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 id="2147483680" r:id="rId6"/>
  </p:sldMasterIdLst>
  <p:notesMasterIdLst>
    <p:notesMasterId r:id="rId168"/>
  </p:notesMasterIdLst>
  <p:handoutMasterIdLst>
    <p:handoutMasterId r:id="rId169"/>
  </p:handoutMasterIdLst>
  <p:sldIdLst>
    <p:sldId id="816" r:id="rId7"/>
    <p:sldId id="865" r:id="rId8"/>
    <p:sldId id="1034" r:id="rId9"/>
    <p:sldId id="880" r:id="rId10"/>
    <p:sldId id="881" r:id="rId11"/>
    <p:sldId id="876" r:id="rId12"/>
    <p:sldId id="883" r:id="rId13"/>
    <p:sldId id="884" r:id="rId14"/>
    <p:sldId id="885" r:id="rId15"/>
    <p:sldId id="886" r:id="rId16"/>
    <p:sldId id="887" r:id="rId17"/>
    <p:sldId id="1011" r:id="rId18"/>
    <p:sldId id="1012" r:id="rId19"/>
    <p:sldId id="1013" r:id="rId20"/>
    <p:sldId id="1014" r:id="rId21"/>
    <p:sldId id="1015" r:id="rId22"/>
    <p:sldId id="1016" r:id="rId23"/>
    <p:sldId id="888" r:id="rId24"/>
    <p:sldId id="1055" r:id="rId25"/>
    <p:sldId id="908" r:id="rId26"/>
    <p:sldId id="1056" r:id="rId27"/>
    <p:sldId id="892" r:id="rId28"/>
    <p:sldId id="893" r:id="rId29"/>
    <p:sldId id="894" r:id="rId30"/>
    <p:sldId id="895" r:id="rId31"/>
    <p:sldId id="896" r:id="rId32"/>
    <p:sldId id="897" r:id="rId33"/>
    <p:sldId id="898" r:id="rId34"/>
    <p:sldId id="899" r:id="rId35"/>
    <p:sldId id="1039" r:id="rId36"/>
    <p:sldId id="907" r:id="rId37"/>
    <p:sldId id="900" r:id="rId38"/>
    <p:sldId id="901" r:id="rId39"/>
    <p:sldId id="902" r:id="rId40"/>
    <p:sldId id="910" r:id="rId41"/>
    <p:sldId id="1069" r:id="rId42"/>
    <p:sldId id="1070" r:id="rId43"/>
    <p:sldId id="1071" r:id="rId44"/>
    <p:sldId id="1072" r:id="rId45"/>
    <p:sldId id="909" r:id="rId46"/>
    <p:sldId id="918" r:id="rId47"/>
    <p:sldId id="919" r:id="rId48"/>
    <p:sldId id="920" r:id="rId49"/>
    <p:sldId id="922" r:id="rId50"/>
    <p:sldId id="923" r:id="rId51"/>
    <p:sldId id="925" r:id="rId52"/>
    <p:sldId id="926" r:id="rId53"/>
    <p:sldId id="1036" r:id="rId54"/>
    <p:sldId id="1037" r:id="rId55"/>
    <p:sldId id="904" r:id="rId56"/>
    <p:sldId id="940" r:id="rId57"/>
    <p:sldId id="929" r:id="rId58"/>
    <p:sldId id="931" r:id="rId59"/>
    <p:sldId id="932" r:id="rId60"/>
    <p:sldId id="1040" r:id="rId61"/>
    <p:sldId id="933" r:id="rId62"/>
    <p:sldId id="934" r:id="rId63"/>
    <p:sldId id="935" r:id="rId64"/>
    <p:sldId id="936" r:id="rId65"/>
    <p:sldId id="937" r:id="rId66"/>
    <p:sldId id="938" r:id="rId67"/>
    <p:sldId id="941" r:id="rId68"/>
    <p:sldId id="942" r:id="rId69"/>
    <p:sldId id="944" r:id="rId70"/>
    <p:sldId id="948" r:id="rId71"/>
    <p:sldId id="945" r:id="rId72"/>
    <p:sldId id="947" r:id="rId73"/>
    <p:sldId id="949" r:id="rId74"/>
    <p:sldId id="950" r:id="rId75"/>
    <p:sldId id="951" r:id="rId76"/>
    <p:sldId id="952" r:id="rId77"/>
    <p:sldId id="953" r:id="rId78"/>
    <p:sldId id="946" r:id="rId79"/>
    <p:sldId id="1017" r:id="rId80"/>
    <p:sldId id="954" r:id="rId81"/>
    <p:sldId id="955" r:id="rId82"/>
    <p:sldId id="956" r:id="rId83"/>
    <p:sldId id="957" r:id="rId84"/>
    <p:sldId id="1041" r:id="rId85"/>
    <p:sldId id="958" r:id="rId86"/>
    <p:sldId id="959" r:id="rId87"/>
    <p:sldId id="960" r:id="rId88"/>
    <p:sldId id="1018" r:id="rId89"/>
    <p:sldId id="1042" r:id="rId90"/>
    <p:sldId id="1019" r:id="rId91"/>
    <p:sldId id="1020" r:id="rId92"/>
    <p:sldId id="1021" r:id="rId93"/>
    <p:sldId id="1057" r:id="rId94"/>
    <p:sldId id="1058" r:id="rId95"/>
    <p:sldId id="961" r:id="rId96"/>
    <p:sldId id="962" r:id="rId97"/>
    <p:sldId id="964" r:id="rId98"/>
    <p:sldId id="965" r:id="rId99"/>
    <p:sldId id="966" r:id="rId100"/>
    <p:sldId id="967" r:id="rId101"/>
    <p:sldId id="968" r:id="rId102"/>
    <p:sldId id="969" r:id="rId103"/>
    <p:sldId id="970" r:id="rId104"/>
    <p:sldId id="971" r:id="rId105"/>
    <p:sldId id="1025" r:id="rId106"/>
    <p:sldId id="972" r:id="rId107"/>
    <p:sldId id="1026" r:id="rId108"/>
    <p:sldId id="973" r:id="rId109"/>
    <p:sldId id="1027" r:id="rId110"/>
    <p:sldId id="974" r:id="rId111"/>
    <p:sldId id="1031" r:id="rId112"/>
    <p:sldId id="1028" r:id="rId113"/>
    <p:sldId id="1030" r:id="rId114"/>
    <p:sldId id="975" r:id="rId115"/>
    <p:sldId id="976" r:id="rId116"/>
    <p:sldId id="977" r:id="rId117"/>
    <p:sldId id="978" r:id="rId118"/>
    <p:sldId id="979" r:id="rId119"/>
    <p:sldId id="980" r:id="rId120"/>
    <p:sldId id="981" r:id="rId121"/>
    <p:sldId id="982" r:id="rId122"/>
    <p:sldId id="983" r:id="rId123"/>
    <p:sldId id="1032" r:id="rId124"/>
    <p:sldId id="1059" r:id="rId125"/>
    <p:sldId id="1060" r:id="rId126"/>
    <p:sldId id="1067" r:id="rId127"/>
    <p:sldId id="1033" r:id="rId128"/>
    <p:sldId id="1068" r:id="rId129"/>
    <p:sldId id="984" r:id="rId130"/>
    <p:sldId id="1061" r:id="rId131"/>
    <p:sldId id="1064" r:id="rId132"/>
    <p:sldId id="1065" r:id="rId133"/>
    <p:sldId id="1066" r:id="rId134"/>
    <p:sldId id="1048" r:id="rId135"/>
    <p:sldId id="1050" r:id="rId136"/>
    <p:sldId id="1051" r:id="rId137"/>
    <p:sldId id="1052" r:id="rId138"/>
    <p:sldId id="1054" r:id="rId139"/>
    <p:sldId id="985" r:id="rId140"/>
    <p:sldId id="986" r:id="rId141"/>
    <p:sldId id="987" r:id="rId142"/>
    <p:sldId id="988" r:id="rId143"/>
    <p:sldId id="989" r:id="rId144"/>
    <p:sldId id="990" r:id="rId145"/>
    <p:sldId id="991" r:id="rId146"/>
    <p:sldId id="992" r:id="rId147"/>
    <p:sldId id="993" r:id="rId148"/>
    <p:sldId id="994" r:id="rId149"/>
    <p:sldId id="995" r:id="rId150"/>
    <p:sldId id="1005" r:id="rId151"/>
    <p:sldId id="1045" r:id="rId152"/>
    <p:sldId id="1006" r:id="rId153"/>
    <p:sldId id="1046" r:id="rId154"/>
    <p:sldId id="996" r:id="rId155"/>
    <p:sldId id="997" r:id="rId156"/>
    <p:sldId id="998" r:id="rId157"/>
    <p:sldId id="999" r:id="rId158"/>
    <p:sldId id="1047" r:id="rId159"/>
    <p:sldId id="1000" r:id="rId160"/>
    <p:sldId id="1002" r:id="rId161"/>
    <p:sldId id="1003" r:id="rId162"/>
    <p:sldId id="1004" r:id="rId163"/>
    <p:sldId id="1007" r:id="rId164"/>
    <p:sldId id="1009" r:id="rId165"/>
    <p:sldId id="1008" r:id="rId166"/>
    <p:sldId id="1010" r:id="rId1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4E5D6A5-D020-44D6-A8BD-CA037BEB413B}">
          <p14:sldIdLst>
            <p14:sldId id="816"/>
            <p14:sldId id="865"/>
            <p14:sldId id="1034"/>
            <p14:sldId id="880"/>
            <p14:sldId id="881"/>
            <p14:sldId id="876"/>
            <p14:sldId id="883"/>
            <p14:sldId id="884"/>
            <p14:sldId id="885"/>
            <p14:sldId id="886"/>
            <p14:sldId id="887"/>
            <p14:sldId id="1011"/>
            <p14:sldId id="1012"/>
            <p14:sldId id="1013"/>
            <p14:sldId id="1014"/>
            <p14:sldId id="1015"/>
            <p14:sldId id="1016"/>
            <p14:sldId id="888"/>
            <p14:sldId id="1055"/>
            <p14:sldId id="908"/>
            <p14:sldId id="1056"/>
            <p14:sldId id="892"/>
            <p14:sldId id="893"/>
            <p14:sldId id="894"/>
            <p14:sldId id="895"/>
            <p14:sldId id="896"/>
            <p14:sldId id="897"/>
            <p14:sldId id="898"/>
            <p14:sldId id="899"/>
            <p14:sldId id="1039"/>
            <p14:sldId id="907"/>
            <p14:sldId id="900"/>
            <p14:sldId id="901"/>
            <p14:sldId id="902"/>
            <p14:sldId id="910"/>
            <p14:sldId id="1069"/>
            <p14:sldId id="1070"/>
            <p14:sldId id="1071"/>
            <p14:sldId id="1072"/>
            <p14:sldId id="909"/>
            <p14:sldId id="918"/>
            <p14:sldId id="919"/>
            <p14:sldId id="920"/>
            <p14:sldId id="922"/>
            <p14:sldId id="923"/>
            <p14:sldId id="925"/>
            <p14:sldId id="926"/>
            <p14:sldId id="1036"/>
            <p14:sldId id="1037"/>
            <p14:sldId id="904"/>
            <p14:sldId id="940"/>
            <p14:sldId id="929"/>
            <p14:sldId id="931"/>
            <p14:sldId id="932"/>
            <p14:sldId id="1040"/>
            <p14:sldId id="933"/>
            <p14:sldId id="934"/>
            <p14:sldId id="935"/>
            <p14:sldId id="936"/>
            <p14:sldId id="937"/>
            <p14:sldId id="938"/>
            <p14:sldId id="941"/>
            <p14:sldId id="942"/>
            <p14:sldId id="944"/>
            <p14:sldId id="948"/>
            <p14:sldId id="945"/>
            <p14:sldId id="947"/>
            <p14:sldId id="949"/>
            <p14:sldId id="950"/>
            <p14:sldId id="951"/>
            <p14:sldId id="952"/>
            <p14:sldId id="953"/>
            <p14:sldId id="946"/>
            <p14:sldId id="1017"/>
            <p14:sldId id="954"/>
            <p14:sldId id="955"/>
            <p14:sldId id="956"/>
            <p14:sldId id="957"/>
            <p14:sldId id="1041"/>
            <p14:sldId id="958"/>
            <p14:sldId id="959"/>
            <p14:sldId id="960"/>
            <p14:sldId id="1018"/>
            <p14:sldId id="1042"/>
            <p14:sldId id="1019"/>
            <p14:sldId id="1020"/>
            <p14:sldId id="1021"/>
            <p14:sldId id="1057"/>
            <p14:sldId id="1058"/>
            <p14:sldId id="961"/>
            <p14:sldId id="962"/>
            <p14:sldId id="964"/>
            <p14:sldId id="965"/>
            <p14:sldId id="966"/>
            <p14:sldId id="967"/>
            <p14:sldId id="968"/>
            <p14:sldId id="969"/>
            <p14:sldId id="970"/>
            <p14:sldId id="971"/>
            <p14:sldId id="1025"/>
            <p14:sldId id="972"/>
            <p14:sldId id="1026"/>
            <p14:sldId id="973"/>
            <p14:sldId id="1027"/>
            <p14:sldId id="974"/>
            <p14:sldId id="1031"/>
            <p14:sldId id="1028"/>
            <p14:sldId id="1030"/>
            <p14:sldId id="975"/>
            <p14:sldId id="976"/>
            <p14:sldId id="977"/>
            <p14:sldId id="978"/>
            <p14:sldId id="979"/>
            <p14:sldId id="980"/>
            <p14:sldId id="981"/>
            <p14:sldId id="982"/>
            <p14:sldId id="983"/>
            <p14:sldId id="1032"/>
            <p14:sldId id="1059"/>
            <p14:sldId id="1060"/>
            <p14:sldId id="1067"/>
            <p14:sldId id="1033"/>
            <p14:sldId id="1068"/>
            <p14:sldId id="984"/>
            <p14:sldId id="1061"/>
            <p14:sldId id="1064"/>
            <p14:sldId id="1065"/>
            <p14:sldId id="1066"/>
            <p14:sldId id="1048"/>
            <p14:sldId id="1050"/>
            <p14:sldId id="1051"/>
            <p14:sldId id="1052"/>
            <p14:sldId id="1054"/>
            <p14:sldId id="985"/>
            <p14:sldId id="986"/>
            <p14:sldId id="987"/>
            <p14:sldId id="988"/>
            <p14:sldId id="989"/>
            <p14:sldId id="990"/>
            <p14:sldId id="991"/>
            <p14:sldId id="992"/>
            <p14:sldId id="993"/>
            <p14:sldId id="994"/>
            <p14:sldId id="995"/>
            <p14:sldId id="1005"/>
            <p14:sldId id="1045"/>
            <p14:sldId id="1006"/>
            <p14:sldId id="1046"/>
            <p14:sldId id="996"/>
            <p14:sldId id="997"/>
            <p14:sldId id="998"/>
            <p14:sldId id="999"/>
            <p14:sldId id="1047"/>
            <p14:sldId id="1000"/>
            <p14:sldId id="1002"/>
            <p14:sldId id="1003"/>
            <p14:sldId id="1004"/>
            <p14:sldId id="1007"/>
            <p14:sldId id="1009"/>
            <p14:sldId id="1008"/>
            <p14:sldId id="10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Ramonfosse" initials="LR" lastIdx="1" clrIdx="0">
    <p:extLst>
      <p:ext uri="{19B8F6BF-5375-455C-9EA6-DF929625EA0E}">
        <p15:presenceInfo xmlns:p15="http://schemas.microsoft.com/office/powerpoint/2012/main" userId="S-1-5-21-4126282648-3822377134-1090902869-1206" providerId="AD"/>
      </p:ext>
    </p:extLst>
  </p:cmAuthor>
  <p:cmAuthor id="2" name="Laura Ramonfosse" initials="LR [2]" lastIdx="2" clrIdx="1">
    <p:extLst>
      <p:ext uri="{19B8F6BF-5375-455C-9EA6-DF929625EA0E}">
        <p15:presenceInfo xmlns:p15="http://schemas.microsoft.com/office/powerpoint/2012/main" userId="S::laura.ramonfosse@masi.henallux.be::95657a60-7838-45f5-9d3e-044557d8e2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1B9"/>
    <a:srgbClr val="BDD7EE"/>
    <a:srgbClr val="CBD5E6"/>
    <a:srgbClr val="060606"/>
    <a:srgbClr val="DD23B1"/>
    <a:srgbClr val="0C0C0C"/>
    <a:srgbClr val="0D0D0D"/>
    <a:srgbClr val="05222B"/>
    <a:srgbClr val="2085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B513E3-294F-4142-A28E-4A79750088B4}" v="137" dt="2021-03-22T16:10:20.28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9" autoAdjust="0"/>
    <p:restoredTop sz="82864" autoAdjust="0"/>
  </p:normalViewPr>
  <p:slideViewPr>
    <p:cSldViewPr snapToGrid="0">
      <p:cViewPr varScale="1">
        <p:scale>
          <a:sx n="80" d="100"/>
          <a:sy n="80" d="100"/>
        </p:scale>
        <p:origin x="636" y="36"/>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commentAuthors" Target="commentAuthor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presProps" Target="pres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microsoft.com/office/2015/10/relationships/revisionInfo" Target="revisionInfo.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3BE011F-E873-4551-945F-90D8EEA573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6E878822-1BBC-42B6-A44B-82EBBC1FB2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12457B-ADED-4188-B4E7-3DD63DF281DA}" type="datetimeFigureOut">
              <a:rPr lang="fr-BE" smtClean="0"/>
              <a:t>22-09-25</a:t>
            </a:fld>
            <a:endParaRPr lang="fr-BE"/>
          </a:p>
        </p:txBody>
      </p:sp>
      <p:sp>
        <p:nvSpPr>
          <p:cNvPr id="4" name="Espace réservé du pied de page 3">
            <a:extLst>
              <a:ext uri="{FF2B5EF4-FFF2-40B4-BE49-F238E27FC236}">
                <a16:creationId xmlns:a16="http://schemas.microsoft.com/office/drawing/2014/main" id="{836056A9-BB45-4E1D-80E4-E438A6E5D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859DA5A4-5B08-445A-834F-0254D056E5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9D410F-3339-4F28-BA4E-72B7DA811C00}" type="slidenum">
              <a:rPr lang="fr-BE" smtClean="0"/>
              <a:t>‹N°›</a:t>
            </a:fld>
            <a:endParaRPr lang="fr-BE"/>
          </a:p>
        </p:txBody>
      </p:sp>
    </p:spTree>
    <p:extLst>
      <p:ext uri="{BB962C8B-B14F-4D97-AF65-F5344CB8AC3E}">
        <p14:creationId xmlns:p14="http://schemas.microsoft.com/office/powerpoint/2010/main" val="281827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DD496-60BB-4A6F-BB8E-3D5F0AD14D5F}" type="datetimeFigureOut">
              <a:rPr lang="fr-FR" smtClean="0"/>
              <a:t>22/09/2025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5FE69-54ED-4B2D-955D-1D41F73D3DA3}" type="slidenum">
              <a:rPr lang="fr-FR" smtClean="0"/>
              <a:t>‹N°›</a:t>
            </a:fld>
            <a:endParaRPr lang="fr-FR"/>
          </a:p>
        </p:txBody>
      </p:sp>
    </p:spTree>
    <p:extLst>
      <p:ext uri="{BB962C8B-B14F-4D97-AF65-F5344CB8AC3E}">
        <p14:creationId xmlns:p14="http://schemas.microsoft.com/office/powerpoint/2010/main" val="194698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a:t>
            </a:fld>
            <a:endParaRPr lang="fr-FR"/>
          </a:p>
        </p:txBody>
      </p:sp>
    </p:spTree>
    <p:extLst>
      <p:ext uri="{BB962C8B-B14F-4D97-AF65-F5344CB8AC3E}">
        <p14:creationId xmlns:p14="http://schemas.microsoft.com/office/powerpoint/2010/main" val="3042776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17</a:t>
            </a:fld>
            <a:endParaRPr lang="fr-FR"/>
          </a:p>
        </p:txBody>
      </p:sp>
    </p:spTree>
    <p:extLst>
      <p:ext uri="{BB962C8B-B14F-4D97-AF65-F5344CB8AC3E}">
        <p14:creationId xmlns:p14="http://schemas.microsoft.com/office/powerpoint/2010/main" val="169643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Séance 1 =&gt; </a:t>
            </a:r>
            <a:r>
              <a:rPr lang="en-US" dirty="0" err="1"/>
              <a:t>ici</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30</a:t>
            </a:fld>
            <a:endParaRPr lang="fr-FR"/>
          </a:p>
        </p:txBody>
      </p:sp>
    </p:spTree>
    <p:extLst>
      <p:ext uri="{BB962C8B-B14F-4D97-AF65-F5344CB8AC3E}">
        <p14:creationId xmlns:p14="http://schemas.microsoft.com/office/powerpoint/2010/main" val="49391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33</a:t>
            </a:fld>
            <a:endParaRPr lang="fr-FR"/>
          </a:p>
        </p:txBody>
      </p:sp>
    </p:spTree>
    <p:extLst>
      <p:ext uri="{BB962C8B-B14F-4D97-AF65-F5344CB8AC3E}">
        <p14:creationId xmlns:p14="http://schemas.microsoft.com/office/powerpoint/2010/main" val="311951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Chapter</a:t>
            </a:r>
            <a:r>
              <a:rPr lang="fr-BE" dirty="0"/>
              <a:t> 6 – Distributions of One Variable</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35</a:t>
            </a:fld>
            <a:endParaRPr lang="fr-FR"/>
          </a:p>
        </p:txBody>
      </p:sp>
    </p:spTree>
    <p:extLst>
      <p:ext uri="{BB962C8B-B14F-4D97-AF65-F5344CB8AC3E}">
        <p14:creationId xmlns:p14="http://schemas.microsoft.com/office/powerpoint/2010/main" val="197665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26E32-C4CA-9B73-8E14-7D4BE8A4E9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65D0C79-CC60-5E69-D2CB-A9169CB5B33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E213DBD-FEED-5610-E1AE-2151B991271A}"/>
              </a:ext>
            </a:extLst>
          </p:cNvPr>
          <p:cNvSpPr>
            <a:spLocks noGrp="1"/>
          </p:cNvSpPr>
          <p:nvPr>
            <p:ph type="body" idx="1"/>
          </p:nvPr>
        </p:nvSpPr>
        <p:spPr/>
        <p:txBody>
          <a:bodyPr/>
          <a:lstStyle/>
          <a:p>
            <a:r>
              <a:rPr lang="fr-BE" dirty="0"/>
              <a:t>A revoir en fonction de </a:t>
            </a:r>
            <a:r>
              <a:rPr lang="fr-BE" dirty="0" err="1"/>
              <a:t>Haslwanter</a:t>
            </a:r>
            <a:r>
              <a:rPr lang="fr-BE" dirty="0"/>
              <a:t> </a:t>
            </a:r>
            <a:r>
              <a:rPr lang="fr-BE" dirty="0" err="1"/>
              <a:t>Chapter</a:t>
            </a:r>
            <a:r>
              <a:rPr lang="fr-BE" dirty="0"/>
              <a:t> 6 Distributions of One Variable</a:t>
            </a:r>
          </a:p>
          <a:p>
            <a:r>
              <a:rPr lang="fr-BE" dirty="0"/>
              <a:t>§ 6.1 </a:t>
            </a:r>
            <a:r>
              <a:rPr lang="fr-BE" dirty="0" err="1"/>
              <a:t>Characterizing</a:t>
            </a:r>
            <a:r>
              <a:rPr lang="fr-BE" dirty="0"/>
              <a:t> a Distribution</a:t>
            </a:r>
          </a:p>
        </p:txBody>
      </p:sp>
      <p:sp>
        <p:nvSpPr>
          <p:cNvPr id="4" name="Espace réservé du numéro de diapositive 3">
            <a:extLst>
              <a:ext uri="{FF2B5EF4-FFF2-40B4-BE49-F238E27FC236}">
                <a16:creationId xmlns:a16="http://schemas.microsoft.com/office/drawing/2014/main" id="{B2EA903F-137E-C609-37E7-BFEBCB5B2F02}"/>
              </a:ext>
            </a:extLst>
          </p:cNvPr>
          <p:cNvSpPr>
            <a:spLocks noGrp="1"/>
          </p:cNvSpPr>
          <p:nvPr>
            <p:ph type="sldNum" sz="quarter" idx="5"/>
          </p:nvPr>
        </p:nvSpPr>
        <p:spPr/>
        <p:txBody>
          <a:bodyPr/>
          <a:lstStyle/>
          <a:p>
            <a:fld id="{6B85FE69-54ED-4B2D-955D-1D41F73D3DA3}" type="slidenum">
              <a:rPr lang="fr-FR" smtClean="0"/>
              <a:t>36</a:t>
            </a:fld>
            <a:endParaRPr lang="fr-FR"/>
          </a:p>
        </p:txBody>
      </p:sp>
    </p:spTree>
    <p:extLst>
      <p:ext uri="{BB962C8B-B14F-4D97-AF65-F5344CB8AC3E}">
        <p14:creationId xmlns:p14="http://schemas.microsoft.com/office/powerpoint/2010/main" val="307970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77E26-C82A-F37F-7629-EECE980BEF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BFC108E-B7C8-9768-EEA1-B2739F4F1E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566A212-2310-9F7F-A9E0-0A40BA69A53E}"/>
              </a:ext>
            </a:extLst>
          </p:cNvPr>
          <p:cNvSpPr>
            <a:spLocks noGrp="1"/>
          </p:cNvSpPr>
          <p:nvPr>
            <p:ph type="body" idx="1"/>
          </p:nvPr>
        </p:nvSpPr>
        <p:spPr/>
        <p:txBody>
          <a:bodyPr/>
          <a:lstStyle/>
          <a:p>
            <a:r>
              <a:rPr lang="fr-BE" dirty="0"/>
              <a:t>A revoir en fonction de </a:t>
            </a:r>
            <a:r>
              <a:rPr lang="fr-BE" dirty="0" err="1"/>
              <a:t>Haslwanter</a:t>
            </a:r>
            <a:r>
              <a:rPr lang="fr-BE" dirty="0"/>
              <a:t> </a:t>
            </a:r>
            <a:r>
              <a:rPr lang="fr-BE" dirty="0" err="1"/>
              <a:t>Chapter</a:t>
            </a:r>
            <a:r>
              <a:rPr lang="fr-BE" dirty="0"/>
              <a:t> 6 Distributions of One Variable</a:t>
            </a:r>
          </a:p>
          <a:p>
            <a:r>
              <a:rPr lang="fr-BE" dirty="0"/>
              <a:t>§ 6.1 </a:t>
            </a:r>
            <a:r>
              <a:rPr lang="fr-BE" dirty="0" err="1"/>
              <a:t>Characterizing</a:t>
            </a:r>
            <a:r>
              <a:rPr lang="fr-BE" dirty="0"/>
              <a:t> a Distribution</a:t>
            </a:r>
          </a:p>
        </p:txBody>
      </p:sp>
      <p:sp>
        <p:nvSpPr>
          <p:cNvPr id="4" name="Espace réservé du numéro de diapositive 3">
            <a:extLst>
              <a:ext uri="{FF2B5EF4-FFF2-40B4-BE49-F238E27FC236}">
                <a16:creationId xmlns:a16="http://schemas.microsoft.com/office/drawing/2014/main" id="{A910306A-B1F7-DAF7-1CEC-5D8D16B6F892}"/>
              </a:ext>
            </a:extLst>
          </p:cNvPr>
          <p:cNvSpPr>
            <a:spLocks noGrp="1"/>
          </p:cNvSpPr>
          <p:nvPr>
            <p:ph type="sldNum" sz="quarter" idx="5"/>
          </p:nvPr>
        </p:nvSpPr>
        <p:spPr/>
        <p:txBody>
          <a:bodyPr/>
          <a:lstStyle/>
          <a:p>
            <a:fld id="{6B85FE69-54ED-4B2D-955D-1D41F73D3DA3}" type="slidenum">
              <a:rPr lang="fr-FR" smtClean="0"/>
              <a:t>37</a:t>
            </a:fld>
            <a:endParaRPr lang="fr-FR"/>
          </a:p>
        </p:txBody>
      </p:sp>
    </p:spTree>
    <p:extLst>
      <p:ext uri="{BB962C8B-B14F-4D97-AF65-F5344CB8AC3E}">
        <p14:creationId xmlns:p14="http://schemas.microsoft.com/office/powerpoint/2010/main" val="203960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633B-2AEF-6D8A-E0DA-00B768E4C8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D6592A-A616-20EB-304A-038CBF96F0F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11C2CE-A774-98BE-B285-EA8A0C05F752}"/>
              </a:ext>
            </a:extLst>
          </p:cNvPr>
          <p:cNvSpPr>
            <a:spLocks noGrp="1"/>
          </p:cNvSpPr>
          <p:nvPr>
            <p:ph type="body" idx="1"/>
          </p:nvPr>
        </p:nvSpPr>
        <p:spPr/>
        <p:txBody>
          <a:bodyPr/>
          <a:lstStyle/>
          <a:p>
            <a:r>
              <a:rPr lang="fr-BE" dirty="0"/>
              <a:t>A revoir en fonction de </a:t>
            </a:r>
            <a:r>
              <a:rPr lang="fr-BE" dirty="0" err="1"/>
              <a:t>Haslwanter</a:t>
            </a:r>
            <a:r>
              <a:rPr lang="fr-BE" dirty="0"/>
              <a:t> </a:t>
            </a:r>
            <a:r>
              <a:rPr lang="fr-BE" dirty="0" err="1"/>
              <a:t>Chapter</a:t>
            </a:r>
            <a:r>
              <a:rPr lang="fr-BE" dirty="0"/>
              <a:t> 6 Distributions of One Variable</a:t>
            </a:r>
          </a:p>
          <a:p>
            <a:r>
              <a:rPr lang="fr-BE" dirty="0"/>
              <a:t>§ 6.1 </a:t>
            </a:r>
            <a:r>
              <a:rPr lang="fr-BE" dirty="0" err="1"/>
              <a:t>Characterizing</a:t>
            </a:r>
            <a:r>
              <a:rPr lang="fr-BE" dirty="0"/>
              <a:t> a Distribution</a:t>
            </a:r>
          </a:p>
        </p:txBody>
      </p:sp>
      <p:sp>
        <p:nvSpPr>
          <p:cNvPr id="4" name="Espace réservé du numéro de diapositive 3">
            <a:extLst>
              <a:ext uri="{FF2B5EF4-FFF2-40B4-BE49-F238E27FC236}">
                <a16:creationId xmlns:a16="http://schemas.microsoft.com/office/drawing/2014/main" id="{1A144527-CFE4-9F24-1650-31C2CC27E9F7}"/>
              </a:ext>
            </a:extLst>
          </p:cNvPr>
          <p:cNvSpPr>
            <a:spLocks noGrp="1"/>
          </p:cNvSpPr>
          <p:nvPr>
            <p:ph type="sldNum" sz="quarter" idx="5"/>
          </p:nvPr>
        </p:nvSpPr>
        <p:spPr/>
        <p:txBody>
          <a:bodyPr/>
          <a:lstStyle/>
          <a:p>
            <a:fld id="{6B85FE69-54ED-4B2D-955D-1D41F73D3DA3}" type="slidenum">
              <a:rPr lang="fr-FR" smtClean="0"/>
              <a:t>38</a:t>
            </a:fld>
            <a:endParaRPr lang="fr-FR"/>
          </a:p>
        </p:txBody>
      </p:sp>
    </p:spTree>
    <p:extLst>
      <p:ext uri="{BB962C8B-B14F-4D97-AF65-F5344CB8AC3E}">
        <p14:creationId xmlns:p14="http://schemas.microsoft.com/office/powerpoint/2010/main" val="86406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4AEA9-3AB8-DE55-EC80-AF7BA4C75EA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0FD200-A8E0-03B5-B958-B9E9FFE6DB2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217AFBE-0478-0CD8-B063-DB291481F819}"/>
              </a:ext>
            </a:extLst>
          </p:cNvPr>
          <p:cNvSpPr>
            <a:spLocks noGrp="1"/>
          </p:cNvSpPr>
          <p:nvPr>
            <p:ph type="body" idx="1"/>
          </p:nvPr>
        </p:nvSpPr>
        <p:spPr/>
        <p:txBody>
          <a:bodyPr/>
          <a:lstStyle/>
          <a:p>
            <a:r>
              <a:rPr lang="fr-BE" dirty="0"/>
              <a:t>A revoir en fonction de </a:t>
            </a:r>
            <a:r>
              <a:rPr lang="fr-BE" dirty="0" err="1"/>
              <a:t>Haslwanter</a:t>
            </a:r>
            <a:r>
              <a:rPr lang="fr-BE" dirty="0"/>
              <a:t> </a:t>
            </a:r>
            <a:r>
              <a:rPr lang="fr-BE" dirty="0" err="1"/>
              <a:t>Chapter</a:t>
            </a:r>
            <a:r>
              <a:rPr lang="fr-BE" dirty="0"/>
              <a:t> 6 Distributions of One Variable</a:t>
            </a:r>
          </a:p>
          <a:p>
            <a:r>
              <a:rPr lang="fr-BE" dirty="0"/>
              <a:t>§ 6.1 </a:t>
            </a:r>
            <a:r>
              <a:rPr lang="fr-BE" dirty="0" err="1"/>
              <a:t>Characterizing</a:t>
            </a:r>
            <a:r>
              <a:rPr lang="fr-BE" dirty="0"/>
              <a:t> a Distribution</a:t>
            </a:r>
          </a:p>
        </p:txBody>
      </p:sp>
      <p:sp>
        <p:nvSpPr>
          <p:cNvPr id="4" name="Espace réservé du numéro de diapositive 3">
            <a:extLst>
              <a:ext uri="{FF2B5EF4-FFF2-40B4-BE49-F238E27FC236}">
                <a16:creationId xmlns:a16="http://schemas.microsoft.com/office/drawing/2014/main" id="{780770CF-194A-F1B4-A1CD-1DCE7A42F1E8}"/>
              </a:ext>
            </a:extLst>
          </p:cNvPr>
          <p:cNvSpPr>
            <a:spLocks noGrp="1"/>
          </p:cNvSpPr>
          <p:nvPr>
            <p:ph type="sldNum" sz="quarter" idx="5"/>
          </p:nvPr>
        </p:nvSpPr>
        <p:spPr/>
        <p:txBody>
          <a:bodyPr/>
          <a:lstStyle/>
          <a:p>
            <a:fld id="{6B85FE69-54ED-4B2D-955D-1D41F73D3DA3}" type="slidenum">
              <a:rPr lang="fr-FR" smtClean="0"/>
              <a:t>39</a:t>
            </a:fld>
            <a:endParaRPr lang="fr-FR"/>
          </a:p>
        </p:txBody>
      </p:sp>
    </p:spTree>
    <p:extLst>
      <p:ext uri="{BB962C8B-B14F-4D97-AF65-F5344CB8AC3E}">
        <p14:creationId xmlns:p14="http://schemas.microsoft.com/office/powerpoint/2010/main" val="761447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numpy.percentile</a:t>
            </a:r>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43</a:t>
            </a:fld>
            <a:endParaRPr lang="fr-FR"/>
          </a:p>
        </p:txBody>
      </p:sp>
    </p:spTree>
    <p:extLst>
      <p:ext uri="{BB962C8B-B14F-4D97-AF65-F5344CB8AC3E}">
        <p14:creationId xmlns:p14="http://schemas.microsoft.com/office/powerpoint/2010/main" val="17922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47</a:t>
            </a:fld>
            <a:endParaRPr lang="fr-FR"/>
          </a:p>
        </p:txBody>
      </p:sp>
    </p:spTree>
    <p:extLst>
      <p:ext uri="{BB962C8B-B14F-4D97-AF65-F5344CB8AC3E}">
        <p14:creationId xmlns:p14="http://schemas.microsoft.com/office/powerpoint/2010/main" val="80672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3</a:t>
            </a:fld>
            <a:endParaRPr lang="fr-FR"/>
          </a:p>
        </p:txBody>
      </p:sp>
    </p:spTree>
    <p:extLst>
      <p:ext uri="{BB962C8B-B14F-4D97-AF65-F5344CB8AC3E}">
        <p14:creationId xmlns:p14="http://schemas.microsoft.com/office/powerpoint/2010/main" val="254021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48</a:t>
            </a:fld>
            <a:endParaRPr lang="fr-FR"/>
          </a:p>
        </p:txBody>
      </p:sp>
    </p:spTree>
    <p:extLst>
      <p:ext uri="{BB962C8B-B14F-4D97-AF65-F5344CB8AC3E}">
        <p14:creationId xmlns:p14="http://schemas.microsoft.com/office/powerpoint/2010/main" val="348805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distribution de Bernoulli est un cas particulier de la distribution binomiale lorsque N = 1.</a:t>
            </a:r>
          </a:p>
          <a:p>
            <a:r>
              <a:rPr lang="fr-BE" dirty="0"/>
              <a:t>Pouvez-vous expliquer ce cas particulier ?</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52</a:t>
            </a:fld>
            <a:endParaRPr lang="fr-FR"/>
          </a:p>
        </p:txBody>
      </p:sp>
    </p:spTree>
    <p:extLst>
      <p:ext uri="{BB962C8B-B14F-4D97-AF65-F5344CB8AC3E}">
        <p14:creationId xmlns:p14="http://schemas.microsoft.com/office/powerpoint/2010/main" val="181234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Exercice</a:t>
            </a:r>
            <a:r>
              <a:rPr lang="en-US" dirty="0"/>
              <a:t> 4:</a:t>
            </a:r>
          </a:p>
          <a:p>
            <a:endParaRPr lang="en-US" dirty="0"/>
          </a:p>
          <a:p>
            <a:r>
              <a:rPr lang="en-US" dirty="0" err="1"/>
              <a:t>Partir</a:t>
            </a:r>
            <a:r>
              <a:rPr lang="en-US" dirty="0"/>
              <a:t> de </a:t>
            </a:r>
            <a:r>
              <a:rPr lang="en-US" dirty="0" err="1"/>
              <a:t>l'exercice</a:t>
            </a:r>
            <a:r>
              <a:rPr lang="en-US" dirty="0"/>
              <a:t> 3 </a:t>
            </a:r>
            <a:r>
              <a:rPr lang="en-US" dirty="0" err="1"/>
              <a:t>particularisé</a:t>
            </a:r>
            <a:r>
              <a:rPr lang="en-US" dirty="0"/>
              <a:t> à N=4 et p=0.5 (</a:t>
            </a:r>
            <a:r>
              <a:rPr lang="en-US" dirty="0" err="1"/>
              <a:t>ici</a:t>
            </a:r>
            <a:r>
              <a:rPr lang="en-US" dirty="0"/>
              <a:t>, on </a:t>
            </a:r>
            <a:r>
              <a:rPr lang="en-US" dirty="0" err="1"/>
              <a:t>admet</a:t>
            </a:r>
            <a:r>
              <a:rPr lang="en-US" dirty="0"/>
              <a:t> la </a:t>
            </a:r>
            <a:r>
              <a:rPr lang="en-US" dirty="0" err="1"/>
              <a:t>parité</a:t>
            </a:r>
            <a:r>
              <a:rPr lang="en-US" dirty="0"/>
              <a:t> </a:t>
            </a:r>
            <a:r>
              <a:rPr lang="en-US" dirty="0" err="1"/>
              <a:t>complète</a:t>
            </a:r>
            <a:r>
              <a:rPr lang="en-US" dirty="0"/>
              <a:t> </a:t>
            </a:r>
            <a:r>
              <a:rPr lang="en-US" dirty="0" err="1"/>
              <a:t>alors</a:t>
            </a:r>
            <a:r>
              <a:rPr lang="en-US" dirty="0"/>
              <a:t> </a:t>
            </a:r>
            <a:r>
              <a:rPr lang="en-US" dirty="0" err="1"/>
              <a:t>qu'on</a:t>
            </a:r>
            <a:r>
              <a:rPr lang="en-US" dirty="0"/>
              <a:t> </a:t>
            </a:r>
            <a:r>
              <a:rPr lang="en-US" dirty="0" err="1"/>
              <a:t>sait</a:t>
            </a:r>
            <a:r>
              <a:rPr lang="en-US" dirty="0"/>
              <a:t> que </a:t>
            </a:r>
            <a:r>
              <a:rPr lang="en-US" dirty="0" err="1"/>
              <a:t>ce</a:t>
            </a:r>
            <a:r>
              <a:rPr lang="en-US" dirty="0"/>
              <a:t> </a:t>
            </a:r>
            <a:r>
              <a:rPr lang="en-US" dirty="0" err="1"/>
              <a:t>n'est</a:t>
            </a:r>
            <a:r>
              <a:rPr lang="en-US" dirty="0"/>
              <a:t> pas </a:t>
            </a:r>
            <a:r>
              <a:rPr lang="en-US" dirty="0" err="1"/>
              <a:t>vrai</a:t>
            </a:r>
            <a:r>
              <a:rPr lang="en-US" dirty="0"/>
              <a:t>… il y a plus de garçons que de fille (105 garçons pour 100 filles environ).</a:t>
            </a:r>
          </a:p>
          <a:p>
            <a:endParaRPr lang="en-US" dirty="0"/>
          </a:p>
          <a:p>
            <a:r>
              <a:rPr lang="en-US" dirty="0"/>
              <a:t>https://www.ined.fr/fr/tout-savoir-population/memos-demo/faq/est-il-vrai-il-nait-autant-de-filles-que-de-garcons-sur-terre/ (01/10/2023)</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54</a:t>
            </a:fld>
            <a:endParaRPr lang="fr-FR"/>
          </a:p>
        </p:txBody>
      </p:sp>
    </p:spTree>
    <p:extLst>
      <p:ext uri="{BB962C8B-B14F-4D97-AF65-F5344CB8AC3E}">
        <p14:creationId xmlns:p14="http://schemas.microsoft.com/office/powerpoint/2010/main" val="223535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Exercice</a:t>
            </a:r>
            <a:r>
              <a:rPr lang="en-US" dirty="0"/>
              <a:t> 5bis </a:t>
            </a:r>
            <a:r>
              <a:rPr lang="en-US" dirty="0" err="1"/>
              <a:t>directement</a:t>
            </a:r>
            <a:r>
              <a:rPr lang="en-US" dirty="0"/>
              <a:t> tire de Introduction to Probability for Computing – Mor </a:t>
            </a:r>
            <a:r>
              <a:rPr lang="en-US" dirty="0" err="1"/>
              <a:t>Harchol</a:t>
            </a:r>
            <a:r>
              <a:rPr lang="en-US" dirty="0"/>
              <a:t>-Balter – 2024 p 49</a:t>
            </a:r>
          </a:p>
          <a:p>
            <a:endParaRPr lang="en-US" dirty="0"/>
          </a:p>
          <a:p>
            <a:r>
              <a:rPr lang="en-US" dirty="0"/>
              <a:t>https://www.cs.cmu.edu/~harchol/Probability/book.html</a:t>
            </a:r>
          </a:p>
          <a:p>
            <a:endParaRPr lang="en-US" dirty="0"/>
          </a:p>
          <a:p>
            <a:r>
              <a:rPr lang="en-US" dirty="0" err="1"/>
              <a:t>Voir</a:t>
            </a:r>
            <a:r>
              <a:rPr lang="en-US" dirty="0"/>
              <a:t> https://www.cs.cmu.edu/~harchol/Probability/chapters/chpt3.pdf p 49</a:t>
            </a:r>
          </a:p>
          <a:p>
            <a:endParaRPr lang="en-US" dirty="0"/>
          </a:p>
          <a:p>
            <a:pPr marL="171450" indent="-171450">
              <a:buFontTx/>
              <a:buChar char="-"/>
            </a:pPr>
            <a:r>
              <a:rPr lang="en-US" dirty="0" err="1"/>
              <a:t>Nombre</a:t>
            </a:r>
            <a:r>
              <a:rPr lang="en-US" dirty="0"/>
              <a:t> de </a:t>
            </a:r>
            <a:r>
              <a:rPr lang="en-US" dirty="0" err="1"/>
              <a:t>disque</a:t>
            </a:r>
            <a:r>
              <a:rPr lang="en-US" dirty="0"/>
              <a:t> qui </a:t>
            </a:r>
            <a:r>
              <a:rPr lang="en-US" dirty="0" err="1"/>
              <a:t>meurt</a:t>
            </a:r>
            <a:r>
              <a:rPr lang="en-US" dirty="0"/>
              <a:t> la première </a:t>
            </a:r>
            <a:r>
              <a:rPr lang="en-US" dirty="0" err="1"/>
              <a:t>année</a:t>
            </a:r>
            <a:r>
              <a:rPr lang="en-US" dirty="0"/>
              <a:t>: distribution </a:t>
            </a:r>
            <a:r>
              <a:rPr lang="en-US" dirty="0" err="1"/>
              <a:t>binomiale</a:t>
            </a:r>
            <a:r>
              <a:rPr lang="en-US" dirty="0"/>
              <a:t> avec k=1 </a:t>
            </a:r>
          </a:p>
          <a:p>
            <a:pPr marL="171450" indent="-171450">
              <a:buFontTx/>
              <a:buChar char="-"/>
            </a:pPr>
            <a:r>
              <a:rPr lang="en-US" dirty="0" err="1"/>
              <a:t>Nombre</a:t>
            </a:r>
            <a:r>
              <a:rPr lang="en-US" dirty="0"/>
              <a:t> </a:t>
            </a:r>
            <a:r>
              <a:rPr lang="en-US" dirty="0" err="1"/>
              <a:t>d’années</a:t>
            </a:r>
            <a:r>
              <a:rPr lang="en-US" dirty="0"/>
              <a:t> </a:t>
            </a:r>
            <a:r>
              <a:rPr lang="en-US" dirty="0" err="1"/>
              <a:t>avant</a:t>
            </a:r>
            <a:r>
              <a:rPr lang="en-US" dirty="0"/>
              <a:t> </a:t>
            </a:r>
            <a:r>
              <a:rPr lang="en-US" dirty="0" err="1"/>
              <a:t>qu’un</a:t>
            </a:r>
            <a:r>
              <a:rPr lang="en-US" dirty="0"/>
              <a:t> </a:t>
            </a:r>
            <a:r>
              <a:rPr lang="en-US" dirty="0" err="1"/>
              <a:t>disque</a:t>
            </a:r>
            <a:r>
              <a:rPr lang="en-US" dirty="0"/>
              <a:t> ne </a:t>
            </a:r>
            <a:r>
              <a:rPr lang="en-US" dirty="0" err="1"/>
              <a:t>meure</a:t>
            </a:r>
            <a:r>
              <a:rPr lang="en-US" dirty="0"/>
              <a:t>: distribution </a:t>
            </a:r>
            <a:r>
              <a:rPr lang="en-US" dirty="0" err="1"/>
              <a:t>géométrique</a:t>
            </a:r>
            <a:endParaRPr lang="en-US" dirty="0"/>
          </a:p>
          <a:p>
            <a:pPr marL="171450" indent="-171450">
              <a:buFontTx/>
              <a:buChar char="-"/>
            </a:pPr>
            <a:r>
              <a:rPr lang="en-US" dirty="0" err="1"/>
              <a:t>L’état</a:t>
            </a:r>
            <a:r>
              <a:rPr lang="en-US" dirty="0"/>
              <a:t> d’un </a:t>
            </a:r>
            <a:r>
              <a:rPr lang="en-US" dirty="0" err="1"/>
              <a:t>disque</a:t>
            </a:r>
            <a:r>
              <a:rPr lang="en-US" dirty="0"/>
              <a:t> après </a:t>
            </a:r>
            <a:r>
              <a:rPr lang="en-US" dirty="0" err="1"/>
              <a:t>une</a:t>
            </a:r>
            <a:r>
              <a:rPr lang="en-US" dirty="0"/>
              <a:t> </a:t>
            </a:r>
            <a:r>
              <a:rPr lang="en-US" dirty="0" err="1"/>
              <a:t>année</a:t>
            </a:r>
            <a:r>
              <a:rPr lang="en-US" dirty="0"/>
              <a:t>: distribution de Bernoulli (distribution </a:t>
            </a:r>
            <a:r>
              <a:rPr lang="en-US" dirty="0" err="1"/>
              <a:t>binomiale</a:t>
            </a:r>
            <a:r>
              <a:rPr lang="en-US" dirty="0"/>
              <a:t> avec N=1)</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55</a:t>
            </a:fld>
            <a:endParaRPr lang="fr-FR"/>
          </a:p>
        </p:txBody>
      </p:sp>
    </p:spTree>
    <p:extLst>
      <p:ext uri="{BB962C8B-B14F-4D97-AF65-F5344CB8AC3E}">
        <p14:creationId xmlns:p14="http://schemas.microsoft.com/office/powerpoint/2010/main" val="1069003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56</a:t>
            </a:fld>
            <a:endParaRPr lang="fr-FR"/>
          </a:p>
        </p:txBody>
      </p:sp>
    </p:spTree>
    <p:extLst>
      <p:ext uri="{BB962C8B-B14F-4D97-AF65-F5344CB8AC3E}">
        <p14:creationId xmlns:p14="http://schemas.microsoft.com/office/powerpoint/2010/main" val="3779383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Voir Haslwanter p104</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57</a:t>
            </a:fld>
            <a:endParaRPr lang="fr-FR"/>
          </a:p>
        </p:txBody>
      </p:sp>
    </p:spTree>
    <p:extLst>
      <p:ext uri="{BB962C8B-B14F-4D97-AF65-F5344CB8AC3E}">
        <p14:creationId xmlns:p14="http://schemas.microsoft.com/office/powerpoint/2010/main" val="3294220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En pratique, pour une bonne approximation de la loi binomiale par une distribution gaussienne, </a:t>
            </a:r>
          </a:p>
          <a:p>
            <a:r>
              <a:rPr lang="fr-BE"/>
              <a:t>il faut que Np ET Nq soient tous les deux supérieurs à 1. (cfr Statistique M.R. Spiegel - Chapitre 7 p124)</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59</a:t>
            </a:fld>
            <a:endParaRPr lang="fr-FR"/>
          </a:p>
        </p:txBody>
      </p:sp>
    </p:spTree>
    <p:extLst>
      <p:ext uri="{BB962C8B-B14F-4D97-AF65-F5344CB8AC3E}">
        <p14:creationId xmlns:p14="http://schemas.microsoft.com/office/powerpoint/2010/main" val="249679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Haslwanter p.105</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61</a:t>
            </a:fld>
            <a:endParaRPr lang="fr-FR"/>
          </a:p>
        </p:txBody>
      </p:sp>
    </p:spTree>
    <p:extLst>
      <p:ext uri="{BB962C8B-B14F-4D97-AF65-F5344CB8AC3E}">
        <p14:creationId xmlns:p14="http://schemas.microsoft.com/office/powerpoint/2010/main" val="2308148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65</a:t>
            </a:fld>
            <a:endParaRPr lang="fr-FR"/>
          </a:p>
        </p:txBody>
      </p:sp>
    </p:spTree>
    <p:extLst>
      <p:ext uri="{BB962C8B-B14F-4D97-AF65-F5344CB8AC3E}">
        <p14:creationId xmlns:p14="http://schemas.microsoft.com/office/powerpoint/2010/main" val="3566294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http://www.cndp.fr/entrepot/themadoc/probabilites/reperes/causalite-et-correlation.html</a:t>
            </a:r>
          </a:p>
          <a:p>
            <a:endParaRPr lang="fr-BE" dirty="0"/>
          </a:p>
          <a:p>
            <a:r>
              <a:rPr lang="fr-BE" dirty="0"/>
              <a:t>Etude approfondie de la différence entre corrélation et causalité: </a:t>
            </a:r>
          </a:p>
          <a:p>
            <a:endParaRPr lang="fr-BE" dirty="0"/>
          </a:p>
          <a:p>
            <a:r>
              <a:rPr lang="fr-BE" dirty="0"/>
              <a:t>Causal </a:t>
            </a:r>
            <a:r>
              <a:rPr lang="fr-BE" dirty="0" err="1"/>
              <a:t>Inference</a:t>
            </a:r>
            <a:r>
              <a:rPr lang="fr-BE" dirty="0"/>
              <a:t> in </a:t>
            </a:r>
            <a:r>
              <a:rPr lang="fr-BE" dirty="0" err="1"/>
              <a:t>Statistics</a:t>
            </a:r>
            <a:r>
              <a:rPr lang="fr-BE" dirty="0"/>
              <a:t> – A primer</a:t>
            </a:r>
          </a:p>
          <a:p>
            <a:r>
              <a:rPr lang="fr-BE" dirty="0" err="1"/>
              <a:t>Judea</a:t>
            </a:r>
            <a:r>
              <a:rPr lang="fr-BE" dirty="0"/>
              <a:t> Perl, </a:t>
            </a:r>
            <a:r>
              <a:rPr lang="fr-BE" dirty="0" err="1"/>
              <a:t>Madelyn</a:t>
            </a:r>
            <a:r>
              <a:rPr lang="fr-BE" dirty="0"/>
              <a:t> </a:t>
            </a:r>
            <a:r>
              <a:rPr lang="fr-BE" dirty="0" err="1"/>
              <a:t>Glymour</a:t>
            </a:r>
            <a:r>
              <a:rPr lang="fr-BE" dirty="0"/>
              <a:t>, Nicholas P. Jewell </a:t>
            </a:r>
            <a:r>
              <a:rPr lang="en-US" dirty="0"/>
              <a:t>2016 John Wiley &amp; Sons Ltd</a:t>
            </a:r>
          </a:p>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66</a:t>
            </a:fld>
            <a:endParaRPr lang="fr-FR"/>
          </a:p>
        </p:txBody>
      </p:sp>
    </p:spTree>
    <p:extLst>
      <p:ext uri="{BB962C8B-B14F-4D97-AF65-F5344CB8AC3E}">
        <p14:creationId xmlns:p14="http://schemas.microsoft.com/office/powerpoint/2010/main" val="281905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En general, première erreur rapportée:</a:t>
            </a:r>
          </a:p>
          <a:p>
            <a:endParaRPr lang="en-US"/>
          </a:p>
          <a:p>
            <a:r>
              <a:rPr lang="en-US"/>
              <a:t>ValueError: Exceeds the limit (4300 digits) for integer string conversion; use sys.set_int_max_str_digits() to increase the limit</a:t>
            </a:r>
          </a:p>
          <a:p>
            <a:endParaRPr lang="en-US"/>
          </a:p>
          <a:p>
            <a:r>
              <a:rPr lang="en-US"/>
              <a:t>Voulant dire que c'est au niveau du rendu des entiers dans le front-end que le système refuse d'aller plus loin et emet une exception</a:t>
            </a:r>
          </a:p>
          <a:p>
            <a:endParaRPr lang="en-US"/>
          </a:p>
          <a:p>
            <a:r>
              <a:rPr lang="en-US"/>
              <a:t>=&gt; Solution: importer le package python sys pour atteindre le point d'entrée de l'API sys permettant de ne plus limiter ce rendu =&gt; sys. set_int_max_str_digits(0), 0 voulant dire 'pas de limite'</a:t>
            </a:r>
          </a:p>
          <a:p>
            <a:endParaRPr lang="en-US"/>
          </a:p>
          <a:p>
            <a:r>
              <a:rPr lang="en-US"/>
              <a:t>import sys</a:t>
            </a:r>
          </a:p>
          <a:p>
            <a:r>
              <a:rPr lang="en-US"/>
              <a:t>sys.set_int_max_str_digits(0)</a:t>
            </a:r>
          </a:p>
          <a:p>
            <a:endParaRPr lang="en-US"/>
          </a:p>
          <a:p>
            <a:r>
              <a:rPr lang="en-US"/>
              <a:t>Refaire tourner le calcul des factorielles…</a:t>
            </a:r>
          </a:p>
          <a:p>
            <a:endParaRPr lang="en-US"/>
          </a:p>
          <a:p>
            <a:r>
              <a:rPr lang="en-US"/>
              <a:t>On tombe alors sur une deuxième erreur/exception:</a:t>
            </a:r>
          </a:p>
          <a:p>
            <a:endParaRPr lang="en-US"/>
          </a:p>
          <a:p>
            <a:r>
              <a:rPr lang="en-US"/>
              <a:t>maximum recursion depth exceeded</a:t>
            </a:r>
          </a:p>
          <a:p>
            <a:endParaRPr lang="en-US"/>
          </a:p>
          <a:p>
            <a:r>
              <a:rPr lang="en-US"/>
              <a:t>Pour une profondeur de recursion par défaut (=3000), on pourra calculer jusque factorielle(2974).</a:t>
            </a:r>
          </a:p>
          <a:p>
            <a:r>
              <a:rPr lang="en-US"/>
              <a:t>Mais on peut augmenter cette profondeur, via sys.setrecursionlimit(n)</a:t>
            </a:r>
          </a:p>
          <a:p>
            <a:r>
              <a:rPr lang="en-US"/>
              <a:t>A vous de voir et de 'jouer' avec ce paramètre.</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a:t>
            </a:fld>
            <a:endParaRPr lang="fr-FR"/>
          </a:p>
        </p:txBody>
      </p:sp>
    </p:spTree>
    <p:extLst>
      <p:ext uri="{BB962C8B-B14F-4D97-AF65-F5344CB8AC3E}">
        <p14:creationId xmlns:p14="http://schemas.microsoft.com/office/powerpoint/2010/main" val="802706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69</a:t>
            </a:fld>
            <a:endParaRPr lang="fr-FR"/>
          </a:p>
        </p:txBody>
      </p:sp>
    </p:spTree>
    <p:extLst>
      <p:ext uri="{BB962C8B-B14F-4D97-AF65-F5344CB8AC3E}">
        <p14:creationId xmlns:p14="http://schemas.microsoft.com/office/powerpoint/2010/main" val="405600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Voir la démonstration complète dans le document "Preuve de la Formule des Coefficients de </a:t>
            </a:r>
            <a:r>
              <a:rPr lang="fr-BE"/>
              <a:t>Régression Linéaire</a:t>
            </a:r>
            <a:r>
              <a:rPr lang="fr-BE" dirty="0"/>
              <a:t>" sur Moodle</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70</a:t>
            </a:fld>
            <a:endParaRPr lang="fr-FR"/>
          </a:p>
        </p:txBody>
      </p:sp>
    </p:spTree>
    <p:extLst>
      <p:ext uri="{BB962C8B-B14F-4D97-AF65-F5344CB8AC3E}">
        <p14:creationId xmlns:p14="http://schemas.microsoft.com/office/powerpoint/2010/main" val="1698235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71</a:t>
            </a:fld>
            <a:endParaRPr lang="fr-FR"/>
          </a:p>
        </p:txBody>
      </p:sp>
    </p:spTree>
    <p:extLst>
      <p:ext uri="{BB962C8B-B14F-4D97-AF65-F5344CB8AC3E}">
        <p14:creationId xmlns:p14="http://schemas.microsoft.com/office/powerpoint/2010/main" val="2138037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Toute l'information sur les deux populations peut être trouvée sur:</a:t>
            </a:r>
          </a:p>
          <a:p>
            <a:endParaRPr lang="fr-BE"/>
          </a:p>
          <a:p>
            <a:r>
              <a:rPr lang="fr-BE"/>
              <a:t>- 8.1: http://wiki.stat.ucla.edu/socr/index.php/SOCR_Data_Dinov_020108_HeightsWeights</a:t>
            </a:r>
          </a:p>
          <a:p>
            <a:r>
              <a:rPr lang="fr-BE"/>
              <a:t>- 8.2: http://wiki.stat.ucla.edu/socr/index.php/SOCR_Data_MLB_HeightsWeights#Data_Table</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74</a:t>
            </a:fld>
            <a:endParaRPr lang="fr-FR"/>
          </a:p>
        </p:txBody>
      </p:sp>
    </p:spTree>
    <p:extLst>
      <p:ext uri="{BB962C8B-B14F-4D97-AF65-F5344CB8AC3E}">
        <p14:creationId xmlns:p14="http://schemas.microsoft.com/office/powerpoint/2010/main" val="3978061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78</a:t>
            </a:fld>
            <a:endParaRPr lang="fr-FR"/>
          </a:p>
        </p:txBody>
      </p:sp>
    </p:spTree>
    <p:extLst>
      <p:ext uri="{BB962C8B-B14F-4D97-AF65-F5344CB8AC3E}">
        <p14:creationId xmlns:p14="http://schemas.microsoft.com/office/powerpoint/2010/main" val="1396396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79</a:t>
            </a:fld>
            <a:endParaRPr lang="fr-FR"/>
          </a:p>
        </p:txBody>
      </p:sp>
    </p:spTree>
    <p:extLst>
      <p:ext uri="{BB962C8B-B14F-4D97-AF65-F5344CB8AC3E}">
        <p14:creationId xmlns:p14="http://schemas.microsoft.com/office/powerpoint/2010/main" val="457343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83</a:t>
            </a:fld>
            <a:endParaRPr lang="fr-FR"/>
          </a:p>
        </p:txBody>
      </p:sp>
    </p:spTree>
    <p:extLst>
      <p:ext uri="{BB962C8B-B14F-4D97-AF65-F5344CB8AC3E}">
        <p14:creationId xmlns:p14="http://schemas.microsoft.com/office/powerpoint/2010/main" val="811753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84</a:t>
            </a:fld>
            <a:endParaRPr lang="fr-FR"/>
          </a:p>
        </p:txBody>
      </p:sp>
    </p:spTree>
    <p:extLst>
      <p:ext uri="{BB962C8B-B14F-4D97-AF65-F5344CB8AC3E}">
        <p14:creationId xmlns:p14="http://schemas.microsoft.com/office/powerpoint/2010/main" val="1810403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Voir https://www.maxicours.com/se/cours/exploitation-de-courbes-d-evolution-experimentales/</a:t>
            </a:r>
          </a:p>
          <a:p>
            <a:endParaRPr lang="fr-BE"/>
          </a:p>
          <a:p>
            <a:r>
              <a:rPr lang="fr-BE"/>
              <a:t>Et, en particulier, l'exercice sur l'étude de la désintégration alpha du Polonium 210</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85</a:t>
            </a:fld>
            <a:endParaRPr lang="fr-FR"/>
          </a:p>
        </p:txBody>
      </p:sp>
    </p:spTree>
    <p:extLst>
      <p:ext uri="{BB962C8B-B14F-4D97-AF65-F5344CB8AC3E}">
        <p14:creationId xmlns:p14="http://schemas.microsoft.com/office/powerpoint/2010/main" val="2770678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86</a:t>
            </a:fld>
            <a:endParaRPr lang="fr-FR"/>
          </a:p>
        </p:txBody>
      </p:sp>
    </p:spTree>
    <p:extLst>
      <p:ext uri="{BB962C8B-B14F-4D97-AF65-F5344CB8AC3E}">
        <p14:creationId xmlns:p14="http://schemas.microsoft.com/office/powerpoint/2010/main" val="237254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Création d'un environnement virtuel propre au cours (ségrégation des dépendances et des librairies)</a:t>
            </a:r>
          </a:p>
          <a:p>
            <a:r>
              <a:rPr lang="fr-BE"/>
              <a:t>Lancement d'un interpréteur de commande Windows dans l'environnement cible</a:t>
            </a:r>
          </a:p>
          <a:p>
            <a:r>
              <a:rPr lang="fr-BE"/>
              <a:t>Lancement de Jupyter dans l'environnement cible</a:t>
            </a:r>
          </a:p>
          <a:p>
            <a:r>
              <a:rPr lang="fr-BE"/>
              <a:t>Création d'un premier notebook</a:t>
            </a:r>
          </a:p>
          <a:p>
            <a:r>
              <a:rPr lang="fr-BE"/>
              <a:t>Installation de pandas</a:t>
            </a:r>
          </a:p>
          <a:p>
            <a:r>
              <a:rPr lang="fr-BE"/>
              <a:t>Installation de matplotlib</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11</a:t>
            </a:fld>
            <a:endParaRPr lang="fr-FR"/>
          </a:p>
        </p:txBody>
      </p:sp>
    </p:spTree>
    <p:extLst>
      <p:ext uri="{BB962C8B-B14F-4D97-AF65-F5344CB8AC3E}">
        <p14:creationId xmlns:p14="http://schemas.microsoft.com/office/powerpoint/2010/main" val="4053738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https://fr.wikipedia.org/wiki/Polonium_210 (10 octobre 2022) vous donne en temps de demi-vie de 138,376 jours</a:t>
            </a:r>
          </a:p>
          <a:p>
            <a:r>
              <a:rPr lang="fr-BE"/>
              <a:t>On n'est donc pas si mauvais que cela!!!</a:t>
            </a:r>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87</a:t>
            </a:fld>
            <a:endParaRPr lang="fr-FR"/>
          </a:p>
        </p:txBody>
      </p:sp>
    </p:spTree>
    <p:extLst>
      <p:ext uri="{BB962C8B-B14F-4D97-AF65-F5344CB8AC3E}">
        <p14:creationId xmlns:p14="http://schemas.microsoft.com/office/powerpoint/2010/main" val="541570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88</a:t>
            </a:fld>
            <a:endParaRPr lang="fr-FR"/>
          </a:p>
        </p:txBody>
      </p:sp>
    </p:spTree>
    <p:extLst>
      <p:ext uri="{BB962C8B-B14F-4D97-AF65-F5344CB8AC3E}">
        <p14:creationId xmlns:p14="http://schemas.microsoft.com/office/powerpoint/2010/main" val="2944705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89</a:t>
            </a:fld>
            <a:endParaRPr lang="fr-FR"/>
          </a:p>
        </p:txBody>
      </p:sp>
    </p:spTree>
    <p:extLst>
      <p:ext uri="{BB962C8B-B14F-4D97-AF65-F5344CB8AC3E}">
        <p14:creationId xmlns:p14="http://schemas.microsoft.com/office/powerpoint/2010/main" val="3429602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Moyenne de la population:</a:t>
            </a:r>
          </a:p>
          <a:p>
            <a:r>
              <a:rPr lang="fr-BE"/>
              <a:t>Ecart-type de la population:</a:t>
            </a:r>
          </a:p>
          <a:p>
            <a:r>
              <a:rPr lang="fr-BE"/>
              <a:t>Moyenne de la distribution des moyennes d'échantillon:</a:t>
            </a:r>
            <a:endParaRPr lang="en-US"/>
          </a:p>
          <a:p>
            <a:r>
              <a:rPr lang="en-US"/>
              <a:t>Ecart-type de la distribution des moyennes d'échantillon:</a:t>
            </a:r>
            <a:endParaRPr lang="fr-BE"/>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99</a:t>
            </a:fld>
            <a:endParaRPr lang="fr-FR"/>
          </a:p>
        </p:txBody>
      </p:sp>
    </p:spTree>
    <p:extLst>
      <p:ext uri="{BB962C8B-B14F-4D97-AF65-F5344CB8AC3E}">
        <p14:creationId xmlns:p14="http://schemas.microsoft.com/office/powerpoint/2010/main" val="3765543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Moyenne de la population: 6.00</a:t>
            </a:r>
          </a:p>
          <a:p>
            <a:r>
              <a:rPr lang="fr-BE"/>
              <a:t>Ecart-type de la population: </a:t>
            </a:r>
            <a:r>
              <a:rPr lang="en-US"/>
              <a:t>3.29</a:t>
            </a:r>
            <a:endParaRPr lang="fr-BE"/>
          </a:p>
          <a:p>
            <a:r>
              <a:rPr lang="fr-BE"/>
              <a:t>Moyenne de la distribution des moyennes d'échantillon: 6.00</a:t>
            </a:r>
            <a:endParaRPr lang="en-US"/>
          </a:p>
          <a:p>
            <a:r>
              <a:rPr lang="en-US"/>
              <a:t>Ecart-type de la distribution des moyennes d'échantillon: 2.32</a:t>
            </a:r>
            <a:endParaRPr lang="fr-BE"/>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100</a:t>
            </a:fld>
            <a:endParaRPr lang="fr-FR"/>
          </a:p>
        </p:txBody>
      </p:sp>
    </p:spTree>
    <p:extLst>
      <p:ext uri="{BB962C8B-B14F-4D97-AF65-F5344CB8AC3E}">
        <p14:creationId xmlns:p14="http://schemas.microsoft.com/office/powerpoint/2010/main" val="3828790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Moyenne de la population: 6.00</a:t>
            </a:r>
          </a:p>
          <a:p>
            <a:r>
              <a:rPr lang="fr-BE"/>
              <a:t>Ecart-type de la population: </a:t>
            </a:r>
            <a:r>
              <a:rPr lang="en-US"/>
              <a:t>3.29</a:t>
            </a:r>
            <a:endParaRPr lang="fr-BE"/>
          </a:p>
          <a:p>
            <a:r>
              <a:rPr lang="fr-BE"/>
              <a:t>Moyenne de la distribution des moyennes d'échantillon: 6.00</a:t>
            </a:r>
            <a:endParaRPr lang="en-US"/>
          </a:p>
          <a:p>
            <a:r>
              <a:rPr lang="en-US"/>
              <a:t>Ecart-type de la distribution des moyennes d'échantillon: 2.01</a:t>
            </a:r>
          </a:p>
          <a:p>
            <a:r>
              <a:rPr lang="en-US"/>
              <a:t>Facteur correctif: 0.8660</a:t>
            </a:r>
            <a:endParaRPr lang="fr-BE"/>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102</a:t>
            </a:fld>
            <a:endParaRPr lang="fr-FR"/>
          </a:p>
        </p:txBody>
      </p:sp>
    </p:spTree>
    <p:extLst>
      <p:ext uri="{BB962C8B-B14F-4D97-AF65-F5344CB8AC3E}">
        <p14:creationId xmlns:p14="http://schemas.microsoft.com/office/powerpoint/2010/main" val="354215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Pour une preuve de la première formule concernant l'écart-type de la distribution des moyennes d'échantillons exhaustifs de taille n d'une population de taille N:</a:t>
            </a:r>
          </a:p>
          <a:p>
            <a:endParaRPr lang="fr-BE"/>
          </a:p>
          <a:p>
            <a:r>
              <a:rPr lang="fr-BE"/>
              <a:t>https://www.youtube.com/watch?v=ASi8AsBddYI</a:t>
            </a:r>
          </a:p>
          <a:p>
            <a:endParaRPr lang="fr-BE"/>
          </a:p>
          <a:p>
            <a:r>
              <a:rPr lang="fr-BE"/>
              <a:t>A noter aussi que si la population est très grande (N-&gt;infini), les deux formules se 'rejoignent'.</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103</a:t>
            </a:fld>
            <a:endParaRPr lang="fr-FR"/>
          </a:p>
        </p:txBody>
      </p:sp>
    </p:spTree>
    <p:extLst>
      <p:ext uri="{BB962C8B-B14F-4D97-AF65-F5344CB8AC3E}">
        <p14:creationId xmlns:p14="http://schemas.microsoft.com/office/powerpoint/2010/main" val="3412032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104</a:t>
            </a:fld>
            <a:endParaRPr lang="fr-FR"/>
          </a:p>
        </p:txBody>
      </p:sp>
    </p:spTree>
    <p:extLst>
      <p:ext uri="{BB962C8B-B14F-4D97-AF65-F5344CB8AC3E}">
        <p14:creationId xmlns:p14="http://schemas.microsoft.com/office/powerpoint/2010/main" val="3253869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Réciproquement, si, sur un échantillon donné, on trouve une moyenne de moy, quelle est la probabilité que la 'vraie' moyenne de la population soit dans un intervalle de +- sigma autours de moy où sigma sera lui aussi 'estimé' par la valeur de l'écart-type sur ce même échantillon.</a:t>
            </a:r>
          </a:p>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109</a:t>
            </a:fld>
            <a:endParaRPr lang="fr-FR"/>
          </a:p>
        </p:txBody>
      </p:sp>
    </p:spTree>
    <p:extLst>
      <p:ext uri="{BB962C8B-B14F-4D97-AF65-F5344CB8AC3E}">
        <p14:creationId xmlns:p14="http://schemas.microsoft.com/office/powerpoint/2010/main" val="2569009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retrouve bien que l'estimateur 1, basé sur la médiane d'échantillon, est plus dispersé que l'estimateur 2, basé sur la moyenne d'échantillon.</a:t>
            </a:r>
          </a:p>
          <a:p>
            <a:r>
              <a:rPr lang="fr-BE" dirty="0"/>
              <a:t>On remarque aussi que même si l'établissement de l'estimateur 4 (la justification que cela devrait fonctionner) est assez complexe pour ne pas dire tordue… c le seul à nous donner une estimation qui ne dépasse pas la 'vraie' valeur de taille de la population!</a:t>
            </a:r>
          </a:p>
          <a:p>
            <a:endParaRPr lang="fr-BE" dirty="0"/>
          </a:p>
          <a:p>
            <a:r>
              <a:rPr lang="fr-BE" dirty="0" err="1"/>
              <a:t>estimator</a:t>
            </a:r>
            <a:r>
              <a:rPr lang="fr-BE" dirty="0"/>
              <a:t> 1: mean:5027.9 var:3482683.3 sig:1866.2 </a:t>
            </a:r>
          </a:p>
          <a:p>
            <a:r>
              <a:rPr lang="fr-BE" dirty="0" err="1"/>
              <a:t>estimator</a:t>
            </a:r>
            <a:r>
              <a:rPr lang="fr-BE" dirty="0"/>
              <a:t> 2: mean:5051.8 var:1545089.5 sig:1243.0 </a:t>
            </a:r>
          </a:p>
          <a:p>
            <a:r>
              <a:rPr lang="fr-BE" dirty="0" err="1"/>
              <a:t>estimator</a:t>
            </a:r>
            <a:r>
              <a:rPr lang="fr-BE" dirty="0"/>
              <a:t> 3: mean:5053.2 var:1044067.7 sig:1021.8 </a:t>
            </a:r>
          </a:p>
          <a:p>
            <a:r>
              <a:rPr lang="fr-BE" dirty="0" err="1"/>
              <a:t>estimator</a:t>
            </a:r>
            <a:r>
              <a:rPr lang="fr-BE" dirty="0"/>
              <a:t> 4: mean:5057.8 var:596368.9 sig:772.2</a:t>
            </a:r>
          </a:p>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122</a:t>
            </a:fld>
            <a:endParaRPr lang="fr-FR"/>
          </a:p>
        </p:txBody>
      </p:sp>
    </p:spTree>
    <p:extLst>
      <p:ext uri="{BB962C8B-B14F-4D97-AF65-F5344CB8AC3E}">
        <p14:creationId xmlns:p14="http://schemas.microsoft.com/office/powerpoint/2010/main" val="168808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Création d'un environnement virtuel propre au cours (ségrégation des dépendances et des librairies)</a:t>
            </a:r>
            <a:r>
              <a:rPr lang="en-US"/>
              <a:t>:</a:t>
            </a:r>
          </a:p>
          <a:p>
            <a:endParaRPr lang="en-US"/>
          </a:p>
          <a:p>
            <a:r>
              <a:rPr lang="en-US"/>
              <a:t>Allez dans le Menu Environnement (colonne de gauche) </a:t>
            </a:r>
            <a:endParaRPr lang="fr-BE"/>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12</a:t>
            </a:fld>
            <a:endParaRPr lang="fr-FR"/>
          </a:p>
        </p:txBody>
      </p:sp>
    </p:spTree>
    <p:extLst>
      <p:ext uri="{BB962C8B-B14F-4D97-AF65-F5344CB8AC3E}">
        <p14:creationId xmlns:p14="http://schemas.microsoft.com/office/powerpoint/2010/main" val="4233355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retrouve bien que l'estimateur 1, basé sur la médiane d'échantillon, est plus dispersé que l'estimateur 2, basé sur la moyenne d'échantillon.</a:t>
            </a:r>
          </a:p>
          <a:p>
            <a:r>
              <a:rPr lang="fr-BE" dirty="0"/>
              <a:t>On remarque aussi que même si l'établissement de l'estimateur 4 (la justification que cela devrait fonctionner) est assez complexe pour ne pas dire tordue… c le seul à nous donner une estimation qui ne dépasse pas la 'vraie' valeur de taille de la population!</a:t>
            </a:r>
          </a:p>
          <a:p>
            <a:endParaRPr lang="fr-BE" dirty="0"/>
          </a:p>
          <a:p>
            <a:r>
              <a:rPr lang="fr-BE" dirty="0" err="1"/>
              <a:t>estimator</a:t>
            </a:r>
            <a:r>
              <a:rPr lang="fr-BE" dirty="0"/>
              <a:t> 1: mean:5001504.0 var:470583265118.5 sig:685990.7 </a:t>
            </a:r>
          </a:p>
          <a:p>
            <a:r>
              <a:rPr lang="fr-BE" dirty="0" err="1"/>
              <a:t>estimator</a:t>
            </a:r>
            <a:r>
              <a:rPr lang="fr-BE" dirty="0"/>
              <a:t> 2: mean:4998678.7 var:167196274426.8 sig:408896.4 </a:t>
            </a:r>
          </a:p>
          <a:p>
            <a:r>
              <a:rPr lang="fr-BE" dirty="0" err="1"/>
              <a:t>estimator</a:t>
            </a:r>
            <a:r>
              <a:rPr lang="fr-BE" dirty="0"/>
              <a:t> 3: mean:4999922.7 var:18948031102.6 sig:137651.8 </a:t>
            </a:r>
          </a:p>
          <a:p>
            <a:r>
              <a:rPr lang="fr-BE" dirty="0" err="1"/>
              <a:t>estimator</a:t>
            </a:r>
            <a:r>
              <a:rPr lang="fr-BE" dirty="0"/>
              <a:t> 4: mean:4999835.8 var:9758702781.8 sig:98786.1</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123</a:t>
            </a:fld>
            <a:endParaRPr lang="fr-FR"/>
          </a:p>
        </p:txBody>
      </p:sp>
    </p:spTree>
    <p:extLst>
      <p:ext uri="{BB962C8B-B14F-4D97-AF65-F5344CB8AC3E}">
        <p14:creationId xmlns:p14="http://schemas.microsoft.com/office/powerpoint/2010/main" val="1905709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126</a:t>
            </a:fld>
            <a:endParaRPr lang="fr-FR"/>
          </a:p>
        </p:txBody>
      </p:sp>
    </p:spTree>
    <p:extLst>
      <p:ext uri="{BB962C8B-B14F-4D97-AF65-F5344CB8AC3E}">
        <p14:creationId xmlns:p14="http://schemas.microsoft.com/office/powerpoint/2010/main" val="2505535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Diagramme </a:t>
            </a:r>
            <a:r>
              <a:rPr lang="fr-BE" dirty="0" err="1"/>
              <a:t>zc</a:t>
            </a:r>
            <a:r>
              <a:rPr lang="fr-BE" dirty="0"/>
              <a:t> vs alpha</a:t>
            </a:r>
          </a:p>
          <a:p>
            <a:endParaRPr lang="fr-BE" dirty="0"/>
          </a:p>
          <a:p>
            <a:r>
              <a:rPr lang="fr-BE" dirty="0"/>
              <a:t>Tous les détails pour le calcul direct des seuils en fonction du niveau de signification sont à trouver dans le notebook </a:t>
            </a:r>
            <a:r>
              <a:rPr lang="fr-BE" dirty="0" err="1"/>
              <a:t>Jupyter</a:t>
            </a:r>
            <a:r>
              <a:rPr lang="fr-BE" dirty="0"/>
              <a:t>: </a:t>
            </a:r>
            <a:r>
              <a:rPr lang="fr-BE" dirty="0" err="1"/>
              <a:t>StatInferentielle.SeuilVsNiveauSignification.ipnb</a:t>
            </a:r>
            <a:endParaRPr lang="fr-BE" dirty="0"/>
          </a:p>
          <a:p>
            <a:endParaRPr lang="fr-BE" dirty="0"/>
          </a:p>
          <a:p>
            <a:r>
              <a:rPr lang="fr-BE" dirty="0"/>
              <a:t>Vocabulaire: le niveau de signification est aussi souvent appelé p-value.</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127</a:t>
            </a:fld>
            <a:endParaRPr lang="fr-FR"/>
          </a:p>
        </p:txBody>
      </p:sp>
    </p:spTree>
    <p:extLst>
      <p:ext uri="{BB962C8B-B14F-4D97-AF65-F5344CB8AC3E}">
        <p14:creationId xmlns:p14="http://schemas.microsoft.com/office/powerpoint/2010/main" val="2181148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Correction par rapport l'approximation normale d'autant plus grande que l'échantillon est petit</a:t>
            </a:r>
          </a:p>
          <a:p>
            <a:r>
              <a:rPr lang="fr-BE" dirty="0" err="1"/>
              <a:t>Zc</a:t>
            </a:r>
            <a:r>
              <a:rPr lang="fr-BE" dirty="0"/>
              <a:t> toujours plus grand que dans cette approximation (normale)!!!</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132</a:t>
            </a:fld>
            <a:endParaRPr lang="fr-FR"/>
          </a:p>
        </p:txBody>
      </p:sp>
    </p:spTree>
    <p:extLst>
      <p:ext uri="{BB962C8B-B14F-4D97-AF65-F5344CB8AC3E}">
        <p14:creationId xmlns:p14="http://schemas.microsoft.com/office/powerpoint/2010/main" val="1637415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Voir tous les détails dans StudentDistributionStudy.ipynb</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133</a:t>
            </a:fld>
            <a:endParaRPr lang="fr-FR"/>
          </a:p>
        </p:txBody>
      </p:sp>
    </p:spTree>
    <p:extLst>
      <p:ext uri="{BB962C8B-B14F-4D97-AF65-F5344CB8AC3E}">
        <p14:creationId xmlns:p14="http://schemas.microsoft.com/office/powerpoint/2010/main" val="547042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139</a:t>
            </a:fld>
            <a:endParaRPr lang="fr-FR"/>
          </a:p>
        </p:txBody>
      </p:sp>
    </p:spTree>
    <p:extLst>
      <p:ext uri="{BB962C8B-B14F-4D97-AF65-F5344CB8AC3E}">
        <p14:creationId xmlns:p14="http://schemas.microsoft.com/office/powerpoint/2010/main" val="2457072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142</a:t>
            </a:fld>
            <a:endParaRPr lang="fr-FR"/>
          </a:p>
        </p:txBody>
      </p:sp>
    </p:spTree>
    <p:extLst>
      <p:ext uri="{BB962C8B-B14F-4D97-AF65-F5344CB8AC3E}">
        <p14:creationId xmlns:p14="http://schemas.microsoft.com/office/powerpoint/2010/main" val="3852643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Voir aussi (et comparer avec) p-value sur Wikipedia: https://fr.wikipedia.org/wiki/Valeur_p (accès 14 novembre 2023)</a:t>
            </a:r>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151</a:t>
            </a:fld>
            <a:endParaRPr lang="fr-FR"/>
          </a:p>
        </p:txBody>
      </p:sp>
    </p:spTree>
    <p:extLst>
      <p:ext uri="{BB962C8B-B14F-4D97-AF65-F5344CB8AC3E}">
        <p14:creationId xmlns:p14="http://schemas.microsoft.com/office/powerpoint/2010/main" val="3961625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152</a:t>
            </a:fld>
            <a:endParaRPr lang="fr-FR"/>
          </a:p>
        </p:txBody>
      </p:sp>
    </p:spTree>
    <p:extLst>
      <p:ext uri="{BB962C8B-B14F-4D97-AF65-F5344CB8AC3E}">
        <p14:creationId xmlns:p14="http://schemas.microsoft.com/office/powerpoint/2010/main" val="33938181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Diagramme </a:t>
            </a:r>
            <a:r>
              <a:rPr lang="fr-BE" dirty="0" err="1"/>
              <a:t>zc</a:t>
            </a:r>
            <a:r>
              <a:rPr lang="fr-BE" dirty="0"/>
              <a:t> vs alpha</a:t>
            </a:r>
          </a:p>
          <a:p>
            <a:endParaRPr lang="fr-BE" dirty="0"/>
          </a:p>
          <a:p>
            <a:r>
              <a:rPr lang="fr-BE" dirty="0"/>
              <a:t>Tous les détails pour le calcul direct des seuils en fonction du niveau de signification sont à trouver dans le notebook </a:t>
            </a:r>
            <a:r>
              <a:rPr lang="fr-BE" dirty="0" err="1"/>
              <a:t>Jupyter</a:t>
            </a:r>
            <a:r>
              <a:rPr lang="fr-BE" dirty="0"/>
              <a:t>: </a:t>
            </a:r>
            <a:r>
              <a:rPr lang="fr-BE" dirty="0" err="1"/>
              <a:t>StatInferentielle.SeuilVsNiveauSignification.ipnb</a:t>
            </a:r>
            <a:endParaRPr lang="fr-BE" dirty="0"/>
          </a:p>
          <a:p>
            <a:endParaRPr lang="fr-BE" dirty="0"/>
          </a:p>
          <a:p>
            <a:r>
              <a:rPr lang="fr-BE" dirty="0"/>
              <a:t>Vocabulaire: le niveau de signification est aussi souvent appelé p-value.</a:t>
            </a:r>
            <a:endParaRPr lang="en-US" dirty="0"/>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153</a:t>
            </a:fld>
            <a:endParaRPr lang="fr-FR"/>
          </a:p>
        </p:txBody>
      </p:sp>
    </p:spTree>
    <p:extLst>
      <p:ext uri="{BB962C8B-B14F-4D97-AF65-F5344CB8AC3E}">
        <p14:creationId xmlns:p14="http://schemas.microsoft.com/office/powerpoint/2010/main" val="14428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13</a:t>
            </a:fld>
            <a:endParaRPr lang="fr-FR"/>
          </a:p>
        </p:txBody>
      </p:sp>
    </p:spTree>
    <p:extLst>
      <p:ext uri="{BB962C8B-B14F-4D97-AF65-F5344CB8AC3E}">
        <p14:creationId xmlns:p14="http://schemas.microsoft.com/office/powerpoint/2010/main" val="178074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14</a:t>
            </a:fld>
            <a:endParaRPr lang="fr-FR"/>
          </a:p>
        </p:txBody>
      </p:sp>
    </p:spTree>
    <p:extLst>
      <p:ext uri="{BB962C8B-B14F-4D97-AF65-F5344CB8AC3E}">
        <p14:creationId xmlns:p14="http://schemas.microsoft.com/office/powerpoint/2010/main" val="345791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15</a:t>
            </a:fld>
            <a:endParaRPr lang="fr-FR"/>
          </a:p>
        </p:txBody>
      </p:sp>
    </p:spTree>
    <p:extLst>
      <p:ext uri="{BB962C8B-B14F-4D97-AF65-F5344CB8AC3E}">
        <p14:creationId xmlns:p14="http://schemas.microsoft.com/office/powerpoint/2010/main" val="230198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B85FE69-54ED-4B2D-955D-1D41F73D3DA3}" type="slidenum">
              <a:rPr lang="fr-FR" smtClean="0"/>
              <a:t>16</a:t>
            </a:fld>
            <a:endParaRPr lang="fr-FR"/>
          </a:p>
        </p:txBody>
      </p:sp>
    </p:spTree>
    <p:extLst>
      <p:ext uri="{BB962C8B-B14F-4D97-AF65-F5344CB8AC3E}">
        <p14:creationId xmlns:p14="http://schemas.microsoft.com/office/powerpoint/2010/main" val="3566488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6" name="Image 35" descr="Une image contenant personne, intérieur, homme, mur&#10;&#10;Description générée automatiquement">
            <a:extLst>
              <a:ext uri="{FF2B5EF4-FFF2-40B4-BE49-F238E27FC236}">
                <a16:creationId xmlns:a16="http://schemas.microsoft.com/office/drawing/2014/main" id="{A03CC167-CAE6-4124-BCDF-65BEED2763B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7847" b="7847"/>
          <a:stretch/>
        </p:blipFill>
        <p:spPr>
          <a:xfrm>
            <a:off x="1" y="0"/>
            <a:ext cx="12188768" cy="6858000"/>
          </a:xfrm>
          <a:prstGeom prst="rect">
            <a:avLst/>
          </a:prstGeom>
        </p:spPr>
      </p:pic>
      <p:sp>
        <p:nvSpPr>
          <p:cNvPr id="40" name="Rectangle 5">
            <a:extLst>
              <a:ext uri="{FF2B5EF4-FFF2-40B4-BE49-F238E27FC236}">
                <a16:creationId xmlns:a16="http://schemas.microsoft.com/office/drawing/2014/main" id="{5308A953-B786-47C2-98AF-41D03463EA6B}"/>
              </a:ext>
            </a:extLst>
          </p:cNvPr>
          <p:cNvSpPr/>
          <p:nvPr userDrawn="1"/>
        </p:nvSpPr>
        <p:spPr>
          <a:xfrm>
            <a:off x="0" y="0"/>
            <a:ext cx="6672758" cy="6858000"/>
          </a:xfrm>
          <a:custGeom>
            <a:avLst/>
            <a:gdLst>
              <a:gd name="connsiteX0" fmla="*/ 0 w 5271796"/>
              <a:gd name="connsiteY0" fmla="*/ 0 h 6858000"/>
              <a:gd name="connsiteX1" fmla="*/ 5271796 w 5271796"/>
              <a:gd name="connsiteY1" fmla="*/ 0 h 6858000"/>
              <a:gd name="connsiteX2" fmla="*/ 5271796 w 5271796"/>
              <a:gd name="connsiteY2" fmla="*/ 6858000 h 6858000"/>
              <a:gd name="connsiteX3" fmla="*/ 0 w 5271796"/>
              <a:gd name="connsiteY3" fmla="*/ 6858000 h 6858000"/>
              <a:gd name="connsiteX4" fmla="*/ 0 w 5271796"/>
              <a:gd name="connsiteY4" fmla="*/ 0 h 6858000"/>
              <a:gd name="connsiteX0" fmla="*/ 0 w 7671048"/>
              <a:gd name="connsiteY0" fmla="*/ 0 h 6858000"/>
              <a:gd name="connsiteX1" fmla="*/ 7671048 w 7671048"/>
              <a:gd name="connsiteY1" fmla="*/ 0 h 6858000"/>
              <a:gd name="connsiteX2" fmla="*/ 5271796 w 7671048"/>
              <a:gd name="connsiteY2" fmla="*/ 6858000 h 6858000"/>
              <a:gd name="connsiteX3" fmla="*/ 0 w 7671048"/>
              <a:gd name="connsiteY3" fmla="*/ 6858000 h 6858000"/>
              <a:gd name="connsiteX4" fmla="*/ 0 w 76710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048" h="6858000">
                <a:moveTo>
                  <a:pt x="0" y="0"/>
                </a:moveTo>
                <a:lnTo>
                  <a:pt x="7671048" y="0"/>
                </a:lnTo>
                <a:lnTo>
                  <a:pt x="5271796" y="6858000"/>
                </a:lnTo>
                <a:lnTo>
                  <a:pt x="0" y="6858000"/>
                </a:lnTo>
                <a:lnTo>
                  <a:pt x="0" y="0"/>
                </a:lnTo>
                <a:close/>
              </a:path>
            </a:pathLst>
          </a:custGeom>
          <a:solidFill>
            <a:srgbClr val="0071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rgbClr val="0071B9"/>
              </a:solidFill>
            </a:endParaRPr>
          </a:p>
        </p:txBody>
      </p:sp>
      <p:sp>
        <p:nvSpPr>
          <p:cNvPr id="3" name="Sous-titre 2">
            <a:extLst>
              <a:ext uri="{FF2B5EF4-FFF2-40B4-BE49-F238E27FC236}">
                <a16:creationId xmlns:a16="http://schemas.microsoft.com/office/drawing/2014/main" id="{78B6A6FF-8B96-4DDF-962B-8C13E8ADED05}"/>
              </a:ext>
            </a:extLst>
          </p:cNvPr>
          <p:cNvSpPr>
            <a:spLocks noGrp="1"/>
          </p:cNvSpPr>
          <p:nvPr>
            <p:ph type="subTitle" idx="1" hasCustomPrompt="1"/>
          </p:nvPr>
        </p:nvSpPr>
        <p:spPr>
          <a:xfrm>
            <a:off x="5477471" y="4123007"/>
            <a:ext cx="5540885" cy="308068"/>
          </a:xfrm>
        </p:spPr>
        <p:txBody>
          <a:bodyPr anchor="ctr" anchorCtr="0">
            <a:noAutofit/>
          </a:bodyPr>
          <a:lstStyle>
            <a:lvl1pPr marL="0" indent="0" algn="l">
              <a:buNone/>
              <a:defRPr lang="fr-FR" sz="2800" b="1" kern="1200" baseline="30000" dirty="0">
                <a:solidFill>
                  <a:schemeClr val="bg1"/>
                </a:solidFill>
                <a:effectLst>
                  <a:outerShdw blurRad="50800" dist="38100" dir="2700000" algn="tl" rotWithShape="0">
                    <a:prstClr val="black">
                      <a:alpha val="40000"/>
                    </a:prstClr>
                  </a:outerShdw>
                </a:effectLst>
                <a:latin typeface="Myriad Pro Black" panose="020B0803030403020204" pitchFamily="34" charset="0"/>
                <a:ea typeface="Roboto Condensed" pitchFamily="2"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BE"/>
              <a:t>Entrez les années</a:t>
            </a:r>
            <a:endParaRPr lang="fr-FR"/>
          </a:p>
        </p:txBody>
      </p:sp>
      <p:cxnSp>
        <p:nvCxnSpPr>
          <p:cNvPr id="17" name="Connecteur droit 16">
            <a:extLst>
              <a:ext uri="{FF2B5EF4-FFF2-40B4-BE49-F238E27FC236}">
                <a16:creationId xmlns:a16="http://schemas.microsoft.com/office/drawing/2014/main" id="{14220AC6-9E44-444B-81CB-9C0AB7D9808C}"/>
              </a:ext>
            </a:extLst>
          </p:cNvPr>
          <p:cNvCxnSpPr/>
          <p:nvPr userDrawn="1"/>
        </p:nvCxnSpPr>
        <p:spPr>
          <a:xfrm>
            <a:off x="3202416" y="1973510"/>
            <a:ext cx="0" cy="2910980"/>
          </a:xfrm>
          <a:prstGeom prst="line">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0E91FB5A-FAC8-4AED-9906-E2F956C87BB8}"/>
              </a:ext>
            </a:extLst>
          </p:cNvPr>
          <p:cNvSpPr txBox="1"/>
          <p:nvPr userDrawn="1"/>
        </p:nvSpPr>
        <p:spPr>
          <a:xfrm>
            <a:off x="3669757" y="4092521"/>
            <a:ext cx="1907507" cy="338554"/>
          </a:xfrm>
          <a:prstGeom prst="rect">
            <a:avLst/>
          </a:prstGeom>
          <a:noFill/>
        </p:spPr>
        <p:txBody>
          <a:bodyPr wrap="square" rtlCol="0" anchor="ctr" anchorCtr="0">
            <a:spAutoFit/>
          </a:bodyPr>
          <a:lstStyle/>
          <a:p>
            <a:r>
              <a:rPr lang="fr-FR" sz="2400" baseline="30000">
                <a:solidFill>
                  <a:schemeClr val="bg1"/>
                </a:solidFill>
                <a:effectLst>
                  <a:outerShdw blurRad="50800" dist="38100" dir="2700000" algn="tl" rotWithShape="0">
                    <a:prstClr val="black">
                      <a:alpha val="40000"/>
                    </a:prstClr>
                  </a:outerShdw>
                </a:effectLst>
                <a:latin typeface="Myriad Pro Light" panose="020B0403030403020204" pitchFamily="34" charset="0"/>
                <a:ea typeface="Roboto Condensed" pitchFamily="2" charset="0"/>
              </a:rPr>
              <a:t>Année académique</a:t>
            </a:r>
            <a:endParaRPr lang="fr-FR" sz="2400" b="1" baseline="30000">
              <a:solidFill>
                <a:schemeClr val="bg1"/>
              </a:solidFill>
              <a:effectLst>
                <a:outerShdw blurRad="50800" dist="38100" dir="2700000" algn="tl" rotWithShape="0">
                  <a:prstClr val="black">
                    <a:alpha val="40000"/>
                  </a:prstClr>
                </a:outerShdw>
              </a:effectLst>
              <a:latin typeface="Myriad Pro Light" panose="020B0403030403020204" pitchFamily="34" charset="0"/>
              <a:ea typeface="Roboto Condensed" pitchFamily="2" charset="0"/>
            </a:endParaRPr>
          </a:p>
        </p:txBody>
      </p:sp>
      <p:sp>
        <p:nvSpPr>
          <p:cNvPr id="22" name="Espace réservé du texte 21">
            <a:extLst>
              <a:ext uri="{FF2B5EF4-FFF2-40B4-BE49-F238E27FC236}">
                <a16:creationId xmlns:a16="http://schemas.microsoft.com/office/drawing/2014/main" id="{95AC333F-F08B-4063-A6C3-1C5FFEC13829}"/>
              </a:ext>
            </a:extLst>
          </p:cNvPr>
          <p:cNvSpPr>
            <a:spLocks noGrp="1"/>
          </p:cNvSpPr>
          <p:nvPr userDrawn="1">
            <p:ph type="body" sz="quarter" idx="10" hasCustomPrompt="1"/>
          </p:nvPr>
        </p:nvSpPr>
        <p:spPr>
          <a:xfrm>
            <a:off x="3669759" y="3282152"/>
            <a:ext cx="7077381" cy="810370"/>
          </a:xfrm>
        </p:spPr>
        <p:txBody>
          <a:bodyPr anchor="t" anchorCtr="0"/>
          <a:lstStyle>
            <a:lvl1pPr marL="0" indent="0">
              <a:buNone/>
              <a:defRPr lang="fr-FR" sz="8000" b="1" kern="1200" baseline="30000" dirty="0" smtClean="0">
                <a:solidFill>
                  <a:schemeClr val="bg1"/>
                </a:solidFill>
                <a:effectLst>
                  <a:outerShdw blurRad="50800" dist="38100" dir="2700000" algn="tl" rotWithShape="0">
                    <a:prstClr val="black">
                      <a:alpha val="40000"/>
                    </a:prstClr>
                  </a:outerShdw>
                </a:effectLst>
                <a:latin typeface="Myriad Pro Black" panose="020B0803030403020204" pitchFamily="34" charset="0"/>
                <a:ea typeface="Roboto Condensed" pitchFamily="2" charset="0"/>
                <a:cs typeface="+mn-cs"/>
              </a:defRPr>
            </a:lvl1pPr>
            <a:lvl2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2pPr>
            <a:lvl3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3pPr>
            <a:lvl4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4pPr>
            <a:lvl5pPr>
              <a:defRPr lang="fr-FR" sz="8000" b="1" kern="1200" baseline="30000" dirty="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5pPr>
          </a:lstStyle>
          <a:p>
            <a:pPr lvl="0"/>
            <a:r>
              <a:rPr lang="fr-BE"/>
              <a:t>Titre Partie 2</a:t>
            </a:r>
            <a:endParaRPr lang="fr-FR"/>
          </a:p>
        </p:txBody>
      </p:sp>
      <p:sp>
        <p:nvSpPr>
          <p:cNvPr id="24" name="Espace réservé pour une image  23">
            <a:extLst>
              <a:ext uri="{FF2B5EF4-FFF2-40B4-BE49-F238E27FC236}">
                <a16:creationId xmlns:a16="http://schemas.microsoft.com/office/drawing/2014/main" id="{23DC6652-FAD2-4AFA-8BCE-0B8F1AFC31F3}"/>
              </a:ext>
            </a:extLst>
          </p:cNvPr>
          <p:cNvSpPr>
            <a:spLocks noGrp="1"/>
          </p:cNvSpPr>
          <p:nvPr userDrawn="1">
            <p:ph type="pic" sz="quarter" idx="11" hasCustomPrompt="1"/>
          </p:nvPr>
        </p:nvSpPr>
        <p:spPr>
          <a:xfrm>
            <a:off x="1102252" y="1968095"/>
            <a:ext cx="1454400" cy="1858414"/>
          </a:xfrm>
          <a:effectLst>
            <a:outerShdw blurRad="50800" dist="38100" dir="2700000" algn="tl" rotWithShape="0">
              <a:prstClr val="black">
                <a:alpha val="40000"/>
              </a:prstClr>
            </a:outerShdw>
          </a:effectLst>
        </p:spPr>
        <p:txBody>
          <a:bodyPr anchor="ctr" anchorCtr="0">
            <a:normAutofit/>
          </a:bodyPr>
          <a:lstStyle>
            <a:lvl1pPr marL="0" indent="0" algn="ctr">
              <a:buNone/>
              <a:defRPr sz="1800">
                <a:solidFill>
                  <a:schemeClr val="bg1"/>
                </a:solidFill>
              </a:defRPr>
            </a:lvl1pPr>
          </a:lstStyle>
          <a:p>
            <a:r>
              <a:rPr lang="fr-BE"/>
              <a:t>Logo Henallux</a:t>
            </a:r>
            <a:endParaRPr lang="fr-FR"/>
          </a:p>
        </p:txBody>
      </p:sp>
      <p:sp>
        <p:nvSpPr>
          <p:cNvPr id="26" name="Espace réservé pour une image  25">
            <a:extLst>
              <a:ext uri="{FF2B5EF4-FFF2-40B4-BE49-F238E27FC236}">
                <a16:creationId xmlns:a16="http://schemas.microsoft.com/office/drawing/2014/main" id="{5E007948-33F7-48C6-AD6C-E0C22CD62CE8}"/>
              </a:ext>
            </a:extLst>
          </p:cNvPr>
          <p:cNvSpPr>
            <a:spLocks noGrp="1"/>
          </p:cNvSpPr>
          <p:nvPr>
            <p:ph type="pic" sz="quarter" idx="12" hasCustomPrompt="1"/>
          </p:nvPr>
        </p:nvSpPr>
        <p:spPr>
          <a:xfrm>
            <a:off x="510211" y="3871153"/>
            <a:ext cx="1402726" cy="685216"/>
          </a:xfrm>
          <a:effectLst>
            <a:outerShdw blurRad="50800" dist="38100" dir="2700000" algn="tl" rotWithShape="0">
              <a:prstClr val="black">
                <a:alpha val="40000"/>
              </a:prstClr>
            </a:outerShdw>
          </a:effectLst>
        </p:spPr>
        <p:txBody>
          <a:bodyPr anchor="ctr" anchorCtr="0">
            <a:normAutofit/>
          </a:bodyPr>
          <a:lstStyle>
            <a:lvl1pPr marL="0" indent="0" algn="ctr">
              <a:buNone/>
              <a:defRPr sz="1800">
                <a:solidFill>
                  <a:schemeClr val="bg1"/>
                </a:solidFill>
              </a:defRPr>
            </a:lvl1pPr>
          </a:lstStyle>
          <a:p>
            <a:r>
              <a:rPr lang="fr-BE"/>
              <a:t>Logo </a:t>
            </a:r>
            <a:r>
              <a:rPr lang="fr-BE" err="1"/>
              <a:t>ULiège</a:t>
            </a:r>
            <a:endParaRPr lang="fr-FR"/>
          </a:p>
        </p:txBody>
      </p:sp>
      <p:sp>
        <p:nvSpPr>
          <p:cNvPr id="28" name="Espace réservé pour une image  27">
            <a:extLst>
              <a:ext uri="{FF2B5EF4-FFF2-40B4-BE49-F238E27FC236}">
                <a16:creationId xmlns:a16="http://schemas.microsoft.com/office/drawing/2014/main" id="{41359DCB-E38C-4CE4-A434-F68DAB5F1DEA}"/>
              </a:ext>
            </a:extLst>
          </p:cNvPr>
          <p:cNvSpPr>
            <a:spLocks noGrp="1"/>
          </p:cNvSpPr>
          <p:nvPr>
            <p:ph type="pic" sz="quarter" idx="13" hasCustomPrompt="1"/>
          </p:nvPr>
        </p:nvSpPr>
        <p:spPr>
          <a:xfrm>
            <a:off x="2027238" y="3871913"/>
            <a:ext cx="874712" cy="903287"/>
          </a:xfrm>
          <a:effectLst>
            <a:outerShdw blurRad="50800" dist="38100" dir="2700000" algn="tl" rotWithShape="0">
              <a:prstClr val="black">
                <a:alpha val="40000"/>
              </a:prstClr>
            </a:outerShdw>
          </a:effectLst>
        </p:spPr>
        <p:txBody>
          <a:bodyPr anchor="ctr" anchorCtr="0">
            <a:noAutofit/>
          </a:bodyPr>
          <a:lstStyle>
            <a:lvl1pPr marL="0" indent="0" algn="ctr">
              <a:buNone/>
              <a:defRPr sz="1600">
                <a:solidFill>
                  <a:schemeClr val="bg1"/>
                </a:solidFill>
              </a:defRPr>
            </a:lvl1pPr>
          </a:lstStyle>
          <a:p>
            <a:r>
              <a:rPr lang="fr-BE"/>
              <a:t>Logo </a:t>
            </a:r>
            <a:r>
              <a:rPr lang="fr-BE" err="1"/>
              <a:t>UNamur</a:t>
            </a:r>
            <a:endParaRPr lang="fr-FR"/>
          </a:p>
        </p:txBody>
      </p:sp>
      <p:sp>
        <p:nvSpPr>
          <p:cNvPr id="39" name="Espace réservé du texte 38">
            <a:extLst>
              <a:ext uri="{FF2B5EF4-FFF2-40B4-BE49-F238E27FC236}">
                <a16:creationId xmlns:a16="http://schemas.microsoft.com/office/drawing/2014/main" id="{48B6AAC8-F09B-4707-BDF3-634515B4C22A}"/>
              </a:ext>
            </a:extLst>
          </p:cNvPr>
          <p:cNvSpPr>
            <a:spLocks noGrp="1"/>
          </p:cNvSpPr>
          <p:nvPr>
            <p:ph type="body" sz="quarter" idx="14" hasCustomPrompt="1"/>
          </p:nvPr>
        </p:nvSpPr>
        <p:spPr>
          <a:xfrm>
            <a:off x="3670300" y="1844675"/>
            <a:ext cx="7077075" cy="1406525"/>
          </a:xfrm>
        </p:spPr>
        <p:txBody>
          <a:bodyPr anchor="b" anchorCtr="0">
            <a:normAutofit/>
          </a:bodyPr>
          <a:lstStyle>
            <a:lvl1pPr marL="0" indent="0">
              <a:buNone/>
              <a:defRPr lang="fr-FR" sz="8000" b="0" kern="1200" baseline="30000" dirty="0">
                <a:solidFill>
                  <a:schemeClr val="bg1"/>
                </a:solidFill>
                <a:effectLst>
                  <a:outerShdw blurRad="50800" dist="38100" dir="2700000" algn="tl" rotWithShape="0">
                    <a:prstClr val="black">
                      <a:alpha val="40000"/>
                    </a:prstClr>
                  </a:outerShdw>
                </a:effectLst>
                <a:latin typeface="Myriad Pro Light Cond" panose="020B0406030403020204"/>
                <a:ea typeface="Roboto Condensed" pitchFamily="2" charset="0"/>
                <a:cs typeface="+mn-cs"/>
              </a:defRPr>
            </a:lvl1pPr>
          </a:lstStyle>
          <a:p>
            <a:pPr lvl="0"/>
            <a:r>
              <a:rPr lang="fr-BE"/>
              <a:t>Titre Partie 1</a:t>
            </a:r>
            <a:endParaRPr lang="fr-FR"/>
          </a:p>
        </p:txBody>
      </p:sp>
    </p:spTree>
    <p:extLst>
      <p:ext uri="{BB962C8B-B14F-4D97-AF65-F5344CB8AC3E}">
        <p14:creationId xmlns:p14="http://schemas.microsoft.com/office/powerpoint/2010/main" val="2319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22" presetClass="entr" presetSubtype="4"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par>
                          <p:cTn id="22" fill="hold">
                            <p:stCondLst>
                              <p:cond delay="1200"/>
                            </p:stCondLst>
                            <p:childTnLst>
                              <p:par>
                                <p:cTn id="23" presetID="22" presetClass="entr" presetSubtype="8"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left)">
                                      <p:cBhvr>
                                        <p:cTn id="25" dur="500"/>
                                        <p:tgtEl>
                                          <p:spTgt spid="3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3" grpId="0" build="p">
        <p:tmplLst>
          <p:tmpl lvl="1">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8" grpId="0"/>
      <p:bldP spid="18" grpId="1"/>
      <p:bldP spid="18" grpId="2"/>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6" grpId="0"/>
      <p:bldP spid="28" grpId="0"/>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1146175"/>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a:extLst>
              <a:ext uri="{FF2B5EF4-FFF2-40B4-BE49-F238E27FC236}">
                <a16:creationId xmlns:a16="http://schemas.microsoft.com/office/drawing/2014/main" id="{CAC48DA8-BA9F-4866-A725-B41DFCA7B9AC}"/>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5">
            <a:extLst>
              <a:ext uri="{FF2B5EF4-FFF2-40B4-BE49-F238E27FC236}">
                <a16:creationId xmlns:a16="http://schemas.microsoft.com/office/drawing/2014/main" id="{7012783C-F352-449D-95B0-D78A3AFF16DC}"/>
              </a:ext>
            </a:extLst>
          </p:cNvPr>
          <p:cNvSpPr txBox="1">
            <a:spLocks/>
          </p:cNvSpPr>
          <p:nvPr userDrawn="1"/>
        </p:nvSpPr>
        <p:spPr>
          <a:xfrm>
            <a:off x="11029950" y="6377781"/>
            <a:ext cx="542925" cy="365125"/>
          </a:xfrm>
          <a:prstGeom prst="rect">
            <a:avLst/>
          </a:prstGeom>
        </p:spPr>
        <p:txBody>
          <a:bodyPr vert="horz" lIns="91440" tIns="45720" rIns="91440" bIns="45720" rtlCol="0" anchor="ctr"/>
          <a:lstStyle>
            <a:defPPr>
              <a:defRPr lang="fr-FR"/>
            </a:defPPr>
            <a:lvl1pPr marL="0" algn="l" defTabSz="914400" rtl="0" eaLnBrk="1" latinLnBrk="0" hangingPunct="1">
              <a:defRPr sz="1200" b="1"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405451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3819525" cy="1325563"/>
          </a:xfrm>
        </p:spPr>
        <p:txBody>
          <a:body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5">
            <a:extLst>
              <a:ext uri="{FF2B5EF4-FFF2-40B4-BE49-F238E27FC236}">
                <a16:creationId xmlns:a16="http://schemas.microsoft.com/office/drawing/2014/main" id="{4D7F43F3-4C79-44E2-9223-7CB42405C66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bg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29576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3819525" cy="1325563"/>
          </a:xfrm>
        </p:spPr>
        <p:txBody>
          <a:body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5">
            <a:extLst>
              <a:ext uri="{FF2B5EF4-FFF2-40B4-BE49-F238E27FC236}">
                <a16:creationId xmlns:a16="http://schemas.microsoft.com/office/drawing/2014/main" id="{47AEEF0A-4914-4C2F-A81A-D44D352F4265}"/>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bg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330735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0" y="0"/>
            <a:ext cx="6096000" cy="685800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096000" y="-1"/>
            <a:ext cx="6096000" cy="6857997"/>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4333875" cy="1325563"/>
          </a:xfrm>
        </p:spPr>
        <p:txBody>
          <a:bodyPr/>
          <a:lstStyle>
            <a:lvl1pPr>
              <a:defRPr>
                <a:solidFill>
                  <a:schemeClr val="bg1"/>
                </a:solidFill>
              </a:defRPr>
            </a:lvl1p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4333875" cy="3314699"/>
          </a:xfrm>
        </p:spPr>
        <p:txBody>
          <a:bodyPr/>
          <a:lstStyle>
            <a:lvl1pPr>
              <a:buClr>
                <a:srgbClr val="0071B9"/>
              </a:buClr>
              <a:defRPr>
                <a:solidFill>
                  <a:schemeClr val="bg1"/>
                </a:solidFill>
              </a:defRPr>
            </a:lvl1pPr>
            <a:lvl2pPr>
              <a:buClr>
                <a:srgbClr val="0071B9"/>
              </a:buClr>
              <a:defRPr>
                <a:solidFill>
                  <a:schemeClr val="bg1"/>
                </a:solidFill>
              </a:defRPr>
            </a:lvl2pPr>
            <a:lvl3pPr>
              <a:buClr>
                <a:srgbClr val="0071B9"/>
              </a:buClr>
              <a:defRPr>
                <a:solidFill>
                  <a:schemeClr val="bg1"/>
                </a:solidFill>
              </a:defRPr>
            </a:lvl3pPr>
            <a:lvl4pPr>
              <a:buClr>
                <a:srgbClr val="0071B9"/>
              </a:buClr>
              <a:defRPr>
                <a:solidFill>
                  <a:schemeClr val="bg1"/>
                </a:solidFill>
              </a:defRPr>
            </a:lvl4pPr>
            <a:lvl5pPr>
              <a:buClr>
                <a:srgbClr val="0071B9"/>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44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198" y="1019176"/>
            <a:ext cx="4495800"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11434762" y="0"/>
            <a:ext cx="757238" cy="685800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7425552" y="-19050"/>
            <a:ext cx="4009210" cy="3447653"/>
          </a:xfrm>
        </p:spPr>
        <p:txBody>
          <a:bodyPr/>
          <a:lstStyle>
            <a:lvl1pPr marL="0" indent="0">
              <a:buNone/>
              <a:defRPr/>
            </a:lvl1pPr>
          </a:lstStyle>
          <a:p>
            <a:r>
              <a:rPr lang="fr-BE"/>
              <a:t>M</a:t>
            </a:r>
            <a:r>
              <a:rPr lang="fr-FR" err="1"/>
              <a:t>ockup</a:t>
            </a:r>
            <a:endParaRPr lang="fr-FR"/>
          </a:p>
        </p:txBody>
      </p:sp>
      <p:sp>
        <p:nvSpPr>
          <p:cNvPr id="7" name="Espace réservé pour une image  5">
            <a:extLst>
              <a:ext uri="{FF2B5EF4-FFF2-40B4-BE49-F238E27FC236}">
                <a16:creationId xmlns:a16="http://schemas.microsoft.com/office/drawing/2014/main" id="{BDDE4790-72A9-48FD-AC1A-585B8AFB155F}"/>
              </a:ext>
            </a:extLst>
          </p:cNvPr>
          <p:cNvSpPr>
            <a:spLocks noGrp="1"/>
          </p:cNvSpPr>
          <p:nvPr>
            <p:ph type="pic" sz="quarter" idx="13" hasCustomPrompt="1"/>
          </p:nvPr>
        </p:nvSpPr>
        <p:spPr>
          <a:xfrm>
            <a:off x="7425552" y="3438922"/>
            <a:ext cx="4009210" cy="3447653"/>
          </a:xfrm>
        </p:spPr>
        <p:txBody>
          <a:bodyPr/>
          <a:lstStyle>
            <a:lvl1pPr marL="0" indent="0">
              <a:buNone/>
              <a:defRPr/>
            </a:lvl1pPr>
          </a:lstStyle>
          <a:p>
            <a:r>
              <a:rPr lang="fr-BE"/>
              <a:t>M</a:t>
            </a:r>
            <a:r>
              <a:rPr lang="fr-FR" err="1"/>
              <a:t>ockup</a:t>
            </a:r>
            <a:endParaRPr lang="fr-FR"/>
          </a:p>
        </p:txBody>
      </p:sp>
      <p:sp>
        <p:nvSpPr>
          <p:cNvPr id="10" name="Espace réservé du texte 7">
            <a:extLst>
              <a:ext uri="{FF2B5EF4-FFF2-40B4-BE49-F238E27FC236}">
                <a16:creationId xmlns:a16="http://schemas.microsoft.com/office/drawing/2014/main" id="{F74C8C28-00D1-4162-A88F-94508453B087}"/>
              </a:ext>
            </a:extLst>
          </p:cNvPr>
          <p:cNvSpPr>
            <a:spLocks noGrp="1"/>
          </p:cNvSpPr>
          <p:nvPr>
            <p:ph type="body" sz="quarter" idx="31" hasCustomPrompt="1"/>
          </p:nvPr>
        </p:nvSpPr>
        <p:spPr>
          <a:xfrm>
            <a:off x="838199" y="4109793"/>
            <a:ext cx="2743199" cy="1962575"/>
          </a:xfrm>
        </p:spPr>
        <p:txBody>
          <a:bodyPr>
            <a:normAutofit/>
          </a:bodyPr>
          <a:lstStyle>
            <a:lvl1pPr marL="0" indent="0">
              <a:buNone/>
              <a:defRPr sz="2000"/>
            </a:lvl1pPr>
          </a:lstStyle>
          <a:p>
            <a:pPr lvl="0"/>
            <a:r>
              <a:rPr lang="fr-BE"/>
              <a:t>Texte</a:t>
            </a:r>
            <a:endParaRPr lang="fr-FR"/>
          </a:p>
        </p:txBody>
      </p:sp>
      <p:sp>
        <p:nvSpPr>
          <p:cNvPr id="11" name="Espace réservé du texte 7">
            <a:extLst>
              <a:ext uri="{FF2B5EF4-FFF2-40B4-BE49-F238E27FC236}">
                <a16:creationId xmlns:a16="http://schemas.microsoft.com/office/drawing/2014/main" id="{B36F033D-2AA5-4DF0-91AF-035F9E7C9919}"/>
              </a:ext>
            </a:extLst>
          </p:cNvPr>
          <p:cNvSpPr>
            <a:spLocks noGrp="1"/>
          </p:cNvSpPr>
          <p:nvPr>
            <p:ph type="body" sz="quarter" idx="32" hasCustomPrompt="1"/>
          </p:nvPr>
        </p:nvSpPr>
        <p:spPr>
          <a:xfrm>
            <a:off x="838198"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12" name="Espace réservé du texte 7">
            <a:extLst>
              <a:ext uri="{FF2B5EF4-FFF2-40B4-BE49-F238E27FC236}">
                <a16:creationId xmlns:a16="http://schemas.microsoft.com/office/drawing/2014/main" id="{5311C9F5-EA6A-4A4C-8B85-FC3A0F47B8AF}"/>
              </a:ext>
            </a:extLst>
          </p:cNvPr>
          <p:cNvSpPr>
            <a:spLocks noGrp="1"/>
          </p:cNvSpPr>
          <p:nvPr>
            <p:ph type="body" sz="quarter" idx="33" hasCustomPrompt="1"/>
          </p:nvPr>
        </p:nvSpPr>
        <p:spPr>
          <a:xfrm>
            <a:off x="4063636" y="4109793"/>
            <a:ext cx="2743199" cy="1962575"/>
          </a:xfrm>
        </p:spPr>
        <p:txBody>
          <a:bodyPr>
            <a:normAutofit/>
          </a:bodyPr>
          <a:lstStyle>
            <a:lvl1pPr marL="0" indent="0">
              <a:buNone/>
              <a:defRPr sz="2000"/>
            </a:lvl1pPr>
          </a:lstStyle>
          <a:p>
            <a:pPr lvl="0"/>
            <a:r>
              <a:rPr lang="fr-BE"/>
              <a:t>Texte</a:t>
            </a:r>
            <a:endParaRPr lang="fr-FR"/>
          </a:p>
        </p:txBody>
      </p:sp>
      <p:sp>
        <p:nvSpPr>
          <p:cNvPr id="13" name="Espace réservé du texte 7">
            <a:extLst>
              <a:ext uri="{FF2B5EF4-FFF2-40B4-BE49-F238E27FC236}">
                <a16:creationId xmlns:a16="http://schemas.microsoft.com/office/drawing/2014/main" id="{1B30A90E-A430-4FDA-9631-CFA869C17305}"/>
              </a:ext>
            </a:extLst>
          </p:cNvPr>
          <p:cNvSpPr>
            <a:spLocks noGrp="1"/>
          </p:cNvSpPr>
          <p:nvPr>
            <p:ph type="body" sz="quarter" idx="34" hasCustomPrompt="1"/>
          </p:nvPr>
        </p:nvSpPr>
        <p:spPr>
          <a:xfrm>
            <a:off x="4063635"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cxnSp>
        <p:nvCxnSpPr>
          <p:cNvPr id="17" name="Connecteur droit 16">
            <a:extLst>
              <a:ext uri="{FF2B5EF4-FFF2-40B4-BE49-F238E27FC236}">
                <a16:creationId xmlns:a16="http://schemas.microsoft.com/office/drawing/2014/main" id="{7C3E4545-E7A2-43A9-A3CF-F7C84B3F7510}"/>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31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965200"/>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6124574" y="2990850"/>
            <a:ext cx="3086100" cy="386715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990847"/>
            <a:ext cx="3819525" cy="317182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pour une image  5">
            <a:extLst>
              <a:ext uri="{FF2B5EF4-FFF2-40B4-BE49-F238E27FC236}">
                <a16:creationId xmlns:a16="http://schemas.microsoft.com/office/drawing/2014/main" id="{68F476BB-9B46-4006-B111-139BB6EF725D}"/>
              </a:ext>
            </a:extLst>
          </p:cNvPr>
          <p:cNvSpPr>
            <a:spLocks noGrp="1"/>
          </p:cNvSpPr>
          <p:nvPr>
            <p:ph type="pic" sz="quarter" idx="13" hasCustomPrompt="1"/>
          </p:nvPr>
        </p:nvSpPr>
        <p:spPr>
          <a:xfrm>
            <a:off x="9210674" y="2990848"/>
            <a:ext cx="2981326" cy="3867151"/>
          </a:xfrm>
        </p:spPr>
        <p:txBody>
          <a:bodyPr/>
          <a:lstStyle>
            <a:lvl1pPr marL="0" indent="0">
              <a:buNone/>
              <a:defRPr/>
            </a:lvl1pPr>
          </a:lstStyle>
          <a:p>
            <a:r>
              <a:rPr lang="fr-BE"/>
              <a:t>M</a:t>
            </a:r>
            <a:r>
              <a:rPr lang="fr-FR" err="1"/>
              <a:t>ockup</a:t>
            </a: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124574" y="-794"/>
            <a:ext cx="6067426" cy="2991644"/>
          </a:xfrm>
        </p:spPr>
        <p:txBody>
          <a:bodyPr/>
          <a:lstStyle>
            <a:lvl1pPr marL="0" indent="0">
              <a:buNone/>
              <a:defRPr/>
            </a:lvl1pPr>
          </a:lstStyle>
          <a:p>
            <a:r>
              <a:rPr lang="fr-BE"/>
              <a:t>M</a:t>
            </a:r>
            <a:r>
              <a:rPr lang="fr-FR" err="1"/>
              <a:t>ockup</a:t>
            </a:r>
            <a:endParaRPr lang="fr-FR"/>
          </a:p>
        </p:txBody>
      </p:sp>
      <p:sp>
        <p:nvSpPr>
          <p:cNvPr id="9" name="Espace réservé du texte 7">
            <a:extLst>
              <a:ext uri="{FF2B5EF4-FFF2-40B4-BE49-F238E27FC236}">
                <a16:creationId xmlns:a16="http://schemas.microsoft.com/office/drawing/2014/main" id="{A32A83BA-0C95-447B-B735-0753219F3388}"/>
              </a:ext>
            </a:extLst>
          </p:cNvPr>
          <p:cNvSpPr>
            <a:spLocks noGrp="1"/>
          </p:cNvSpPr>
          <p:nvPr>
            <p:ph type="body" sz="quarter" idx="31" hasCustomPrompt="1"/>
          </p:nvPr>
        </p:nvSpPr>
        <p:spPr>
          <a:xfrm>
            <a:off x="6434137" y="4886325"/>
            <a:ext cx="2395538" cy="1652587"/>
          </a:xfrm>
        </p:spPr>
        <p:txBody>
          <a:bodyPr>
            <a:normAutofit/>
          </a:bodyPr>
          <a:lstStyle>
            <a:lvl1pPr marL="0" indent="0">
              <a:buNone/>
              <a:defRPr sz="2000">
                <a:solidFill>
                  <a:schemeClr val="bg1"/>
                </a:solidFill>
              </a:defRPr>
            </a:lvl1pPr>
          </a:lstStyle>
          <a:p>
            <a:pPr lvl="0"/>
            <a:r>
              <a:rPr lang="fr-BE"/>
              <a:t>Texte</a:t>
            </a:r>
            <a:endParaRPr lang="fr-FR"/>
          </a:p>
        </p:txBody>
      </p:sp>
      <p:sp>
        <p:nvSpPr>
          <p:cNvPr id="10" name="Espace réservé du texte 7">
            <a:extLst>
              <a:ext uri="{FF2B5EF4-FFF2-40B4-BE49-F238E27FC236}">
                <a16:creationId xmlns:a16="http://schemas.microsoft.com/office/drawing/2014/main" id="{5FC82338-31C6-45BF-B3E3-54E256635AC0}"/>
              </a:ext>
            </a:extLst>
          </p:cNvPr>
          <p:cNvSpPr>
            <a:spLocks noGrp="1"/>
          </p:cNvSpPr>
          <p:nvPr>
            <p:ph type="body" sz="quarter" idx="14" hasCustomPrompt="1"/>
          </p:nvPr>
        </p:nvSpPr>
        <p:spPr>
          <a:xfrm>
            <a:off x="6434137" y="3870324"/>
            <a:ext cx="2395538" cy="590551"/>
          </a:xfrm>
        </p:spPr>
        <p:txBody>
          <a:bodyPr anchor="ctr" anchorCtr="0">
            <a:noAutofit/>
          </a:bodyPr>
          <a:lstStyle>
            <a:lvl1pPr marL="0" indent="0" algn="ctr">
              <a:buNone/>
              <a:defRPr sz="2000" b="1">
                <a:solidFill>
                  <a:schemeClr val="bg1"/>
                </a:solidFill>
                <a:latin typeface="+mj-lt"/>
              </a:defRPr>
            </a:lvl1pPr>
            <a:lvl5pPr>
              <a:defRPr/>
            </a:lvl5pPr>
          </a:lstStyle>
          <a:p>
            <a:pPr lvl="0"/>
            <a:r>
              <a:rPr lang="fr-BE"/>
              <a:t>Modifier le sous titre</a:t>
            </a:r>
            <a:endParaRPr lang="fr-FR"/>
          </a:p>
        </p:txBody>
      </p:sp>
      <p:cxnSp>
        <p:nvCxnSpPr>
          <p:cNvPr id="11" name="Connecteur droit 10">
            <a:extLst>
              <a:ext uri="{FF2B5EF4-FFF2-40B4-BE49-F238E27FC236}">
                <a16:creationId xmlns:a16="http://schemas.microsoft.com/office/drawing/2014/main" id="{9CA40AD2-A190-4F95-AEAA-F351443072E6}"/>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13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965200"/>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6124574" y="2990850"/>
            <a:ext cx="3086100" cy="386715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990847"/>
            <a:ext cx="3819525" cy="3171827"/>
          </a:xfrm>
        </p:spPr>
        <p:txBody>
          <a:bodyPr/>
          <a:lstStyle>
            <a:lvl1pPr marL="396000">
              <a:defRPr sz="2000"/>
            </a:lvl1pPr>
            <a:lvl2pPr>
              <a:defRPr sz="1800"/>
            </a:lvl2pPr>
            <a:lvl3pPr>
              <a:defRPr sz="1600"/>
            </a:lvl3pPr>
            <a:lvl4pPr>
              <a:defRPr sz="14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pour une image  5">
            <a:extLst>
              <a:ext uri="{FF2B5EF4-FFF2-40B4-BE49-F238E27FC236}">
                <a16:creationId xmlns:a16="http://schemas.microsoft.com/office/drawing/2014/main" id="{68F476BB-9B46-4006-B111-139BB6EF725D}"/>
              </a:ext>
            </a:extLst>
          </p:cNvPr>
          <p:cNvSpPr>
            <a:spLocks noGrp="1"/>
          </p:cNvSpPr>
          <p:nvPr>
            <p:ph type="pic" sz="quarter" idx="13" hasCustomPrompt="1"/>
          </p:nvPr>
        </p:nvSpPr>
        <p:spPr>
          <a:xfrm>
            <a:off x="9210674" y="2990848"/>
            <a:ext cx="2981326" cy="3867151"/>
          </a:xfrm>
        </p:spPr>
        <p:txBody>
          <a:bodyPr/>
          <a:lstStyle>
            <a:lvl1pPr marL="0" indent="0">
              <a:buNone/>
              <a:defRPr/>
            </a:lvl1pPr>
          </a:lstStyle>
          <a:p>
            <a:r>
              <a:rPr lang="fr-BE"/>
              <a:t>M</a:t>
            </a:r>
            <a:r>
              <a:rPr lang="fr-FR" err="1"/>
              <a:t>ockup</a:t>
            </a: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124574" y="-794"/>
            <a:ext cx="6067426" cy="2991644"/>
          </a:xfrm>
        </p:spPr>
        <p:txBody>
          <a:bodyPr/>
          <a:lstStyle>
            <a:lvl1pPr marL="0" indent="0">
              <a:buNone/>
              <a:defRPr/>
            </a:lvl1pPr>
          </a:lstStyle>
          <a:p>
            <a:r>
              <a:rPr lang="fr-BE"/>
              <a:t>M</a:t>
            </a:r>
            <a:r>
              <a:rPr lang="fr-FR" err="1"/>
              <a:t>ockup</a:t>
            </a:r>
            <a:endParaRPr lang="fr-FR"/>
          </a:p>
        </p:txBody>
      </p:sp>
      <p:sp>
        <p:nvSpPr>
          <p:cNvPr id="9" name="Espace réservé du texte 7">
            <a:extLst>
              <a:ext uri="{FF2B5EF4-FFF2-40B4-BE49-F238E27FC236}">
                <a16:creationId xmlns:a16="http://schemas.microsoft.com/office/drawing/2014/main" id="{A32A83BA-0C95-447B-B735-0753219F3388}"/>
              </a:ext>
            </a:extLst>
          </p:cNvPr>
          <p:cNvSpPr>
            <a:spLocks noGrp="1"/>
          </p:cNvSpPr>
          <p:nvPr>
            <p:ph type="body" sz="quarter" idx="31" hasCustomPrompt="1"/>
          </p:nvPr>
        </p:nvSpPr>
        <p:spPr>
          <a:xfrm>
            <a:off x="6434137" y="4886325"/>
            <a:ext cx="2395538" cy="1652587"/>
          </a:xfrm>
        </p:spPr>
        <p:txBody>
          <a:bodyPr>
            <a:normAutofit/>
          </a:bodyPr>
          <a:lstStyle>
            <a:lvl1pPr marL="0" indent="0">
              <a:buNone/>
              <a:defRPr sz="2000">
                <a:solidFill>
                  <a:schemeClr val="bg1"/>
                </a:solidFill>
              </a:defRPr>
            </a:lvl1pPr>
          </a:lstStyle>
          <a:p>
            <a:pPr lvl="0"/>
            <a:r>
              <a:rPr lang="fr-BE"/>
              <a:t>Texte</a:t>
            </a:r>
            <a:endParaRPr lang="fr-FR"/>
          </a:p>
        </p:txBody>
      </p:sp>
      <p:sp>
        <p:nvSpPr>
          <p:cNvPr id="10" name="Espace réservé du texte 7">
            <a:extLst>
              <a:ext uri="{FF2B5EF4-FFF2-40B4-BE49-F238E27FC236}">
                <a16:creationId xmlns:a16="http://schemas.microsoft.com/office/drawing/2014/main" id="{5FC82338-31C6-45BF-B3E3-54E256635AC0}"/>
              </a:ext>
            </a:extLst>
          </p:cNvPr>
          <p:cNvSpPr>
            <a:spLocks noGrp="1"/>
          </p:cNvSpPr>
          <p:nvPr>
            <p:ph type="body" sz="quarter" idx="14" hasCustomPrompt="1"/>
          </p:nvPr>
        </p:nvSpPr>
        <p:spPr>
          <a:xfrm>
            <a:off x="6434137" y="3870324"/>
            <a:ext cx="2395538" cy="590551"/>
          </a:xfrm>
        </p:spPr>
        <p:txBody>
          <a:bodyPr anchor="ctr" anchorCtr="0">
            <a:noAutofit/>
          </a:bodyPr>
          <a:lstStyle>
            <a:lvl1pPr marL="0" indent="0" algn="ctr">
              <a:buNone/>
              <a:defRPr sz="2000" b="1">
                <a:solidFill>
                  <a:schemeClr val="bg1"/>
                </a:solidFill>
                <a:latin typeface="+mj-lt"/>
              </a:defRPr>
            </a:lvl1pPr>
            <a:lvl5pPr>
              <a:defRPr/>
            </a:lvl5pPr>
          </a:lstStyle>
          <a:p>
            <a:pPr lvl="0"/>
            <a:r>
              <a:rPr lang="fr-BE"/>
              <a:t>Modifier le sous titre</a:t>
            </a:r>
            <a:endParaRPr lang="fr-FR"/>
          </a:p>
        </p:txBody>
      </p:sp>
      <p:cxnSp>
        <p:nvCxnSpPr>
          <p:cNvPr id="11" name="Connecteur droit 10">
            <a:extLst>
              <a:ext uri="{FF2B5EF4-FFF2-40B4-BE49-F238E27FC236}">
                <a16:creationId xmlns:a16="http://schemas.microsoft.com/office/drawing/2014/main" id="{9CA40AD2-A190-4F95-AEAA-F351443072E6}"/>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5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65125"/>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419225"/>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9" name="Espace réservé pour une image  3">
            <a:extLst>
              <a:ext uri="{FF2B5EF4-FFF2-40B4-BE49-F238E27FC236}">
                <a16:creationId xmlns:a16="http://schemas.microsoft.com/office/drawing/2014/main" id="{FB8EA7CA-AE42-437C-9B42-45987DE5807D}"/>
              </a:ext>
            </a:extLst>
          </p:cNvPr>
          <p:cNvSpPr>
            <a:spLocks noGrp="1"/>
          </p:cNvSpPr>
          <p:nvPr>
            <p:ph type="pic" sz="quarter" idx="28"/>
          </p:nvPr>
        </p:nvSpPr>
        <p:spPr>
          <a:xfrm>
            <a:off x="4013932" y="3428999"/>
            <a:ext cx="4164135" cy="2643372"/>
          </a:xfrm>
        </p:spPr>
        <p:txBody>
          <a:bodyPr/>
          <a:lstStyle>
            <a:lvl1pPr marL="0" indent="0">
              <a:buNone/>
              <a:defRPr/>
            </a:lvl1pPr>
          </a:lstStyle>
          <a:p>
            <a:endParaRPr lang="fr-FR"/>
          </a:p>
        </p:txBody>
      </p:sp>
      <p:sp>
        <p:nvSpPr>
          <p:cNvPr id="8" name="Espace réservé du texte 7">
            <a:extLst>
              <a:ext uri="{FF2B5EF4-FFF2-40B4-BE49-F238E27FC236}">
                <a16:creationId xmlns:a16="http://schemas.microsoft.com/office/drawing/2014/main" id="{88F81F6C-2E0A-4F08-9ED8-4BC163809633}"/>
              </a:ext>
            </a:extLst>
          </p:cNvPr>
          <p:cNvSpPr>
            <a:spLocks noGrp="1"/>
          </p:cNvSpPr>
          <p:nvPr>
            <p:ph type="body" sz="quarter" idx="31" hasCustomPrompt="1"/>
          </p:nvPr>
        </p:nvSpPr>
        <p:spPr>
          <a:xfrm>
            <a:off x="838199" y="4109793"/>
            <a:ext cx="2743199" cy="1962575"/>
          </a:xfrm>
        </p:spPr>
        <p:txBody>
          <a:bodyPr>
            <a:normAutofit/>
          </a:bodyPr>
          <a:lstStyle>
            <a:lvl1pPr marL="0" indent="0">
              <a:buNone/>
              <a:defRPr sz="2000"/>
            </a:lvl1pPr>
          </a:lstStyle>
          <a:p>
            <a:pPr lvl="0"/>
            <a:r>
              <a:rPr lang="fr-BE"/>
              <a:t>Texte</a:t>
            </a:r>
            <a:endParaRPr lang="fr-FR"/>
          </a:p>
        </p:txBody>
      </p:sp>
      <p:sp>
        <p:nvSpPr>
          <p:cNvPr id="34" name="Espace réservé du texte 7">
            <a:extLst>
              <a:ext uri="{FF2B5EF4-FFF2-40B4-BE49-F238E27FC236}">
                <a16:creationId xmlns:a16="http://schemas.microsoft.com/office/drawing/2014/main" id="{42C2C957-405A-44E3-A882-755C0605D2E1}"/>
              </a:ext>
            </a:extLst>
          </p:cNvPr>
          <p:cNvSpPr>
            <a:spLocks noGrp="1"/>
          </p:cNvSpPr>
          <p:nvPr>
            <p:ph type="body" sz="quarter" idx="34" hasCustomPrompt="1"/>
          </p:nvPr>
        </p:nvSpPr>
        <p:spPr>
          <a:xfrm>
            <a:off x="8610600" y="4109792"/>
            <a:ext cx="2743200" cy="1962577"/>
          </a:xfrm>
        </p:spPr>
        <p:txBody>
          <a:bodyPr>
            <a:normAutofit/>
          </a:bodyPr>
          <a:lstStyle>
            <a:lvl1pPr marL="0" indent="0">
              <a:buNone/>
              <a:defRPr sz="2000"/>
            </a:lvl1pPr>
          </a:lstStyle>
          <a:p>
            <a:pPr lvl="0"/>
            <a:r>
              <a:rPr lang="fr-BE"/>
              <a:t>Texte</a:t>
            </a:r>
            <a:endParaRPr lang="fr-FR"/>
          </a:p>
        </p:txBody>
      </p:sp>
      <p:sp>
        <p:nvSpPr>
          <p:cNvPr id="18" name="Espace réservé du texte 7">
            <a:extLst>
              <a:ext uri="{FF2B5EF4-FFF2-40B4-BE49-F238E27FC236}">
                <a16:creationId xmlns:a16="http://schemas.microsoft.com/office/drawing/2014/main" id="{D48B8598-EF05-4774-98F1-E0552252722A}"/>
              </a:ext>
            </a:extLst>
          </p:cNvPr>
          <p:cNvSpPr>
            <a:spLocks noGrp="1"/>
          </p:cNvSpPr>
          <p:nvPr>
            <p:ph type="body" sz="quarter" idx="35" hasCustomPrompt="1"/>
          </p:nvPr>
        </p:nvSpPr>
        <p:spPr>
          <a:xfrm>
            <a:off x="3056180" y="1897061"/>
            <a:ext cx="6079638" cy="1325564"/>
          </a:xfrm>
        </p:spPr>
        <p:txBody>
          <a:bodyPr>
            <a:normAutofit/>
          </a:bodyPr>
          <a:lstStyle>
            <a:lvl1pPr marL="0" indent="0" algn="ctr">
              <a:buNone/>
              <a:defRPr sz="2000">
                <a:solidFill>
                  <a:schemeClr val="bg1">
                    <a:lumMod val="65000"/>
                  </a:schemeClr>
                </a:solidFill>
              </a:defRPr>
            </a:lvl1pPr>
          </a:lstStyle>
          <a:p>
            <a:pPr lvl="0"/>
            <a:r>
              <a:rPr lang="fr-BE"/>
              <a:t>Texte</a:t>
            </a:r>
            <a:endParaRPr lang="fr-FR"/>
          </a:p>
        </p:txBody>
      </p:sp>
      <p:sp>
        <p:nvSpPr>
          <p:cNvPr id="20" name="Espace réservé du texte 7">
            <a:extLst>
              <a:ext uri="{FF2B5EF4-FFF2-40B4-BE49-F238E27FC236}">
                <a16:creationId xmlns:a16="http://schemas.microsoft.com/office/drawing/2014/main" id="{5E4DBDDC-08E1-4ACA-9B94-C4E964789C67}"/>
              </a:ext>
            </a:extLst>
          </p:cNvPr>
          <p:cNvSpPr>
            <a:spLocks noGrp="1"/>
          </p:cNvSpPr>
          <p:nvPr>
            <p:ph type="body" sz="quarter" idx="14" hasCustomPrompt="1"/>
          </p:nvPr>
        </p:nvSpPr>
        <p:spPr>
          <a:xfrm>
            <a:off x="838198"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1" name="Espace réservé du texte 7">
            <a:extLst>
              <a:ext uri="{FF2B5EF4-FFF2-40B4-BE49-F238E27FC236}">
                <a16:creationId xmlns:a16="http://schemas.microsoft.com/office/drawing/2014/main" id="{E3A1F7BC-6BFF-4881-A87B-86E94FB8B9AB}"/>
              </a:ext>
            </a:extLst>
          </p:cNvPr>
          <p:cNvSpPr>
            <a:spLocks noGrp="1"/>
          </p:cNvSpPr>
          <p:nvPr>
            <p:ph type="body" sz="quarter" idx="36" hasCustomPrompt="1"/>
          </p:nvPr>
        </p:nvSpPr>
        <p:spPr>
          <a:xfrm>
            <a:off x="8610600"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2" name="Espace réservé du numéro de diapositive 5">
            <a:extLst>
              <a:ext uri="{FF2B5EF4-FFF2-40B4-BE49-F238E27FC236}">
                <a16:creationId xmlns:a16="http://schemas.microsoft.com/office/drawing/2014/main" id="{9F79C441-74B9-4E1A-90AB-9A36A0DF67A7}"/>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23" name="Connecteur droit 22">
            <a:extLst>
              <a:ext uri="{FF2B5EF4-FFF2-40B4-BE49-F238E27FC236}">
                <a16:creationId xmlns:a16="http://schemas.microsoft.com/office/drawing/2014/main" id="{B7C68C36-092F-4947-B267-FFFCF20C5885}"/>
              </a:ext>
            </a:extLst>
          </p:cNvPr>
          <p:cNvCxnSpPr>
            <a:cxnSpLocks/>
          </p:cNvCxnSpPr>
          <p:nvPr userDrawn="1"/>
        </p:nvCxnSpPr>
        <p:spPr>
          <a:xfrm>
            <a:off x="5834063" y="469901"/>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1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fade">
                                      <p:cBhvr>
                                        <p:cTn id="29" dur="500"/>
                                        <p:tgtEl>
                                          <p:spTgt spid="2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B58BC6-0877-41EC-87B5-6A7C2DFF75E0}"/>
              </a:ext>
            </a:extLst>
          </p:cNvPr>
          <p:cNvSpPr>
            <a:spLocks noGrp="1"/>
          </p:cNvSpPr>
          <p:nvPr>
            <p:ph type="title"/>
          </p:nvPr>
        </p:nvSpPr>
        <p:spPr/>
        <p:txBody>
          <a:bodyPr/>
          <a:lstStyle/>
          <a:p>
            <a:r>
              <a:rPr lang="fr-FR"/>
              <a:t>Modifiez le style du titre</a:t>
            </a:r>
          </a:p>
        </p:txBody>
      </p:sp>
      <p:sp>
        <p:nvSpPr>
          <p:cNvPr id="6" name="Espace réservé du texte 7">
            <a:extLst>
              <a:ext uri="{FF2B5EF4-FFF2-40B4-BE49-F238E27FC236}">
                <a16:creationId xmlns:a16="http://schemas.microsoft.com/office/drawing/2014/main" id="{63768F49-2917-4EBE-93DB-DB05A9703B53}"/>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7" name="Espace réservé du numéro de diapositive 5">
            <a:extLst>
              <a:ext uri="{FF2B5EF4-FFF2-40B4-BE49-F238E27FC236}">
                <a16:creationId xmlns:a16="http://schemas.microsoft.com/office/drawing/2014/main" id="{02B46E56-DE1F-4C9E-86E1-DA647592320E}"/>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8" name="Connecteur droit 7">
            <a:extLst>
              <a:ext uri="{FF2B5EF4-FFF2-40B4-BE49-F238E27FC236}">
                <a16:creationId xmlns:a16="http://schemas.microsoft.com/office/drawing/2014/main" id="{D10DA22E-9B72-467B-8BBE-93E4473FD82B}"/>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5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04497" y="2199543"/>
            <a:ext cx="4718536" cy="2823552"/>
          </a:xfrm>
        </p:spPr>
        <p:txBody>
          <a:bodyPr/>
          <a:lstStyle/>
          <a:p>
            <a:r>
              <a:rPr lang="fr-FR"/>
              <a:t>Modifiez le style du titre</a:t>
            </a: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578112" y="2199543"/>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8" name="Connecteur droit 7">
            <a:extLst>
              <a:ext uri="{FF2B5EF4-FFF2-40B4-BE49-F238E27FC236}">
                <a16:creationId xmlns:a16="http://schemas.microsoft.com/office/drawing/2014/main" id="{A1FFA882-E7CA-4085-A7ED-3830B90A1701}"/>
              </a:ext>
            </a:extLst>
          </p:cNvPr>
          <p:cNvCxnSpPr>
            <a:cxnSpLocks/>
          </p:cNvCxnSpPr>
          <p:nvPr userDrawn="1"/>
        </p:nvCxnSpPr>
        <p:spPr>
          <a:xfrm>
            <a:off x="895350" y="26892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3F239-5F76-457B-86B4-0EC9169BA4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0915A0-2927-430E-863C-9915E8DC36FF}"/>
              </a:ext>
            </a:extLst>
          </p:cNvPr>
          <p:cNvSpPr>
            <a:spLocks noGrp="1"/>
          </p:cNvSpPr>
          <p:nvPr>
            <p:ph idx="1"/>
          </p:nvPr>
        </p:nvSpPr>
        <p:spPr/>
        <p:txBody>
          <a:bodyPr/>
          <a:lstStyle>
            <a:lvl1pPr>
              <a:defRPr>
                <a:latin typeface="Myriad Pro Light" panose="020B0403030403020204" pitchFamily="34" charset="0"/>
              </a:defRPr>
            </a:lvl1pPr>
            <a:lvl2pPr>
              <a:defRPr>
                <a:latin typeface="Myriad Pro Light" panose="020B0403030403020204" pitchFamily="34" charset="0"/>
              </a:defRPr>
            </a:lvl2pPr>
            <a:lvl3pPr>
              <a:defRPr>
                <a:latin typeface="Myriad Pro Light" panose="020B0403030403020204" pitchFamily="34" charset="0"/>
              </a:defRPr>
            </a:lvl3pPr>
            <a:lvl4pPr>
              <a:defRPr>
                <a:latin typeface="Myriad Pro Light" panose="020B0403030403020204" pitchFamily="34" charset="0"/>
              </a:defRPr>
            </a:lvl4pPr>
            <a:lvl5pPr>
              <a:defRPr>
                <a:latin typeface="Myriad Pro Light" panose="020B040303040302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0F34D202-E013-48A6-97A6-7475681884C4}"/>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latin typeface="Myriad Pro Light" panose="020B0403030403020204" pitchFamily="34" charset="0"/>
              </a:defRPr>
            </a:lvl1pPr>
            <a:lvl5pPr>
              <a:defRPr/>
            </a:lvl5pPr>
          </a:lstStyle>
          <a:p>
            <a:pPr lvl="0"/>
            <a:r>
              <a:rPr lang="fr-BE"/>
              <a:t>Modifier le sous titre</a:t>
            </a:r>
            <a:endParaRPr lang="fr-FR"/>
          </a:p>
        </p:txBody>
      </p:sp>
      <p:sp>
        <p:nvSpPr>
          <p:cNvPr id="9" name="Espace réservé du numéro de diapositive 5">
            <a:extLst>
              <a:ext uri="{FF2B5EF4-FFF2-40B4-BE49-F238E27FC236}">
                <a16:creationId xmlns:a16="http://schemas.microsoft.com/office/drawing/2014/main" id="{FA34D8CA-CD40-435B-9502-859A96923F1B}"/>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1" name="Connecteur droit 10">
            <a:extLst>
              <a:ext uri="{FF2B5EF4-FFF2-40B4-BE49-F238E27FC236}">
                <a16:creationId xmlns:a16="http://schemas.microsoft.com/office/drawing/2014/main" id="{E7F49FF7-5530-4C83-BF3B-F5333B3D3870}"/>
              </a:ext>
            </a:extLst>
          </p:cNvPr>
          <p:cNvCxnSpPr>
            <a:cxnSpLocks/>
          </p:cNvCxnSpPr>
          <p:nvPr userDrawn="1"/>
        </p:nvCxnSpPr>
        <p:spPr>
          <a:xfrm>
            <a:off x="957263" y="902494"/>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07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947FAB11-3727-4732-9BCE-922835B61CBF}"/>
              </a:ext>
            </a:extLst>
          </p:cNvPr>
          <p:cNvSpPr>
            <a:spLocks noGrp="1"/>
          </p:cNvSpPr>
          <p:nvPr>
            <p:ph type="pic" sz="quarter" idx="11" hasCustomPrompt="1"/>
          </p:nvPr>
        </p:nvSpPr>
        <p:spPr>
          <a:xfrm>
            <a:off x="1019175" y="638174"/>
            <a:ext cx="2152650" cy="2962275"/>
          </a:xfrm>
        </p:spPr>
        <p:txBody>
          <a:bodyPr/>
          <a:lstStyle>
            <a:lvl1pPr marL="0" indent="0">
              <a:buNone/>
              <a:defRPr/>
            </a:lvl1pPr>
          </a:lstStyle>
          <a:p>
            <a:r>
              <a:rPr lang="fr-BE"/>
              <a:t>Portfolio 01</a:t>
            </a:r>
            <a:endParaRPr lang="fr-FR"/>
          </a:p>
        </p:txBody>
      </p:sp>
      <p:sp>
        <p:nvSpPr>
          <p:cNvPr id="9" name="Espace réservé du texte 8">
            <a:extLst>
              <a:ext uri="{FF2B5EF4-FFF2-40B4-BE49-F238E27FC236}">
                <a16:creationId xmlns:a16="http://schemas.microsoft.com/office/drawing/2014/main" id="{9CDC13BE-86A3-451B-8EF6-1DAFE212D7CE}"/>
              </a:ext>
            </a:extLst>
          </p:cNvPr>
          <p:cNvSpPr>
            <a:spLocks noGrp="1"/>
          </p:cNvSpPr>
          <p:nvPr>
            <p:ph type="body" sz="quarter" idx="12" hasCustomPrompt="1"/>
          </p:nvPr>
        </p:nvSpPr>
        <p:spPr>
          <a:xfrm>
            <a:off x="1145384" y="4629150"/>
            <a:ext cx="1914525" cy="1323974"/>
          </a:xfrm>
        </p:spPr>
        <p:txBody>
          <a:bodyPr>
            <a:normAutofit/>
          </a:bodyPr>
          <a:lstStyle>
            <a:lvl1pPr marL="0" indent="0">
              <a:buNone/>
              <a:defRPr sz="2000"/>
            </a:lvl1pPr>
          </a:lstStyle>
          <a:p>
            <a:pPr lvl="0"/>
            <a:r>
              <a:rPr lang="fr-BE"/>
              <a:t>texte</a:t>
            </a:r>
            <a:endParaRPr lang="fr-FR"/>
          </a:p>
        </p:txBody>
      </p:sp>
      <p:sp>
        <p:nvSpPr>
          <p:cNvPr id="12" name="Espace réservé pour une image  6">
            <a:extLst>
              <a:ext uri="{FF2B5EF4-FFF2-40B4-BE49-F238E27FC236}">
                <a16:creationId xmlns:a16="http://schemas.microsoft.com/office/drawing/2014/main" id="{F2D65CF3-BF7F-487C-A68C-97EAD9440664}"/>
              </a:ext>
            </a:extLst>
          </p:cNvPr>
          <p:cNvSpPr>
            <a:spLocks noGrp="1"/>
          </p:cNvSpPr>
          <p:nvPr>
            <p:ph type="pic" sz="quarter" idx="15" hasCustomPrompt="1"/>
          </p:nvPr>
        </p:nvSpPr>
        <p:spPr>
          <a:xfrm>
            <a:off x="3771900" y="2990849"/>
            <a:ext cx="2152650" cy="2962275"/>
          </a:xfrm>
        </p:spPr>
        <p:txBody>
          <a:bodyPr/>
          <a:lstStyle>
            <a:lvl1pPr marL="0" indent="0">
              <a:buNone/>
              <a:defRPr/>
            </a:lvl1pPr>
          </a:lstStyle>
          <a:p>
            <a:r>
              <a:rPr lang="fr-BE"/>
              <a:t>Portfolio 02</a:t>
            </a:r>
            <a:endParaRPr lang="fr-FR"/>
          </a:p>
        </p:txBody>
      </p:sp>
      <p:sp>
        <p:nvSpPr>
          <p:cNvPr id="16" name="Espace réservé pour une image  6">
            <a:extLst>
              <a:ext uri="{FF2B5EF4-FFF2-40B4-BE49-F238E27FC236}">
                <a16:creationId xmlns:a16="http://schemas.microsoft.com/office/drawing/2014/main" id="{FAC2EC1D-A936-4168-B396-260EFCABB93D}"/>
              </a:ext>
            </a:extLst>
          </p:cNvPr>
          <p:cNvSpPr>
            <a:spLocks noGrp="1"/>
          </p:cNvSpPr>
          <p:nvPr>
            <p:ph type="pic" sz="quarter" idx="17" hasCustomPrompt="1"/>
          </p:nvPr>
        </p:nvSpPr>
        <p:spPr>
          <a:xfrm>
            <a:off x="6524624" y="638174"/>
            <a:ext cx="2152650" cy="2962275"/>
          </a:xfrm>
        </p:spPr>
        <p:txBody>
          <a:bodyPr/>
          <a:lstStyle>
            <a:lvl1pPr marL="0" indent="0">
              <a:buNone/>
              <a:defRPr/>
            </a:lvl1pPr>
          </a:lstStyle>
          <a:p>
            <a:r>
              <a:rPr lang="fr-BE"/>
              <a:t>Portfolio 03</a:t>
            </a:r>
            <a:endParaRPr lang="fr-FR"/>
          </a:p>
        </p:txBody>
      </p:sp>
      <p:sp>
        <p:nvSpPr>
          <p:cNvPr id="18" name="Espace réservé pour une image  6">
            <a:extLst>
              <a:ext uri="{FF2B5EF4-FFF2-40B4-BE49-F238E27FC236}">
                <a16:creationId xmlns:a16="http://schemas.microsoft.com/office/drawing/2014/main" id="{93F5605B-5D8C-4BCF-8053-832B50D64B24}"/>
              </a:ext>
            </a:extLst>
          </p:cNvPr>
          <p:cNvSpPr>
            <a:spLocks noGrp="1"/>
          </p:cNvSpPr>
          <p:nvPr>
            <p:ph type="pic" sz="quarter" idx="19" hasCustomPrompt="1"/>
          </p:nvPr>
        </p:nvSpPr>
        <p:spPr>
          <a:xfrm>
            <a:off x="9158285" y="2990849"/>
            <a:ext cx="2152650" cy="2962275"/>
          </a:xfrm>
        </p:spPr>
        <p:txBody>
          <a:bodyPr/>
          <a:lstStyle>
            <a:lvl1pPr marL="0" indent="0">
              <a:buNone/>
              <a:defRPr/>
            </a:lvl1pPr>
          </a:lstStyle>
          <a:p>
            <a:r>
              <a:rPr lang="fr-BE"/>
              <a:t>Portfolio 04</a:t>
            </a:r>
            <a:endParaRPr lang="fr-FR"/>
          </a:p>
        </p:txBody>
      </p:sp>
      <p:sp>
        <p:nvSpPr>
          <p:cNvPr id="20" name="Espace réservé du texte 7">
            <a:extLst>
              <a:ext uri="{FF2B5EF4-FFF2-40B4-BE49-F238E27FC236}">
                <a16:creationId xmlns:a16="http://schemas.microsoft.com/office/drawing/2014/main" id="{9D63D7DD-23F2-4262-8A52-E78859C0381D}"/>
              </a:ext>
            </a:extLst>
          </p:cNvPr>
          <p:cNvSpPr>
            <a:spLocks noGrp="1"/>
          </p:cNvSpPr>
          <p:nvPr>
            <p:ph type="body" sz="quarter" idx="14" hasCustomPrompt="1"/>
          </p:nvPr>
        </p:nvSpPr>
        <p:spPr>
          <a:xfrm>
            <a:off x="1145384" y="3848099"/>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1" name="Espace réservé du texte 8">
            <a:extLst>
              <a:ext uri="{FF2B5EF4-FFF2-40B4-BE49-F238E27FC236}">
                <a16:creationId xmlns:a16="http://schemas.microsoft.com/office/drawing/2014/main" id="{6E2C678D-CCA1-42CD-8816-8403E1A479E5}"/>
              </a:ext>
            </a:extLst>
          </p:cNvPr>
          <p:cNvSpPr>
            <a:spLocks noGrp="1"/>
          </p:cNvSpPr>
          <p:nvPr>
            <p:ph type="body" sz="quarter" idx="21" hasCustomPrompt="1"/>
          </p:nvPr>
        </p:nvSpPr>
        <p:spPr>
          <a:xfrm>
            <a:off x="3890962" y="1409700"/>
            <a:ext cx="1914525" cy="1323974"/>
          </a:xfrm>
        </p:spPr>
        <p:txBody>
          <a:bodyPr>
            <a:normAutofit/>
          </a:bodyPr>
          <a:lstStyle>
            <a:lvl1pPr marL="0" indent="0">
              <a:buNone/>
              <a:defRPr sz="2000"/>
            </a:lvl1pPr>
          </a:lstStyle>
          <a:p>
            <a:pPr lvl="0"/>
            <a:r>
              <a:rPr lang="fr-BE"/>
              <a:t>texte</a:t>
            </a:r>
            <a:endParaRPr lang="fr-FR"/>
          </a:p>
        </p:txBody>
      </p:sp>
      <p:sp>
        <p:nvSpPr>
          <p:cNvPr id="22" name="Espace réservé du texte 7">
            <a:extLst>
              <a:ext uri="{FF2B5EF4-FFF2-40B4-BE49-F238E27FC236}">
                <a16:creationId xmlns:a16="http://schemas.microsoft.com/office/drawing/2014/main" id="{98DA180F-F169-46CE-909D-09C3333E5057}"/>
              </a:ext>
            </a:extLst>
          </p:cNvPr>
          <p:cNvSpPr>
            <a:spLocks noGrp="1"/>
          </p:cNvSpPr>
          <p:nvPr>
            <p:ph type="body" sz="quarter" idx="22" hasCustomPrompt="1"/>
          </p:nvPr>
        </p:nvSpPr>
        <p:spPr>
          <a:xfrm>
            <a:off x="3890962" y="6381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3" name="Espace réservé du texte 8">
            <a:extLst>
              <a:ext uri="{FF2B5EF4-FFF2-40B4-BE49-F238E27FC236}">
                <a16:creationId xmlns:a16="http://schemas.microsoft.com/office/drawing/2014/main" id="{21BBE306-E17A-4A47-834B-B71773C1BE0B}"/>
              </a:ext>
            </a:extLst>
          </p:cNvPr>
          <p:cNvSpPr>
            <a:spLocks noGrp="1"/>
          </p:cNvSpPr>
          <p:nvPr>
            <p:ph type="body" sz="quarter" idx="23" hasCustomPrompt="1"/>
          </p:nvPr>
        </p:nvSpPr>
        <p:spPr>
          <a:xfrm>
            <a:off x="6636541" y="4629150"/>
            <a:ext cx="1914525" cy="1323974"/>
          </a:xfrm>
        </p:spPr>
        <p:txBody>
          <a:bodyPr>
            <a:normAutofit/>
          </a:bodyPr>
          <a:lstStyle>
            <a:lvl1pPr marL="0" indent="0">
              <a:buNone/>
              <a:defRPr sz="2000"/>
            </a:lvl1pPr>
          </a:lstStyle>
          <a:p>
            <a:pPr lvl="0"/>
            <a:r>
              <a:rPr lang="fr-BE"/>
              <a:t>texte</a:t>
            </a:r>
            <a:endParaRPr lang="fr-FR"/>
          </a:p>
        </p:txBody>
      </p:sp>
      <p:sp>
        <p:nvSpPr>
          <p:cNvPr id="24" name="Espace réservé du texte 7">
            <a:extLst>
              <a:ext uri="{FF2B5EF4-FFF2-40B4-BE49-F238E27FC236}">
                <a16:creationId xmlns:a16="http://schemas.microsoft.com/office/drawing/2014/main" id="{12D1DC13-9D4E-42FB-8A7B-198C9CC4554A}"/>
              </a:ext>
            </a:extLst>
          </p:cNvPr>
          <p:cNvSpPr>
            <a:spLocks noGrp="1"/>
          </p:cNvSpPr>
          <p:nvPr>
            <p:ph type="body" sz="quarter" idx="24" hasCustomPrompt="1"/>
          </p:nvPr>
        </p:nvSpPr>
        <p:spPr>
          <a:xfrm>
            <a:off x="6636541" y="3848099"/>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5" name="Espace réservé du texte 8">
            <a:extLst>
              <a:ext uri="{FF2B5EF4-FFF2-40B4-BE49-F238E27FC236}">
                <a16:creationId xmlns:a16="http://schemas.microsoft.com/office/drawing/2014/main" id="{9AA70533-168E-4EEF-AFE2-52730A38CAEF}"/>
              </a:ext>
            </a:extLst>
          </p:cNvPr>
          <p:cNvSpPr>
            <a:spLocks noGrp="1"/>
          </p:cNvSpPr>
          <p:nvPr>
            <p:ph type="body" sz="quarter" idx="25" hasCustomPrompt="1"/>
          </p:nvPr>
        </p:nvSpPr>
        <p:spPr>
          <a:xfrm>
            <a:off x="9229725" y="1409700"/>
            <a:ext cx="1914525" cy="1323974"/>
          </a:xfrm>
        </p:spPr>
        <p:txBody>
          <a:bodyPr>
            <a:normAutofit/>
          </a:bodyPr>
          <a:lstStyle>
            <a:lvl1pPr marL="0" indent="0">
              <a:buNone/>
              <a:defRPr sz="2000"/>
            </a:lvl1pPr>
          </a:lstStyle>
          <a:p>
            <a:pPr lvl="0"/>
            <a:r>
              <a:rPr lang="fr-BE"/>
              <a:t>texte</a:t>
            </a:r>
            <a:endParaRPr lang="fr-FR"/>
          </a:p>
        </p:txBody>
      </p:sp>
      <p:sp>
        <p:nvSpPr>
          <p:cNvPr id="26" name="Espace réservé du texte 7">
            <a:extLst>
              <a:ext uri="{FF2B5EF4-FFF2-40B4-BE49-F238E27FC236}">
                <a16:creationId xmlns:a16="http://schemas.microsoft.com/office/drawing/2014/main" id="{A455A6BD-A078-47F2-93F6-7BD1559795DA}"/>
              </a:ext>
            </a:extLst>
          </p:cNvPr>
          <p:cNvSpPr>
            <a:spLocks noGrp="1"/>
          </p:cNvSpPr>
          <p:nvPr>
            <p:ph type="body" sz="quarter" idx="26" hasCustomPrompt="1"/>
          </p:nvPr>
        </p:nvSpPr>
        <p:spPr>
          <a:xfrm>
            <a:off x="9229725" y="6381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7" name="Espace réservé du numéro de diapositive 5">
            <a:extLst>
              <a:ext uri="{FF2B5EF4-FFF2-40B4-BE49-F238E27FC236}">
                <a16:creationId xmlns:a16="http://schemas.microsoft.com/office/drawing/2014/main" id="{513A0B4D-2323-4C23-9B1E-84B16394BC0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256663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xEl>
                                              <p:pRg st="0" end="0"/>
                                            </p:txEl>
                                          </p:spTgt>
                                        </p:tgtEl>
                                        <p:attrNameLst>
                                          <p:attrName>style.visibility</p:attrName>
                                        </p:attrNameLst>
                                      </p:cBhvr>
                                      <p:to>
                                        <p:strVal val="visible"/>
                                      </p:to>
                                    </p:set>
                                    <p:animEffect transition="in" filter="fade">
                                      <p:cBhvr>
                                        <p:cTn id="30" dur="500"/>
                                        <p:tgtEl>
                                          <p:spTgt spid="2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fade">
                                      <p:cBhvr>
                                        <p:cTn id="33" dur="500"/>
                                        <p:tgtEl>
                                          <p:spTgt spid="23">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bldP spid="16" grpId="0"/>
      <p:bldP spid="18"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65125"/>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419225"/>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4" name="Espace réservé pour une image  3">
            <a:extLst>
              <a:ext uri="{FF2B5EF4-FFF2-40B4-BE49-F238E27FC236}">
                <a16:creationId xmlns:a16="http://schemas.microsoft.com/office/drawing/2014/main" id="{721CEAEF-F61F-4750-82BF-E24FE0C72358}"/>
              </a:ext>
            </a:extLst>
          </p:cNvPr>
          <p:cNvSpPr>
            <a:spLocks noGrp="1"/>
          </p:cNvSpPr>
          <p:nvPr>
            <p:ph type="pic" sz="quarter" idx="27"/>
          </p:nvPr>
        </p:nvSpPr>
        <p:spPr>
          <a:xfrm>
            <a:off x="838200" y="1857375"/>
            <a:ext cx="2076450" cy="2076450"/>
          </a:xfrm>
        </p:spPr>
        <p:txBody>
          <a:bodyPr/>
          <a:lstStyle>
            <a:lvl1pPr marL="0" indent="0">
              <a:buNone/>
              <a:defRPr/>
            </a:lvl1pPr>
          </a:lstStyle>
          <a:p>
            <a:endParaRPr lang="fr-FR"/>
          </a:p>
        </p:txBody>
      </p:sp>
      <p:sp>
        <p:nvSpPr>
          <p:cNvPr id="19" name="Espace réservé pour une image  3">
            <a:extLst>
              <a:ext uri="{FF2B5EF4-FFF2-40B4-BE49-F238E27FC236}">
                <a16:creationId xmlns:a16="http://schemas.microsoft.com/office/drawing/2014/main" id="{FB8EA7CA-AE42-437C-9B42-45987DE5807D}"/>
              </a:ext>
            </a:extLst>
          </p:cNvPr>
          <p:cNvSpPr>
            <a:spLocks noGrp="1"/>
          </p:cNvSpPr>
          <p:nvPr>
            <p:ph type="pic" sz="quarter" idx="28"/>
          </p:nvPr>
        </p:nvSpPr>
        <p:spPr>
          <a:xfrm>
            <a:off x="3651250" y="4276725"/>
            <a:ext cx="2076450" cy="2076450"/>
          </a:xfrm>
        </p:spPr>
        <p:txBody>
          <a:bodyPr/>
          <a:lstStyle>
            <a:lvl1pPr marL="0" indent="0">
              <a:buNone/>
              <a:defRPr/>
            </a:lvl1pPr>
          </a:lstStyle>
          <a:p>
            <a:endParaRPr lang="fr-FR"/>
          </a:p>
        </p:txBody>
      </p:sp>
      <p:sp>
        <p:nvSpPr>
          <p:cNvPr id="27" name="Espace réservé pour une image  3">
            <a:extLst>
              <a:ext uri="{FF2B5EF4-FFF2-40B4-BE49-F238E27FC236}">
                <a16:creationId xmlns:a16="http://schemas.microsoft.com/office/drawing/2014/main" id="{99872D89-B2A6-4D9E-9984-8FA760B60DEF}"/>
              </a:ext>
            </a:extLst>
          </p:cNvPr>
          <p:cNvSpPr>
            <a:spLocks noGrp="1"/>
          </p:cNvSpPr>
          <p:nvPr>
            <p:ph type="pic" sz="quarter" idx="29"/>
          </p:nvPr>
        </p:nvSpPr>
        <p:spPr>
          <a:xfrm>
            <a:off x="6464300" y="1857375"/>
            <a:ext cx="2076450" cy="2076450"/>
          </a:xfrm>
        </p:spPr>
        <p:txBody>
          <a:bodyPr/>
          <a:lstStyle>
            <a:lvl1pPr marL="0" indent="0">
              <a:buNone/>
              <a:defRPr/>
            </a:lvl1pPr>
          </a:lstStyle>
          <a:p>
            <a:endParaRPr lang="fr-FR"/>
          </a:p>
        </p:txBody>
      </p:sp>
      <p:sp>
        <p:nvSpPr>
          <p:cNvPr id="28" name="Espace réservé pour une image  3">
            <a:extLst>
              <a:ext uri="{FF2B5EF4-FFF2-40B4-BE49-F238E27FC236}">
                <a16:creationId xmlns:a16="http://schemas.microsoft.com/office/drawing/2014/main" id="{ACCD2F4D-FE77-4030-A0CF-50CBE229AAC8}"/>
              </a:ext>
            </a:extLst>
          </p:cNvPr>
          <p:cNvSpPr>
            <a:spLocks noGrp="1"/>
          </p:cNvSpPr>
          <p:nvPr>
            <p:ph type="pic" sz="quarter" idx="30"/>
          </p:nvPr>
        </p:nvSpPr>
        <p:spPr>
          <a:xfrm>
            <a:off x="9277350" y="4276725"/>
            <a:ext cx="2076450" cy="2076450"/>
          </a:xfrm>
        </p:spPr>
        <p:txBody>
          <a:bodyPr/>
          <a:lstStyle>
            <a:lvl1pPr marL="0" indent="0">
              <a:buNone/>
              <a:defRPr/>
            </a:lvl1pPr>
          </a:lstStyle>
          <a:p>
            <a:endParaRPr lang="fr-FR"/>
          </a:p>
        </p:txBody>
      </p:sp>
      <p:sp>
        <p:nvSpPr>
          <p:cNvPr id="5" name="Rectangle 4">
            <a:extLst>
              <a:ext uri="{FF2B5EF4-FFF2-40B4-BE49-F238E27FC236}">
                <a16:creationId xmlns:a16="http://schemas.microsoft.com/office/drawing/2014/main" id="{18C80994-7D39-4925-9CDC-AE9D8024F29D}"/>
              </a:ext>
            </a:extLst>
          </p:cNvPr>
          <p:cNvSpPr/>
          <p:nvPr userDrawn="1"/>
        </p:nvSpPr>
        <p:spPr>
          <a:xfrm>
            <a:off x="838200" y="427672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EC20837-D44F-4B49-BACC-83DF4ADB119A}"/>
              </a:ext>
            </a:extLst>
          </p:cNvPr>
          <p:cNvSpPr/>
          <p:nvPr userDrawn="1"/>
        </p:nvSpPr>
        <p:spPr>
          <a:xfrm>
            <a:off x="3651250" y="185737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F37438A-EDD3-46A7-B46B-F7B3C481B50D}"/>
              </a:ext>
            </a:extLst>
          </p:cNvPr>
          <p:cNvSpPr/>
          <p:nvPr userDrawn="1"/>
        </p:nvSpPr>
        <p:spPr>
          <a:xfrm>
            <a:off x="6464300" y="427672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34486FF-E3C1-40D5-BB43-69342A7E4677}"/>
              </a:ext>
            </a:extLst>
          </p:cNvPr>
          <p:cNvSpPr/>
          <p:nvPr userDrawn="1"/>
        </p:nvSpPr>
        <p:spPr>
          <a:xfrm>
            <a:off x="9277350" y="185737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88F81F6C-2E0A-4F08-9ED8-4BC163809633}"/>
              </a:ext>
            </a:extLst>
          </p:cNvPr>
          <p:cNvSpPr>
            <a:spLocks noGrp="1"/>
          </p:cNvSpPr>
          <p:nvPr>
            <p:ph type="body" sz="quarter" idx="31" hasCustomPrompt="1"/>
          </p:nvPr>
        </p:nvSpPr>
        <p:spPr>
          <a:xfrm>
            <a:off x="942975" y="4381500"/>
            <a:ext cx="1866900" cy="1866900"/>
          </a:xfrm>
        </p:spPr>
        <p:txBody>
          <a:bodyPr>
            <a:normAutofit/>
          </a:bodyPr>
          <a:lstStyle>
            <a:lvl1pPr marL="0" indent="0">
              <a:buNone/>
              <a:defRPr sz="2000"/>
            </a:lvl1pPr>
          </a:lstStyle>
          <a:p>
            <a:pPr lvl="0"/>
            <a:r>
              <a:rPr lang="fr-BE"/>
              <a:t>Texte</a:t>
            </a:r>
            <a:endParaRPr lang="fr-FR"/>
          </a:p>
        </p:txBody>
      </p:sp>
      <p:sp>
        <p:nvSpPr>
          <p:cNvPr id="32" name="Espace réservé du texte 7">
            <a:extLst>
              <a:ext uri="{FF2B5EF4-FFF2-40B4-BE49-F238E27FC236}">
                <a16:creationId xmlns:a16="http://schemas.microsoft.com/office/drawing/2014/main" id="{1C9638B5-782B-4BE0-BD96-329FE892AD30}"/>
              </a:ext>
            </a:extLst>
          </p:cNvPr>
          <p:cNvSpPr>
            <a:spLocks noGrp="1"/>
          </p:cNvSpPr>
          <p:nvPr>
            <p:ph type="body" sz="quarter" idx="32" hasCustomPrompt="1"/>
          </p:nvPr>
        </p:nvSpPr>
        <p:spPr>
          <a:xfrm>
            <a:off x="3756025" y="1962150"/>
            <a:ext cx="1866900" cy="1866900"/>
          </a:xfrm>
        </p:spPr>
        <p:txBody>
          <a:bodyPr>
            <a:normAutofit/>
          </a:bodyPr>
          <a:lstStyle>
            <a:lvl1pPr marL="0" indent="0">
              <a:buNone/>
              <a:defRPr sz="2000"/>
            </a:lvl1pPr>
          </a:lstStyle>
          <a:p>
            <a:pPr lvl="0"/>
            <a:r>
              <a:rPr lang="fr-BE"/>
              <a:t>Texte</a:t>
            </a:r>
            <a:endParaRPr lang="fr-FR"/>
          </a:p>
        </p:txBody>
      </p:sp>
      <p:sp>
        <p:nvSpPr>
          <p:cNvPr id="33" name="Espace réservé du texte 7">
            <a:extLst>
              <a:ext uri="{FF2B5EF4-FFF2-40B4-BE49-F238E27FC236}">
                <a16:creationId xmlns:a16="http://schemas.microsoft.com/office/drawing/2014/main" id="{59C9502B-EED0-4A43-86EA-CE45AFA42ACF}"/>
              </a:ext>
            </a:extLst>
          </p:cNvPr>
          <p:cNvSpPr>
            <a:spLocks noGrp="1"/>
          </p:cNvSpPr>
          <p:nvPr>
            <p:ph type="body" sz="quarter" idx="33" hasCustomPrompt="1"/>
          </p:nvPr>
        </p:nvSpPr>
        <p:spPr>
          <a:xfrm>
            <a:off x="6569075" y="4381500"/>
            <a:ext cx="1866900" cy="1866900"/>
          </a:xfrm>
        </p:spPr>
        <p:txBody>
          <a:bodyPr>
            <a:normAutofit/>
          </a:bodyPr>
          <a:lstStyle>
            <a:lvl1pPr marL="0" indent="0">
              <a:buNone/>
              <a:defRPr sz="2000"/>
            </a:lvl1pPr>
          </a:lstStyle>
          <a:p>
            <a:pPr lvl="0"/>
            <a:r>
              <a:rPr lang="fr-BE"/>
              <a:t>Texte</a:t>
            </a:r>
            <a:endParaRPr lang="fr-FR"/>
          </a:p>
        </p:txBody>
      </p:sp>
      <p:sp>
        <p:nvSpPr>
          <p:cNvPr id="34" name="Espace réservé du texte 7">
            <a:extLst>
              <a:ext uri="{FF2B5EF4-FFF2-40B4-BE49-F238E27FC236}">
                <a16:creationId xmlns:a16="http://schemas.microsoft.com/office/drawing/2014/main" id="{42C2C957-405A-44E3-A882-755C0605D2E1}"/>
              </a:ext>
            </a:extLst>
          </p:cNvPr>
          <p:cNvSpPr>
            <a:spLocks noGrp="1"/>
          </p:cNvSpPr>
          <p:nvPr>
            <p:ph type="body" sz="quarter" idx="34" hasCustomPrompt="1"/>
          </p:nvPr>
        </p:nvSpPr>
        <p:spPr>
          <a:xfrm>
            <a:off x="9382125" y="1962150"/>
            <a:ext cx="1866900" cy="1866900"/>
          </a:xfrm>
        </p:spPr>
        <p:txBody>
          <a:bodyPr>
            <a:normAutofit/>
          </a:bodyPr>
          <a:lstStyle>
            <a:lvl1pPr marL="0" indent="0">
              <a:buNone/>
              <a:defRPr sz="2000"/>
            </a:lvl1pPr>
          </a:lstStyle>
          <a:p>
            <a:pPr lvl="0"/>
            <a:r>
              <a:rPr lang="fr-BE"/>
              <a:t>Texte</a:t>
            </a:r>
            <a:endParaRPr lang="fr-FR"/>
          </a:p>
        </p:txBody>
      </p:sp>
      <p:sp>
        <p:nvSpPr>
          <p:cNvPr id="35" name="Espace réservé du numéro de diapositive 5">
            <a:extLst>
              <a:ext uri="{FF2B5EF4-FFF2-40B4-BE49-F238E27FC236}">
                <a16:creationId xmlns:a16="http://schemas.microsoft.com/office/drawing/2014/main" id="{19DBDCD9-5813-43BD-AB0C-8966CACA8FDD}"/>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36" name="Connecteur droit 35">
            <a:extLst>
              <a:ext uri="{FF2B5EF4-FFF2-40B4-BE49-F238E27FC236}">
                <a16:creationId xmlns:a16="http://schemas.microsoft.com/office/drawing/2014/main" id="{F704DEF3-F92E-4AC3-889F-9D402965E8A6}"/>
              </a:ext>
            </a:extLst>
          </p:cNvPr>
          <p:cNvCxnSpPr>
            <a:cxnSpLocks/>
          </p:cNvCxnSpPr>
          <p:nvPr userDrawn="1"/>
        </p:nvCxnSpPr>
        <p:spPr>
          <a:xfrm>
            <a:off x="5834063" y="4794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2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animEffect transition="in" filter="fade">
                                      <p:cBhvr>
                                        <p:cTn id="29" dur="500"/>
                                        <p:tgtEl>
                                          <p:spTgt spid="32">
                                            <p:txEl>
                                              <p:pRg st="0" end="0"/>
                                            </p:txEl>
                                          </p:spTgt>
                                        </p:tgtEl>
                                      </p:cBhvr>
                                    </p:animEffect>
                                  </p:childTnLst>
                                </p:cTn>
                              </p:par>
                            </p:childTnLst>
                          </p:cTn>
                        </p:par>
                        <p:par>
                          <p:cTn id="30" fill="hold">
                            <p:stCondLst>
                              <p:cond delay="25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Effect transition="in" filter="fade">
                                      <p:cBhvr>
                                        <p:cTn id="44" dur="500"/>
                                        <p:tgtEl>
                                          <p:spTgt spid="33">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animEffect transition="in" filter="fade">
                                      <p:cBhvr>
                                        <p:cTn id="51" dur="500"/>
                                        <p:tgtEl>
                                          <p:spTgt spid="34">
                                            <p:txEl>
                                              <p:pRg st="0" end="0"/>
                                            </p:txEl>
                                          </p:spTgt>
                                        </p:tgtEl>
                                      </p:cBhvr>
                                    </p:animEffect>
                                  </p:childTnLst>
                                </p:cTn>
                              </p:par>
                            </p:childTnLst>
                          </p:cTn>
                        </p:par>
                        <p:par>
                          <p:cTn id="52" fill="hold">
                            <p:stCondLst>
                              <p:cond delay="45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4" grpId="0"/>
      <p:bldP spid="19" grpId="0"/>
      <p:bldP spid="27" grpId="0"/>
      <p:bldP spid="28" grpId="0"/>
      <p:bldP spid="5" grpId="0" animBg="1"/>
      <p:bldP spid="29" grpId="0" animBg="1"/>
      <p:bldP spid="30" grpId="0" animBg="1"/>
      <p:bldP spid="31" grpId="0" animBg="1"/>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sp>
        <p:nvSpPr>
          <p:cNvPr id="35" name="Espace réservé du numéro de diapositive 5">
            <a:extLst>
              <a:ext uri="{FF2B5EF4-FFF2-40B4-BE49-F238E27FC236}">
                <a16:creationId xmlns:a16="http://schemas.microsoft.com/office/drawing/2014/main" id="{19DBDCD9-5813-43BD-AB0C-8966CACA8FDD}"/>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18" name="Espace réservé pour une image  4">
            <a:extLst>
              <a:ext uri="{FF2B5EF4-FFF2-40B4-BE49-F238E27FC236}">
                <a16:creationId xmlns:a16="http://schemas.microsoft.com/office/drawing/2014/main" id="{A326F2BD-80FF-4E65-85FA-B273FB1D2A0E}"/>
              </a:ext>
            </a:extLst>
          </p:cNvPr>
          <p:cNvSpPr>
            <a:spLocks noGrp="1"/>
          </p:cNvSpPr>
          <p:nvPr>
            <p:ph type="pic" sz="quarter" idx="11"/>
          </p:nvPr>
        </p:nvSpPr>
        <p:spPr>
          <a:xfrm>
            <a:off x="678015" y="755345"/>
            <a:ext cx="2697226" cy="2673655"/>
          </a:xfrm>
        </p:spPr>
        <p:txBody>
          <a:bodyPr/>
          <a:lstStyle>
            <a:lvl1pPr marL="0" indent="0">
              <a:buNone/>
              <a:defRPr/>
            </a:lvl1pPr>
          </a:lstStyle>
          <a:p>
            <a:endParaRPr lang="fr-FR"/>
          </a:p>
        </p:txBody>
      </p:sp>
      <p:sp>
        <p:nvSpPr>
          <p:cNvPr id="20" name="Espace réservé pour une image  4">
            <a:extLst>
              <a:ext uri="{FF2B5EF4-FFF2-40B4-BE49-F238E27FC236}">
                <a16:creationId xmlns:a16="http://schemas.microsoft.com/office/drawing/2014/main" id="{3D3E3E08-3180-4AF4-B213-DC636C547BE6}"/>
              </a:ext>
            </a:extLst>
          </p:cNvPr>
          <p:cNvSpPr>
            <a:spLocks noGrp="1"/>
          </p:cNvSpPr>
          <p:nvPr>
            <p:ph type="pic" sz="quarter" idx="13"/>
          </p:nvPr>
        </p:nvSpPr>
        <p:spPr>
          <a:xfrm>
            <a:off x="3398774" y="3428999"/>
            <a:ext cx="2697226" cy="2673655"/>
          </a:xfrm>
        </p:spPr>
        <p:txBody>
          <a:bodyPr/>
          <a:lstStyle>
            <a:lvl1pPr marL="0" indent="0">
              <a:buNone/>
              <a:defRPr/>
            </a:lvl1pPr>
          </a:lstStyle>
          <a:p>
            <a:endParaRPr lang="fr-FR"/>
          </a:p>
        </p:txBody>
      </p:sp>
      <p:sp>
        <p:nvSpPr>
          <p:cNvPr id="21" name="Espace réservé pour une image  4">
            <a:extLst>
              <a:ext uri="{FF2B5EF4-FFF2-40B4-BE49-F238E27FC236}">
                <a16:creationId xmlns:a16="http://schemas.microsoft.com/office/drawing/2014/main" id="{1DB98523-C626-43B1-AD7A-93625F5E482B}"/>
              </a:ext>
            </a:extLst>
          </p:cNvPr>
          <p:cNvSpPr>
            <a:spLocks noGrp="1"/>
          </p:cNvSpPr>
          <p:nvPr>
            <p:ph type="pic" sz="quarter" idx="14"/>
          </p:nvPr>
        </p:nvSpPr>
        <p:spPr>
          <a:xfrm>
            <a:off x="6096000" y="755345"/>
            <a:ext cx="2697226" cy="2673655"/>
          </a:xfrm>
        </p:spPr>
        <p:txBody>
          <a:bodyPr/>
          <a:lstStyle>
            <a:lvl1pPr marL="0" indent="0">
              <a:buNone/>
              <a:defRPr/>
            </a:lvl1pPr>
          </a:lstStyle>
          <a:p>
            <a:endParaRPr lang="fr-FR"/>
          </a:p>
        </p:txBody>
      </p:sp>
      <p:sp>
        <p:nvSpPr>
          <p:cNvPr id="22" name="Espace réservé pour une image  4">
            <a:extLst>
              <a:ext uri="{FF2B5EF4-FFF2-40B4-BE49-F238E27FC236}">
                <a16:creationId xmlns:a16="http://schemas.microsoft.com/office/drawing/2014/main" id="{3A9DC2F5-ED1E-49F9-9BA9-CF31FEDEA019}"/>
              </a:ext>
            </a:extLst>
          </p:cNvPr>
          <p:cNvSpPr>
            <a:spLocks noGrp="1"/>
          </p:cNvSpPr>
          <p:nvPr>
            <p:ph type="pic" sz="quarter" idx="15"/>
          </p:nvPr>
        </p:nvSpPr>
        <p:spPr>
          <a:xfrm>
            <a:off x="8816759" y="3429000"/>
            <a:ext cx="2697226" cy="2673655"/>
          </a:xfrm>
        </p:spPr>
        <p:txBody>
          <a:bodyPr/>
          <a:lstStyle>
            <a:lvl1pPr marL="0" indent="0">
              <a:buNone/>
              <a:defRPr/>
            </a:lvl1pPr>
          </a:lstStyle>
          <a:p>
            <a:endParaRPr lang="fr-FR"/>
          </a:p>
        </p:txBody>
      </p:sp>
      <p:sp>
        <p:nvSpPr>
          <p:cNvPr id="23" name="Espace réservé du texte 8">
            <a:extLst>
              <a:ext uri="{FF2B5EF4-FFF2-40B4-BE49-F238E27FC236}">
                <a16:creationId xmlns:a16="http://schemas.microsoft.com/office/drawing/2014/main" id="{F241595E-0BFF-4EF1-A068-A36374D08AC9}"/>
              </a:ext>
            </a:extLst>
          </p:cNvPr>
          <p:cNvSpPr>
            <a:spLocks noGrp="1"/>
          </p:cNvSpPr>
          <p:nvPr>
            <p:ph type="body" sz="quarter" idx="12" hasCustomPrompt="1"/>
          </p:nvPr>
        </p:nvSpPr>
        <p:spPr>
          <a:xfrm>
            <a:off x="992984" y="4562475"/>
            <a:ext cx="1914525" cy="1323974"/>
          </a:xfrm>
        </p:spPr>
        <p:txBody>
          <a:bodyPr>
            <a:normAutofit/>
          </a:bodyPr>
          <a:lstStyle>
            <a:lvl1pPr marL="0" indent="0">
              <a:buNone/>
              <a:defRPr sz="2000"/>
            </a:lvl1pPr>
          </a:lstStyle>
          <a:p>
            <a:pPr lvl="0"/>
            <a:r>
              <a:rPr lang="fr-BE"/>
              <a:t>texte</a:t>
            </a:r>
            <a:endParaRPr lang="fr-FR"/>
          </a:p>
        </p:txBody>
      </p:sp>
      <p:sp>
        <p:nvSpPr>
          <p:cNvPr id="24" name="Espace réservé du texte 7">
            <a:extLst>
              <a:ext uri="{FF2B5EF4-FFF2-40B4-BE49-F238E27FC236}">
                <a16:creationId xmlns:a16="http://schemas.microsoft.com/office/drawing/2014/main" id="{3EEDE8E2-E376-419E-9B4F-EEADB6B84157}"/>
              </a:ext>
            </a:extLst>
          </p:cNvPr>
          <p:cNvSpPr>
            <a:spLocks noGrp="1"/>
          </p:cNvSpPr>
          <p:nvPr>
            <p:ph type="body" sz="quarter" idx="16" hasCustomPrompt="1"/>
          </p:nvPr>
        </p:nvSpPr>
        <p:spPr>
          <a:xfrm>
            <a:off x="992984" y="37623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5" name="Espace réservé du texte 8">
            <a:extLst>
              <a:ext uri="{FF2B5EF4-FFF2-40B4-BE49-F238E27FC236}">
                <a16:creationId xmlns:a16="http://schemas.microsoft.com/office/drawing/2014/main" id="{47781113-89DA-4760-8731-2E4C887476C1}"/>
              </a:ext>
            </a:extLst>
          </p:cNvPr>
          <p:cNvSpPr>
            <a:spLocks noGrp="1"/>
          </p:cNvSpPr>
          <p:nvPr>
            <p:ph type="body" sz="quarter" idx="17" hasCustomPrompt="1"/>
          </p:nvPr>
        </p:nvSpPr>
        <p:spPr>
          <a:xfrm>
            <a:off x="3778358" y="1838325"/>
            <a:ext cx="1914525" cy="1323974"/>
          </a:xfrm>
        </p:spPr>
        <p:txBody>
          <a:bodyPr>
            <a:normAutofit/>
          </a:bodyPr>
          <a:lstStyle>
            <a:lvl1pPr marL="0" indent="0">
              <a:buNone/>
              <a:defRPr sz="2000"/>
            </a:lvl1pPr>
          </a:lstStyle>
          <a:p>
            <a:pPr lvl="0"/>
            <a:r>
              <a:rPr lang="fr-BE"/>
              <a:t>texte</a:t>
            </a:r>
            <a:endParaRPr lang="fr-FR"/>
          </a:p>
        </p:txBody>
      </p:sp>
      <p:sp>
        <p:nvSpPr>
          <p:cNvPr id="26" name="Espace réservé du texte 7">
            <a:extLst>
              <a:ext uri="{FF2B5EF4-FFF2-40B4-BE49-F238E27FC236}">
                <a16:creationId xmlns:a16="http://schemas.microsoft.com/office/drawing/2014/main" id="{4F00C9CC-EBCD-456B-A730-222A1BF3AF3A}"/>
              </a:ext>
            </a:extLst>
          </p:cNvPr>
          <p:cNvSpPr>
            <a:spLocks noGrp="1"/>
          </p:cNvSpPr>
          <p:nvPr>
            <p:ph type="body" sz="quarter" idx="18" hasCustomPrompt="1"/>
          </p:nvPr>
        </p:nvSpPr>
        <p:spPr>
          <a:xfrm>
            <a:off x="3778358" y="103822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36" name="Espace réservé du texte 8">
            <a:extLst>
              <a:ext uri="{FF2B5EF4-FFF2-40B4-BE49-F238E27FC236}">
                <a16:creationId xmlns:a16="http://schemas.microsoft.com/office/drawing/2014/main" id="{6568F1BC-EFFF-47D4-B7F3-6B695DAF655C}"/>
              </a:ext>
            </a:extLst>
          </p:cNvPr>
          <p:cNvSpPr>
            <a:spLocks noGrp="1"/>
          </p:cNvSpPr>
          <p:nvPr>
            <p:ph type="body" sz="quarter" idx="19" hasCustomPrompt="1"/>
          </p:nvPr>
        </p:nvSpPr>
        <p:spPr>
          <a:xfrm>
            <a:off x="6487350" y="4562475"/>
            <a:ext cx="1914525" cy="1323974"/>
          </a:xfrm>
        </p:spPr>
        <p:txBody>
          <a:bodyPr>
            <a:normAutofit/>
          </a:bodyPr>
          <a:lstStyle>
            <a:lvl1pPr marL="0" indent="0">
              <a:buNone/>
              <a:defRPr sz="2000"/>
            </a:lvl1pPr>
          </a:lstStyle>
          <a:p>
            <a:pPr lvl="0"/>
            <a:r>
              <a:rPr lang="fr-BE"/>
              <a:t>texte</a:t>
            </a:r>
            <a:endParaRPr lang="fr-FR"/>
          </a:p>
        </p:txBody>
      </p:sp>
      <p:sp>
        <p:nvSpPr>
          <p:cNvPr id="37" name="Espace réservé du texte 7">
            <a:extLst>
              <a:ext uri="{FF2B5EF4-FFF2-40B4-BE49-F238E27FC236}">
                <a16:creationId xmlns:a16="http://schemas.microsoft.com/office/drawing/2014/main" id="{42BE7E6D-AAB5-4036-86C5-27C679ED7F0E}"/>
              </a:ext>
            </a:extLst>
          </p:cNvPr>
          <p:cNvSpPr>
            <a:spLocks noGrp="1"/>
          </p:cNvSpPr>
          <p:nvPr>
            <p:ph type="body" sz="quarter" idx="20" hasCustomPrompt="1"/>
          </p:nvPr>
        </p:nvSpPr>
        <p:spPr>
          <a:xfrm>
            <a:off x="6487350" y="37623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38" name="Espace réservé du texte 8">
            <a:extLst>
              <a:ext uri="{FF2B5EF4-FFF2-40B4-BE49-F238E27FC236}">
                <a16:creationId xmlns:a16="http://schemas.microsoft.com/office/drawing/2014/main" id="{FC3BC5B9-A5ED-44FE-9457-4637B243D802}"/>
              </a:ext>
            </a:extLst>
          </p:cNvPr>
          <p:cNvSpPr>
            <a:spLocks noGrp="1"/>
          </p:cNvSpPr>
          <p:nvPr>
            <p:ph type="body" sz="quarter" idx="21" hasCustomPrompt="1"/>
          </p:nvPr>
        </p:nvSpPr>
        <p:spPr>
          <a:xfrm>
            <a:off x="9196343" y="1838325"/>
            <a:ext cx="1914525" cy="1323974"/>
          </a:xfrm>
        </p:spPr>
        <p:txBody>
          <a:bodyPr>
            <a:normAutofit/>
          </a:bodyPr>
          <a:lstStyle>
            <a:lvl1pPr marL="0" indent="0">
              <a:buNone/>
              <a:defRPr sz="2000"/>
            </a:lvl1pPr>
          </a:lstStyle>
          <a:p>
            <a:pPr lvl="0"/>
            <a:r>
              <a:rPr lang="fr-BE"/>
              <a:t>texte</a:t>
            </a:r>
            <a:endParaRPr lang="fr-FR"/>
          </a:p>
        </p:txBody>
      </p:sp>
      <p:sp>
        <p:nvSpPr>
          <p:cNvPr id="39" name="Espace réservé du texte 7">
            <a:extLst>
              <a:ext uri="{FF2B5EF4-FFF2-40B4-BE49-F238E27FC236}">
                <a16:creationId xmlns:a16="http://schemas.microsoft.com/office/drawing/2014/main" id="{FA6D50ED-E7A4-4344-A935-FD67F923827F}"/>
              </a:ext>
            </a:extLst>
          </p:cNvPr>
          <p:cNvSpPr>
            <a:spLocks noGrp="1"/>
          </p:cNvSpPr>
          <p:nvPr>
            <p:ph type="body" sz="quarter" idx="22" hasCustomPrompt="1"/>
          </p:nvPr>
        </p:nvSpPr>
        <p:spPr>
          <a:xfrm>
            <a:off x="9196343" y="103822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Tree>
    <p:extLst>
      <p:ext uri="{BB962C8B-B14F-4D97-AF65-F5344CB8AC3E}">
        <p14:creationId xmlns:p14="http://schemas.microsoft.com/office/powerpoint/2010/main" val="31517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500"/>
                                        <p:tgtEl>
                                          <p:spTgt spid="2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fade">
                                      <p:cBhvr>
                                        <p:cTn id="19" dur="500"/>
                                        <p:tgtEl>
                                          <p:spTgt spid="3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fade">
                                      <p:cBhvr>
                                        <p:cTn id="25" dur="500"/>
                                        <p:tgtEl>
                                          <p:spTgt spid="3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xEl>
                                              <p:pRg st="0" end="0"/>
                                            </p:txEl>
                                          </p:spTgt>
                                        </p:tgtEl>
                                        <p:attrNameLst>
                                          <p:attrName>style.visibility</p:attrName>
                                        </p:attrNameLst>
                                      </p:cBhvr>
                                      <p:to>
                                        <p:strVal val="visible"/>
                                      </p:to>
                                    </p:set>
                                    <p:animEffect transition="in" filter="fade">
                                      <p:cBhvr>
                                        <p:cTn id="28"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38203" y="3695182"/>
            <a:ext cx="4718536" cy="2013498"/>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9525" y="0"/>
            <a:ext cx="3052759"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8" name="Espace réservé pour une image  4">
            <a:extLst>
              <a:ext uri="{FF2B5EF4-FFF2-40B4-BE49-F238E27FC236}">
                <a16:creationId xmlns:a16="http://schemas.microsoft.com/office/drawing/2014/main" id="{4240779F-74CA-430D-AE51-561486EB22E1}"/>
              </a:ext>
            </a:extLst>
          </p:cNvPr>
          <p:cNvSpPr>
            <a:spLocks noGrp="1"/>
          </p:cNvSpPr>
          <p:nvPr>
            <p:ph type="pic" sz="quarter" idx="13"/>
          </p:nvPr>
        </p:nvSpPr>
        <p:spPr>
          <a:xfrm>
            <a:off x="3043234" y="-1"/>
            <a:ext cx="3052759" cy="3026081"/>
          </a:xfrm>
        </p:spPr>
        <p:txBody>
          <a:bodyPr/>
          <a:lstStyle>
            <a:lvl1pPr marL="0" indent="0">
              <a:buNone/>
              <a:defRPr/>
            </a:lvl1pPr>
          </a:lstStyle>
          <a:p>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096733" y="0"/>
            <a:ext cx="3052759" cy="3026081"/>
          </a:xfrm>
        </p:spPr>
        <p:txBody>
          <a:bodyPr/>
          <a:lstStyle>
            <a:lvl1pPr marL="0" indent="0">
              <a:buNone/>
              <a:defRPr/>
            </a:lvl1pPr>
          </a:lstStyle>
          <a:p>
            <a:endParaRPr lang="fr-FR"/>
          </a:p>
        </p:txBody>
      </p:sp>
      <p:sp>
        <p:nvSpPr>
          <p:cNvPr id="10" name="Espace réservé pour une image  4">
            <a:extLst>
              <a:ext uri="{FF2B5EF4-FFF2-40B4-BE49-F238E27FC236}">
                <a16:creationId xmlns:a16="http://schemas.microsoft.com/office/drawing/2014/main" id="{EB45C737-D6B7-41D5-BC2A-559E9BEEE88E}"/>
              </a:ext>
            </a:extLst>
          </p:cNvPr>
          <p:cNvSpPr>
            <a:spLocks noGrp="1"/>
          </p:cNvSpPr>
          <p:nvPr>
            <p:ph type="pic" sz="quarter" idx="15"/>
          </p:nvPr>
        </p:nvSpPr>
        <p:spPr>
          <a:xfrm>
            <a:off x="9159017" y="0"/>
            <a:ext cx="3052759"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EF924698-A21D-42E8-A338-E4510ACE9F21}"/>
              </a:ext>
            </a:extLst>
          </p:cNvPr>
          <p:cNvCxnSpPr>
            <a:cxnSpLocks/>
          </p:cNvCxnSpPr>
          <p:nvPr userDrawn="1"/>
        </p:nvCxnSpPr>
        <p:spPr>
          <a:xfrm>
            <a:off x="971550" y="35464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3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38203" y="830062"/>
            <a:ext cx="4718536" cy="2013498"/>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7620" y="3831919"/>
            <a:ext cx="3052759"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9169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8" name="Espace réservé pour une image  4">
            <a:extLst>
              <a:ext uri="{FF2B5EF4-FFF2-40B4-BE49-F238E27FC236}">
                <a16:creationId xmlns:a16="http://schemas.microsoft.com/office/drawing/2014/main" id="{4240779F-74CA-430D-AE51-561486EB22E1}"/>
              </a:ext>
            </a:extLst>
          </p:cNvPr>
          <p:cNvSpPr>
            <a:spLocks noGrp="1"/>
          </p:cNvSpPr>
          <p:nvPr>
            <p:ph type="pic" sz="quarter" idx="13"/>
          </p:nvPr>
        </p:nvSpPr>
        <p:spPr>
          <a:xfrm>
            <a:off x="3045139" y="3831918"/>
            <a:ext cx="3052759" cy="3026081"/>
          </a:xfrm>
        </p:spPr>
        <p:txBody>
          <a:bodyPr/>
          <a:lstStyle>
            <a:lvl1pPr marL="0" indent="0">
              <a:buNone/>
              <a:defRPr/>
            </a:lvl1pPr>
          </a:lstStyle>
          <a:p>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098638" y="3831919"/>
            <a:ext cx="3052759" cy="3026081"/>
          </a:xfrm>
        </p:spPr>
        <p:txBody>
          <a:bodyPr/>
          <a:lstStyle>
            <a:lvl1pPr marL="0" indent="0">
              <a:buNone/>
              <a:defRPr/>
            </a:lvl1pPr>
          </a:lstStyle>
          <a:p>
            <a:endParaRPr lang="fr-FR"/>
          </a:p>
        </p:txBody>
      </p:sp>
      <p:sp>
        <p:nvSpPr>
          <p:cNvPr id="10" name="Espace réservé pour une image  4">
            <a:extLst>
              <a:ext uri="{FF2B5EF4-FFF2-40B4-BE49-F238E27FC236}">
                <a16:creationId xmlns:a16="http://schemas.microsoft.com/office/drawing/2014/main" id="{EB45C737-D6B7-41D5-BC2A-559E9BEEE88E}"/>
              </a:ext>
            </a:extLst>
          </p:cNvPr>
          <p:cNvSpPr>
            <a:spLocks noGrp="1"/>
          </p:cNvSpPr>
          <p:nvPr>
            <p:ph type="pic" sz="quarter" idx="15"/>
          </p:nvPr>
        </p:nvSpPr>
        <p:spPr>
          <a:xfrm>
            <a:off x="9160922" y="3831919"/>
            <a:ext cx="3052759"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EF924698-A21D-42E8-A338-E4510ACE9F21}"/>
              </a:ext>
            </a:extLst>
          </p:cNvPr>
          <p:cNvCxnSpPr>
            <a:cxnSpLocks/>
          </p:cNvCxnSpPr>
          <p:nvPr userDrawn="1"/>
        </p:nvCxnSpPr>
        <p:spPr>
          <a:xfrm>
            <a:off x="971550" y="68135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1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47728" y="907561"/>
            <a:ext cx="4718536" cy="2285999"/>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3831919"/>
            <a:ext cx="6104793"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25737" y="60544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106258" y="3831919"/>
            <a:ext cx="6104793"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003D51F2-082C-4E57-9EA8-74E97FAF35BF}"/>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47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47728" y="907561"/>
            <a:ext cx="4718536" cy="2285999"/>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3831919"/>
            <a:ext cx="12192000"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25737" y="60544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1" name="Connecteur droit 10">
            <a:extLst>
              <a:ext uri="{FF2B5EF4-FFF2-40B4-BE49-F238E27FC236}">
                <a16:creationId xmlns:a16="http://schemas.microsoft.com/office/drawing/2014/main" id="{003D51F2-082C-4E57-9EA8-74E97FAF35BF}"/>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1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22500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427910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8" name="Espace réservé du texte 7">
            <a:extLst>
              <a:ext uri="{FF2B5EF4-FFF2-40B4-BE49-F238E27FC236}">
                <a16:creationId xmlns:a16="http://schemas.microsoft.com/office/drawing/2014/main" id="{D48B8598-EF05-4774-98F1-E0552252722A}"/>
              </a:ext>
            </a:extLst>
          </p:cNvPr>
          <p:cNvSpPr>
            <a:spLocks noGrp="1"/>
          </p:cNvSpPr>
          <p:nvPr>
            <p:ph type="body" sz="quarter" idx="35" hasCustomPrompt="1"/>
          </p:nvPr>
        </p:nvSpPr>
        <p:spPr>
          <a:xfrm>
            <a:off x="3056180" y="4756942"/>
            <a:ext cx="6079638" cy="1325564"/>
          </a:xfrm>
        </p:spPr>
        <p:txBody>
          <a:bodyPr>
            <a:normAutofit/>
          </a:bodyPr>
          <a:lstStyle>
            <a:lvl1pPr marL="0" indent="0" algn="ctr">
              <a:buNone/>
              <a:defRPr sz="2000">
                <a:solidFill>
                  <a:schemeClr val="bg1">
                    <a:lumMod val="65000"/>
                  </a:schemeClr>
                </a:solidFill>
              </a:defRPr>
            </a:lvl1pPr>
          </a:lstStyle>
          <a:p>
            <a:pPr lvl="0"/>
            <a:r>
              <a:rPr lang="fr-BE"/>
              <a:t>Texte</a:t>
            </a:r>
            <a:endParaRPr lang="fr-FR"/>
          </a:p>
        </p:txBody>
      </p:sp>
      <p:sp>
        <p:nvSpPr>
          <p:cNvPr id="22" name="Espace réservé du numéro de diapositive 5">
            <a:extLst>
              <a:ext uri="{FF2B5EF4-FFF2-40B4-BE49-F238E27FC236}">
                <a16:creationId xmlns:a16="http://schemas.microsoft.com/office/drawing/2014/main" id="{9F79C441-74B9-4E1A-90AB-9A36A0DF67A7}"/>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11" name="Espace réservé pour une image  4">
            <a:extLst>
              <a:ext uri="{FF2B5EF4-FFF2-40B4-BE49-F238E27FC236}">
                <a16:creationId xmlns:a16="http://schemas.microsoft.com/office/drawing/2014/main" id="{71937E79-771A-4631-AFE4-6C8806793837}"/>
              </a:ext>
            </a:extLst>
          </p:cNvPr>
          <p:cNvSpPr>
            <a:spLocks noGrp="1"/>
          </p:cNvSpPr>
          <p:nvPr>
            <p:ph type="pic" sz="quarter" idx="11"/>
          </p:nvPr>
        </p:nvSpPr>
        <p:spPr>
          <a:xfrm>
            <a:off x="0" y="0"/>
            <a:ext cx="12192000" cy="2922588"/>
          </a:xfrm>
        </p:spPr>
        <p:txBody>
          <a:bodyPr/>
          <a:lstStyle>
            <a:lvl1pPr marL="0" indent="0">
              <a:buNone/>
              <a:defRPr/>
            </a:lvl1pPr>
          </a:lstStyle>
          <a:p>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33559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61646" y="3629452"/>
            <a:ext cx="4718536" cy="2144957"/>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0"/>
            <a:ext cx="12192000" cy="2922588"/>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8" name="Connecteur droit 7">
            <a:extLst>
              <a:ext uri="{FF2B5EF4-FFF2-40B4-BE49-F238E27FC236}">
                <a16:creationId xmlns:a16="http://schemas.microsoft.com/office/drawing/2014/main" id="{43F34615-2730-4AD1-8205-2D04EF650B48}"/>
              </a:ext>
            </a:extLst>
          </p:cNvPr>
          <p:cNvCxnSpPr>
            <a:cxnSpLocks/>
          </p:cNvCxnSpPr>
          <p:nvPr userDrawn="1"/>
        </p:nvCxnSpPr>
        <p:spPr>
          <a:xfrm>
            <a:off x="861646" y="3429000"/>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67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61646" y="3629452"/>
            <a:ext cx="4718536" cy="2144957"/>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861646" y="0"/>
            <a:ext cx="10492153" cy="2922588"/>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8" name="Connecteur droit 7">
            <a:extLst>
              <a:ext uri="{FF2B5EF4-FFF2-40B4-BE49-F238E27FC236}">
                <a16:creationId xmlns:a16="http://schemas.microsoft.com/office/drawing/2014/main" id="{43F34615-2730-4AD1-8205-2D04EF650B48}"/>
              </a:ext>
            </a:extLst>
          </p:cNvPr>
          <p:cNvCxnSpPr>
            <a:cxnSpLocks/>
          </p:cNvCxnSpPr>
          <p:nvPr userDrawn="1"/>
        </p:nvCxnSpPr>
        <p:spPr>
          <a:xfrm>
            <a:off x="861646" y="3429000"/>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8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D1E690D1-AB0E-425D-9FB8-302A4F6061BB}"/>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p:spPr>
        <p:txBody>
          <a:bodyPr anchor="t" anchorCtr="0"/>
          <a:lstStyle>
            <a:lvl1pPr algn="ctr">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p:spPr>
        <p:txBody>
          <a:bodyPr anchor="ctr" anchorCtr="0">
            <a:noAutofit/>
          </a:bodyPr>
          <a:lstStyle>
            <a:lvl1pPr marL="0" indent="0" algn="ctr">
              <a:buNone/>
              <a:defRPr sz="2400">
                <a:solidFill>
                  <a:schemeClr val="tx1">
                    <a:lumMod val="85000"/>
                    <a:lumOff val="15000"/>
                  </a:schemeClr>
                </a:solidFill>
                <a:latin typeface="Myriad Pro Light" panose="020B0403030403020204" pitchFamily="34" charset="0"/>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1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481758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587168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22" name="Espace réservé du numéro de diapositive 5">
            <a:extLst>
              <a:ext uri="{FF2B5EF4-FFF2-40B4-BE49-F238E27FC236}">
                <a16:creationId xmlns:a16="http://schemas.microsoft.com/office/drawing/2014/main" id="{9F79C441-74B9-4E1A-90AB-9A36A0DF67A7}"/>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494855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3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59610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65020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22" name="Espace réservé du numéro de diapositive 5">
            <a:extLst>
              <a:ext uri="{FF2B5EF4-FFF2-40B4-BE49-F238E27FC236}">
                <a16:creationId xmlns:a16="http://schemas.microsoft.com/office/drawing/2014/main" id="{9F79C441-74B9-4E1A-90AB-9A36A0DF67A7}"/>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7270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6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36" name="Image 35" descr="Une image contenant personne, intérieur, homme, mur&#10;&#10;Description générée automatiquement">
            <a:extLst>
              <a:ext uri="{FF2B5EF4-FFF2-40B4-BE49-F238E27FC236}">
                <a16:creationId xmlns:a16="http://schemas.microsoft.com/office/drawing/2014/main" id="{A03CC167-CAE6-4124-BCDF-65BEED2763B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7847" b="7847"/>
          <a:stretch/>
        </p:blipFill>
        <p:spPr>
          <a:xfrm>
            <a:off x="1" y="0"/>
            <a:ext cx="12188768" cy="6858000"/>
          </a:xfrm>
          <a:prstGeom prst="rect">
            <a:avLst/>
          </a:prstGeom>
        </p:spPr>
      </p:pic>
      <p:sp>
        <p:nvSpPr>
          <p:cNvPr id="40" name="Rectangle 5">
            <a:extLst>
              <a:ext uri="{FF2B5EF4-FFF2-40B4-BE49-F238E27FC236}">
                <a16:creationId xmlns:a16="http://schemas.microsoft.com/office/drawing/2014/main" id="{5308A953-B786-47C2-98AF-41D03463EA6B}"/>
              </a:ext>
            </a:extLst>
          </p:cNvPr>
          <p:cNvSpPr/>
          <p:nvPr userDrawn="1"/>
        </p:nvSpPr>
        <p:spPr>
          <a:xfrm>
            <a:off x="0" y="0"/>
            <a:ext cx="6672758" cy="6858000"/>
          </a:xfrm>
          <a:custGeom>
            <a:avLst/>
            <a:gdLst>
              <a:gd name="connsiteX0" fmla="*/ 0 w 5271796"/>
              <a:gd name="connsiteY0" fmla="*/ 0 h 6858000"/>
              <a:gd name="connsiteX1" fmla="*/ 5271796 w 5271796"/>
              <a:gd name="connsiteY1" fmla="*/ 0 h 6858000"/>
              <a:gd name="connsiteX2" fmla="*/ 5271796 w 5271796"/>
              <a:gd name="connsiteY2" fmla="*/ 6858000 h 6858000"/>
              <a:gd name="connsiteX3" fmla="*/ 0 w 5271796"/>
              <a:gd name="connsiteY3" fmla="*/ 6858000 h 6858000"/>
              <a:gd name="connsiteX4" fmla="*/ 0 w 5271796"/>
              <a:gd name="connsiteY4" fmla="*/ 0 h 6858000"/>
              <a:gd name="connsiteX0" fmla="*/ 0 w 7671048"/>
              <a:gd name="connsiteY0" fmla="*/ 0 h 6858000"/>
              <a:gd name="connsiteX1" fmla="*/ 7671048 w 7671048"/>
              <a:gd name="connsiteY1" fmla="*/ 0 h 6858000"/>
              <a:gd name="connsiteX2" fmla="*/ 5271796 w 7671048"/>
              <a:gd name="connsiteY2" fmla="*/ 6858000 h 6858000"/>
              <a:gd name="connsiteX3" fmla="*/ 0 w 7671048"/>
              <a:gd name="connsiteY3" fmla="*/ 6858000 h 6858000"/>
              <a:gd name="connsiteX4" fmla="*/ 0 w 76710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048" h="6858000">
                <a:moveTo>
                  <a:pt x="0" y="0"/>
                </a:moveTo>
                <a:lnTo>
                  <a:pt x="7671048" y="0"/>
                </a:lnTo>
                <a:lnTo>
                  <a:pt x="5271796" y="6858000"/>
                </a:lnTo>
                <a:lnTo>
                  <a:pt x="0" y="6858000"/>
                </a:lnTo>
                <a:lnTo>
                  <a:pt x="0" y="0"/>
                </a:lnTo>
                <a:close/>
              </a:path>
            </a:pathLst>
          </a:custGeom>
          <a:solidFill>
            <a:srgbClr val="0071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rgbClr val="0071B9"/>
              </a:solidFill>
            </a:endParaRPr>
          </a:p>
        </p:txBody>
      </p:sp>
      <p:sp>
        <p:nvSpPr>
          <p:cNvPr id="3" name="Sous-titre 2">
            <a:extLst>
              <a:ext uri="{FF2B5EF4-FFF2-40B4-BE49-F238E27FC236}">
                <a16:creationId xmlns:a16="http://schemas.microsoft.com/office/drawing/2014/main" id="{78B6A6FF-8B96-4DDF-962B-8C13E8ADED05}"/>
              </a:ext>
            </a:extLst>
          </p:cNvPr>
          <p:cNvSpPr>
            <a:spLocks noGrp="1"/>
          </p:cNvSpPr>
          <p:nvPr>
            <p:ph type="subTitle" idx="1" hasCustomPrompt="1"/>
          </p:nvPr>
        </p:nvSpPr>
        <p:spPr>
          <a:xfrm>
            <a:off x="5108301" y="4123007"/>
            <a:ext cx="5540885" cy="308068"/>
          </a:xfrm>
        </p:spPr>
        <p:txBody>
          <a:bodyPr anchor="ctr" anchorCtr="0">
            <a:noAutofit/>
          </a:bodyPr>
          <a:lstStyle>
            <a:lvl1pPr marL="0" indent="0" algn="l">
              <a:buNone/>
              <a:defRPr lang="fr-FR" sz="2800" b="1" kern="1200" baseline="30000" dirty="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BE"/>
              <a:t>Entrez les années</a:t>
            </a:r>
            <a:endParaRPr lang="fr-FR"/>
          </a:p>
        </p:txBody>
      </p:sp>
      <p:cxnSp>
        <p:nvCxnSpPr>
          <p:cNvPr id="17" name="Connecteur droit 16">
            <a:extLst>
              <a:ext uri="{FF2B5EF4-FFF2-40B4-BE49-F238E27FC236}">
                <a16:creationId xmlns:a16="http://schemas.microsoft.com/office/drawing/2014/main" id="{14220AC6-9E44-444B-81CB-9C0AB7D9808C}"/>
              </a:ext>
            </a:extLst>
          </p:cNvPr>
          <p:cNvCxnSpPr/>
          <p:nvPr userDrawn="1"/>
        </p:nvCxnSpPr>
        <p:spPr>
          <a:xfrm>
            <a:off x="3202416" y="1973510"/>
            <a:ext cx="0" cy="2910980"/>
          </a:xfrm>
          <a:prstGeom prst="line">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0E91FB5A-FAC8-4AED-9906-E2F956C87BB8}"/>
              </a:ext>
            </a:extLst>
          </p:cNvPr>
          <p:cNvSpPr txBox="1"/>
          <p:nvPr userDrawn="1"/>
        </p:nvSpPr>
        <p:spPr>
          <a:xfrm>
            <a:off x="3669758" y="4092521"/>
            <a:ext cx="1713688" cy="338554"/>
          </a:xfrm>
          <a:prstGeom prst="rect">
            <a:avLst/>
          </a:prstGeom>
          <a:noFill/>
        </p:spPr>
        <p:txBody>
          <a:bodyPr wrap="square" rtlCol="0" anchor="ctr" anchorCtr="0">
            <a:spAutoFit/>
          </a:bodyPr>
          <a:lstStyle/>
          <a:p>
            <a:r>
              <a:rPr lang="fr-FR" sz="2400" baseline="30000">
                <a:solidFill>
                  <a:schemeClr val="bg1"/>
                </a:solidFill>
                <a:effectLst>
                  <a:outerShdw blurRad="50800" dist="38100" dir="2700000" algn="tl" rotWithShape="0">
                    <a:prstClr val="black">
                      <a:alpha val="40000"/>
                    </a:prstClr>
                  </a:outerShdw>
                </a:effectLst>
                <a:latin typeface="Arial Nova Cond Light" panose="020B0306020202020204" pitchFamily="34" charset="0"/>
                <a:ea typeface="Roboto Condensed" pitchFamily="2" charset="0"/>
              </a:rPr>
              <a:t>Année académique</a:t>
            </a:r>
            <a:endParaRPr lang="fr-FR" sz="2400" b="1" baseline="3000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endParaRPr>
          </a:p>
        </p:txBody>
      </p:sp>
      <p:sp>
        <p:nvSpPr>
          <p:cNvPr id="22" name="Espace réservé du texte 21">
            <a:extLst>
              <a:ext uri="{FF2B5EF4-FFF2-40B4-BE49-F238E27FC236}">
                <a16:creationId xmlns:a16="http://schemas.microsoft.com/office/drawing/2014/main" id="{95AC333F-F08B-4063-A6C3-1C5FFEC13829}"/>
              </a:ext>
            </a:extLst>
          </p:cNvPr>
          <p:cNvSpPr>
            <a:spLocks noGrp="1"/>
          </p:cNvSpPr>
          <p:nvPr userDrawn="1">
            <p:ph type="body" sz="quarter" idx="10" hasCustomPrompt="1"/>
          </p:nvPr>
        </p:nvSpPr>
        <p:spPr>
          <a:xfrm>
            <a:off x="3669759" y="3282152"/>
            <a:ext cx="7077381" cy="810370"/>
          </a:xfrm>
        </p:spPr>
        <p:txBody>
          <a:bodyPr anchor="t" anchorCtr="0"/>
          <a:lstStyle>
            <a:lvl1pPr marL="0" indent="0">
              <a:buNone/>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1pPr>
            <a:lvl2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2pPr>
            <a:lvl3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3pPr>
            <a:lvl4pPr>
              <a:defRPr lang="fr-FR" sz="8000" b="1" kern="1200" baseline="30000" dirty="0" smtClean="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4pPr>
            <a:lvl5pPr>
              <a:defRPr lang="fr-FR" sz="8000" b="1" kern="1200" baseline="30000" dirty="0">
                <a:solidFill>
                  <a:schemeClr val="bg1"/>
                </a:solidFill>
                <a:effectLst>
                  <a:outerShdw blurRad="50800" dist="38100" dir="2700000" algn="tl" rotWithShape="0">
                    <a:prstClr val="black">
                      <a:alpha val="40000"/>
                    </a:prstClr>
                  </a:outerShdw>
                </a:effectLst>
                <a:latin typeface="Arial Nova Cond" panose="020B0506020202020204" pitchFamily="34" charset="0"/>
                <a:ea typeface="Roboto Condensed" pitchFamily="2" charset="0"/>
                <a:cs typeface="+mn-cs"/>
              </a:defRPr>
            </a:lvl5pPr>
          </a:lstStyle>
          <a:p>
            <a:pPr lvl="0"/>
            <a:r>
              <a:rPr lang="fr-BE"/>
              <a:t>Titre Partie 2</a:t>
            </a:r>
            <a:endParaRPr lang="fr-FR"/>
          </a:p>
        </p:txBody>
      </p:sp>
      <p:sp>
        <p:nvSpPr>
          <p:cNvPr id="24" name="Espace réservé pour une image  23">
            <a:extLst>
              <a:ext uri="{FF2B5EF4-FFF2-40B4-BE49-F238E27FC236}">
                <a16:creationId xmlns:a16="http://schemas.microsoft.com/office/drawing/2014/main" id="{23DC6652-FAD2-4AFA-8BCE-0B8F1AFC31F3}"/>
              </a:ext>
            </a:extLst>
          </p:cNvPr>
          <p:cNvSpPr>
            <a:spLocks noGrp="1"/>
          </p:cNvSpPr>
          <p:nvPr userDrawn="1">
            <p:ph type="pic" sz="quarter" idx="11" hasCustomPrompt="1"/>
          </p:nvPr>
        </p:nvSpPr>
        <p:spPr>
          <a:xfrm>
            <a:off x="1102252" y="1968095"/>
            <a:ext cx="1454400" cy="1858414"/>
          </a:xfrm>
          <a:effectLst>
            <a:outerShdw blurRad="50800" dist="38100" dir="2700000" algn="tl" rotWithShape="0">
              <a:prstClr val="black">
                <a:alpha val="40000"/>
              </a:prstClr>
            </a:outerShdw>
          </a:effectLst>
        </p:spPr>
        <p:txBody>
          <a:bodyPr anchor="ctr" anchorCtr="0">
            <a:normAutofit/>
          </a:bodyPr>
          <a:lstStyle>
            <a:lvl1pPr marL="0" indent="0" algn="ctr">
              <a:buNone/>
              <a:defRPr sz="1800">
                <a:solidFill>
                  <a:schemeClr val="bg1"/>
                </a:solidFill>
              </a:defRPr>
            </a:lvl1pPr>
          </a:lstStyle>
          <a:p>
            <a:r>
              <a:rPr lang="fr-BE"/>
              <a:t>Logo Henallux</a:t>
            </a:r>
            <a:endParaRPr lang="fr-FR"/>
          </a:p>
        </p:txBody>
      </p:sp>
      <p:sp>
        <p:nvSpPr>
          <p:cNvPr id="26" name="Espace réservé pour une image  25">
            <a:extLst>
              <a:ext uri="{FF2B5EF4-FFF2-40B4-BE49-F238E27FC236}">
                <a16:creationId xmlns:a16="http://schemas.microsoft.com/office/drawing/2014/main" id="{5E007948-33F7-48C6-AD6C-E0C22CD62CE8}"/>
              </a:ext>
            </a:extLst>
          </p:cNvPr>
          <p:cNvSpPr>
            <a:spLocks noGrp="1"/>
          </p:cNvSpPr>
          <p:nvPr>
            <p:ph type="pic" sz="quarter" idx="12" hasCustomPrompt="1"/>
          </p:nvPr>
        </p:nvSpPr>
        <p:spPr>
          <a:xfrm>
            <a:off x="510211" y="3871153"/>
            <a:ext cx="1402726" cy="685216"/>
          </a:xfrm>
          <a:effectLst>
            <a:outerShdw blurRad="50800" dist="38100" dir="2700000" algn="tl" rotWithShape="0">
              <a:prstClr val="black">
                <a:alpha val="40000"/>
              </a:prstClr>
            </a:outerShdw>
          </a:effectLst>
        </p:spPr>
        <p:txBody>
          <a:bodyPr anchor="ctr" anchorCtr="0">
            <a:normAutofit/>
          </a:bodyPr>
          <a:lstStyle>
            <a:lvl1pPr marL="0" indent="0" algn="ctr">
              <a:buNone/>
              <a:defRPr sz="1800">
                <a:solidFill>
                  <a:schemeClr val="bg1"/>
                </a:solidFill>
              </a:defRPr>
            </a:lvl1pPr>
          </a:lstStyle>
          <a:p>
            <a:r>
              <a:rPr lang="fr-BE"/>
              <a:t>Logo </a:t>
            </a:r>
            <a:r>
              <a:rPr lang="fr-BE" err="1"/>
              <a:t>ULiège</a:t>
            </a:r>
            <a:endParaRPr lang="fr-FR"/>
          </a:p>
        </p:txBody>
      </p:sp>
      <p:sp>
        <p:nvSpPr>
          <p:cNvPr id="28" name="Espace réservé pour une image  27">
            <a:extLst>
              <a:ext uri="{FF2B5EF4-FFF2-40B4-BE49-F238E27FC236}">
                <a16:creationId xmlns:a16="http://schemas.microsoft.com/office/drawing/2014/main" id="{41359DCB-E38C-4CE4-A434-F68DAB5F1DEA}"/>
              </a:ext>
            </a:extLst>
          </p:cNvPr>
          <p:cNvSpPr>
            <a:spLocks noGrp="1"/>
          </p:cNvSpPr>
          <p:nvPr>
            <p:ph type="pic" sz="quarter" idx="13" hasCustomPrompt="1"/>
          </p:nvPr>
        </p:nvSpPr>
        <p:spPr>
          <a:xfrm>
            <a:off x="2027238" y="3871913"/>
            <a:ext cx="874712" cy="903287"/>
          </a:xfrm>
          <a:effectLst>
            <a:outerShdw blurRad="50800" dist="38100" dir="2700000" algn="tl" rotWithShape="0">
              <a:prstClr val="black">
                <a:alpha val="40000"/>
              </a:prstClr>
            </a:outerShdw>
          </a:effectLst>
        </p:spPr>
        <p:txBody>
          <a:bodyPr anchor="ctr" anchorCtr="0">
            <a:noAutofit/>
          </a:bodyPr>
          <a:lstStyle>
            <a:lvl1pPr marL="0" indent="0" algn="ctr">
              <a:buNone/>
              <a:defRPr sz="1600">
                <a:solidFill>
                  <a:schemeClr val="bg1"/>
                </a:solidFill>
              </a:defRPr>
            </a:lvl1pPr>
          </a:lstStyle>
          <a:p>
            <a:r>
              <a:rPr lang="fr-BE"/>
              <a:t>Logo </a:t>
            </a:r>
            <a:r>
              <a:rPr lang="fr-BE" err="1"/>
              <a:t>UNamur</a:t>
            </a:r>
            <a:endParaRPr lang="fr-FR"/>
          </a:p>
        </p:txBody>
      </p:sp>
      <p:sp>
        <p:nvSpPr>
          <p:cNvPr id="39" name="Espace réservé du texte 38">
            <a:extLst>
              <a:ext uri="{FF2B5EF4-FFF2-40B4-BE49-F238E27FC236}">
                <a16:creationId xmlns:a16="http://schemas.microsoft.com/office/drawing/2014/main" id="{48B6AAC8-F09B-4707-BDF3-634515B4C22A}"/>
              </a:ext>
            </a:extLst>
          </p:cNvPr>
          <p:cNvSpPr>
            <a:spLocks noGrp="1"/>
          </p:cNvSpPr>
          <p:nvPr>
            <p:ph type="body" sz="quarter" idx="14" hasCustomPrompt="1"/>
          </p:nvPr>
        </p:nvSpPr>
        <p:spPr>
          <a:xfrm>
            <a:off x="3670300" y="1844675"/>
            <a:ext cx="7077075" cy="1406525"/>
          </a:xfrm>
        </p:spPr>
        <p:txBody>
          <a:bodyPr anchor="b" anchorCtr="0">
            <a:normAutofit/>
          </a:bodyPr>
          <a:lstStyle>
            <a:lvl1pPr marL="0" indent="0">
              <a:buNone/>
              <a:defRPr lang="fr-FR" sz="8000" b="1" kern="1200" baseline="30000" dirty="0">
                <a:solidFill>
                  <a:schemeClr val="bg1"/>
                </a:solidFill>
                <a:effectLst>
                  <a:outerShdw blurRad="50800" dist="38100" dir="2700000" algn="tl" rotWithShape="0">
                    <a:prstClr val="black">
                      <a:alpha val="40000"/>
                    </a:prstClr>
                  </a:outerShdw>
                </a:effectLst>
                <a:latin typeface="Arial Nova Cond Light" panose="020B0306020202020204" pitchFamily="34" charset="0"/>
                <a:ea typeface="Roboto Condensed" pitchFamily="2" charset="0"/>
                <a:cs typeface="+mn-cs"/>
              </a:defRPr>
            </a:lvl1pPr>
          </a:lstStyle>
          <a:p>
            <a:pPr lvl="0"/>
            <a:r>
              <a:rPr lang="fr-BE"/>
              <a:t>Titre Partie 1</a:t>
            </a:r>
            <a:endParaRPr lang="fr-FR"/>
          </a:p>
        </p:txBody>
      </p:sp>
    </p:spTree>
    <p:extLst>
      <p:ext uri="{BB962C8B-B14F-4D97-AF65-F5344CB8AC3E}">
        <p14:creationId xmlns:p14="http://schemas.microsoft.com/office/powerpoint/2010/main" val="251979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22" presetClass="entr" presetSubtype="4"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par>
                          <p:cTn id="22" fill="hold">
                            <p:stCondLst>
                              <p:cond delay="1200"/>
                            </p:stCondLst>
                            <p:childTnLst>
                              <p:par>
                                <p:cTn id="23" presetID="22" presetClass="entr" presetSubtype="8" fill="hold" grpId="0" nodeType="after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wipe(left)">
                                      <p:cBhvr>
                                        <p:cTn id="25" dur="500"/>
                                        <p:tgtEl>
                                          <p:spTgt spid="3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3" grpId="0" build="p">
        <p:tmplLst>
          <p:tmpl lvl="1">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8" grpId="0"/>
      <p:bldP spid="18" grpId="1"/>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6" grpId="0"/>
      <p:bldP spid="28" grpId="0"/>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3F239-5F76-457B-86B4-0EC9169BA4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0915A0-2927-430E-863C-9915E8DC36F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0F34D202-E013-48A6-97A6-7475681884C4}"/>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1" name="Connecteur droit 10">
            <a:extLst>
              <a:ext uri="{FF2B5EF4-FFF2-40B4-BE49-F238E27FC236}">
                <a16:creationId xmlns:a16="http://schemas.microsoft.com/office/drawing/2014/main" id="{E7F49FF7-5530-4C83-BF3B-F5333B3D3870}"/>
              </a:ext>
            </a:extLst>
          </p:cNvPr>
          <p:cNvCxnSpPr>
            <a:cxnSpLocks/>
          </p:cNvCxnSpPr>
          <p:nvPr userDrawn="1"/>
        </p:nvCxnSpPr>
        <p:spPr>
          <a:xfrm>
            <a:off x="957263" y="902494"/>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7" name="Espace réservé du numéro de diapositive 5">
            <a:extLst>
              <a:ext uri="{FF2B5EF4-FFF2-40B4-BE49-F238E27FC236}">
                <a16:creationId xmlns:a16="http://schemas.microsoft.com/office/drawing/2014/main" id="{8AA5BCEF-AD34-49C9-80EF-6181CD14C108}"/>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2321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p:spPr>
        <p:txBody>
          <a:bodyPr anchor="t" anchorCtr="0"/>
          <a:lstStyle>
            <a:lvl1pPr algn="ctr">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E32CD987-2C63-40EC-A9AD-F444CA91DF5C}"/>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8771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3" name="Espace réservé du numéro de diapositive 5">
            <a:extLst>
              <a:ext uri="{FF2B5EF4-FFF2-40B4-BE49-F238E27FC236}">
                <a16:creationId xmlns:a16="http://schemas.microsoft.com/office/drawing/2014/main" id="{35D960E3-C98A-443A-9BFC-C38634479F5D}"/>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2545979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4CB0C-61D4-4B3D-A2E1-B60D316723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34CBB80-FCE1-4D39-9C39-21168DF6A39B}"/>
              </a:ext>
            </a:extLst>
          </p:cNvPr>
          <p:cNvSpPr>
            <a:spLocks noGrp="1"/>
          </p:cNvSpPr>
          <p:nvPr>
            <p:ph sz="half" idx="1"/>
          </p:nvPr>
        </p:nvSpPr>
        <p:spPr>
          <a:xfrm>
            <a:off x="838200" y="2352675"/>
            <a:ext cx="5181600" cy="3824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172200" y="2352675"/>
            <a:ext cx="5181600" cy="3824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31C1D83F-94B8-4585-BEF6-965353829301}"/>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0" name="Connecteur droit 9">
            <a:extLst>
              <a:ext uri="{FF2B5EF4-FFF2-40B4-BE49-F238E27FC236}">
                <a16:creationId xmlns:a16="http://schemas.microsoft.com/office/drawing/2014/main" id="{AAA7EA6F-C01B-4678-828C-EF5589B51FA7}"/>
              </a:ext>
            </a:extLst>
          </p:cNvPr>
          <p:cNvCxnSpPr>
            <a:cxnSpLocks/>
          </p:cNvCxnSpPr>
          <p:nvPr userDrawn="1"/>
        </p:nvCxnSpPr>
        <p:spPr>
          <a:xfrm>
            <a:off x="957263" y="902494"/>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5">
            <a:extLst>
              <a:ext uri="{FF2B5EF4-FFF2-40B4-BE49-F238E27FC236}">
                <a16:creationId xmlns:a16="http://schemas.microsoft.com/office/drawing/2014/main" id="{B6782C65-C237-40ED-9629-1A6E2A137527}"/>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30115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4CB0C-61D4-4B3D-A2E1-B60D316723B4}"/>
              </a:ext>
            </a:extLst>
          </p:cNvPr>
          <p:cNvSpPr>
            <a:spLocks noGrp="1"/>
          </p:cNvSpPr>
          <p:nvPr>
            <p:ph type="title"/>
          </p:nvPr>
        </p:nvSpPr>
        <p:spPr>
          <a:xfrm>
            <a:off x="838200" y="869950"/>
            <a:ext cx="5181600" cy="1325563"/>
          </a:xfrm>
        </p:spPr>
        <p:txBody>
          <a:bodyPr/>
          <a:lstStyle/>
          <a:p>
            <a:r>
              <a:rPr lang="fr-FR"/>
              <a:t>Modifiez le style du titre</a:t>
            </a:r>
          </a:p>
        </p:txBody>
      </p:sp>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172200" y="365125"/>
            <a:ext cx="5181600" cy="58118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31C1D83F-94B8-4585-BEF6-965353829301}"/>
              </a:ext>
            </a:extLst>
          </p:cNvPr>
          <p:cNvSpPr>
            <a:spLocks noGrp="1"/>
          </p:cNvSpPr>
          <p:nvPr>
            <p:ph type="body" sz="quarter" idx="13" hasCustomPrompt="1"/>
          </p:nvPr>
        </p:nvSpPr>
        <p:spPr>
          <a:xfrm>
            <a:off x="838200" y="2209800"/>
            <a:ext cx="5181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6" name="Espace réservé du texte 5">
            <a:extLst>
              <a:ext uri="{FF2B5EF4-FFF2-40B4-BE49-F238E27FC236}">
                <a16:creationId xmlns:a16="http://schemas.microsoft.com/office/drawing/2014/main" id="{35515ABC-14BC-422D-8C50-F32C4BD4D51D}"/>
              </a:ext>
            </a:extLst>
          </p:cNvPr>
          <p:cNvSpPr>
            <a:spLocks noGrp="1"/>
          </p:cNvSpPr>
          <p:nvPr>
            <p:ph type="body" sz="quarter" idx="14"/>
          </p:nvPr>
        </p:nvSpPr>
        <p:spPr>
          <a:xfrm>
            <a:off x="838200" y="2895599"/>
            <a:ext cx="5181600" cy="32813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FAF5A45B-E22E-48F7-A338-A494A648D1A8}"/>
              </a:ext>
            </a:extLst>
          </p:cNvPr>
          <p:cNvCxnSpPr>
            <a:cxnSpLocks/>
          </p:cNvCxnSpPr>
          <p:nvPr userDrawn="1"/>
        </p:nvCxnSpPr>
        <p:spPr>
          <a:xfrm>
            <a:off x="838200" y="365125"/>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5">
            <a:extLst>
              <a:ext uri="{FF2B5EF4-FFF2-40B4-BE49-F238E27FC236}">
                <a16:creationId xmlns:a16="http://schemas.microsoft.com/office/drawing/2014/main" id="{115ED121-324C-4114-BEA1-0204CD1BB487}"/>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6437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28650" y="365125"/>
            <a:ext cx="5181600" cy="58118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1">
            <a:extLst>
              <a:ext uri="{FF2B5EF4-FFF2-40B4-BE49-F238E27FC236}">
                <a16:creationId xmlns:a16="http://schemas.microsoft.com/office/drawing/2014/main" id="{65CAEC2F-E8D7-480F-9843-386C8F6F3227}"/>
              </a:ext>
            </a:extLst>
          </p:cNvPr>
          <p:cNvSpPr>
            <a:spLocks noGrp="1"/>
          </p:cNvSpPr>
          <p:nvPr>
            <p:ph type="title"/>
          </p:nvPr>
        </p:nvSpPr>
        <p:spPr>
          <a:xfrm>
            <a:off x="6381750" y="869951"/>
            <a:ext cx="5181600" cy="1325563"/>
          </a:xfrm>
        </p:spPr>
        <p:txBody>
          <a:bodyPr/>
          <a:lstStyle/>
          <a:p>
            <a:r>
              <a:rPr lang="fr-FR"/>
              <a:t>Modifiez le style du titre</a:t>
            </a:r>
          </a:p>
        </p:txBody>
      </p:sp>
      <p:sp>
        <p:nvSpPr>
          <p:cNvPr id="11" name="Espace réservé du texte 7">
            <a:extLst>
              <a:ext uri="{FF2B5EF4-FFF2-40B4-BE49-F238E27FC236}">
                <a16:creationId xmlns:a16="http://schemas.microsoft.com/office/drawing/2014/main" id="{A4701619-E5D6-4941-BDD8-376E4B8B1C67}"/>
              </a:ext>
            </a:extLst>
          </p:cNvPr>
          <p:cNvSpPr>
            <a:spLocks noGrp="1"/>
          </p:cNvSpPr>
          <p:nvPr>
            <p:ph type="body" sz="quarter" idx="13" hasCustomPrompt="1"/>
          </p:nvPr>
        </p:nvSpPr>
        <p:spPr>
          <a:xfrm>
            <a:off x="6381750" y="2209801"/>
            <a:ext cx="5181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2" name="Espace réservé du texte 5">
            <a:extLst>
              <a:ext uri="{FF2B5EF4-FFF2-40B4-BE49-F238E27FC236}">
                <a16:creationId xmlns:a16="http://schemas.microsoft.com/office/drawing/2014/main" id="{97CF326F-6576-4A74-BC45-F57ADAA383FD}"/>
              </a:ext>
            </a:extLst>
          </p:cNvPr>
          <p:cNvSpPr>
            <a:spLocks noGrp="1"/>
          </p:cNvSpPr>
          <p:nvPr>
            <p:ph type="body" sz="quarter" idx="14"/>
          </p:nvPr>
        </p:nvSpPr>
        <p:spPr>
          <a:xfrm>
            <a:off x="6381750" y="2895600"/>
            <a:ext cx="5181600" cy="32813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3" name="Connecteur droit 12">
            <a:extLst>
              <a:ext uri="{FF2B5EF4-FFF2-40B4-BE49-F238E27FC236}">
                <a16:creationId xmlns:a16="http://schemas.microsoft.com/office/drawing/2014/main" id="{531E0AF1-1F87-4CFA-93FE-350F9F610F77}"/>
              </a:ext>
            </a:extLst>
          </p:cNvPr>
          <p:cNvCxnSpPr>
            <a:cxnSpLocks/>
          </p:cNvCxnSpPr>
          <p:nvPr userDrawn="1"/>
        </p:nvCxnSpPr>
        <p:spPr>
          <a:xfrm>
            <a:off x="6381750" y="42608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5">
            <a:extLst>
              <a:ext uri="{FF2B5EF4-FFF2-40B4-BE49-F238E27FC236}">
                <a16:creationId xmlns:a16="http://schemas.microsoft.com/office/drawing/2014/main" id="{4419241A-A389-4FB3-BDFE-9267B39685B1}"/>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5042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8CED1-3B91-41A8-8743-C6BE5965BCA8}"/>
              </a:ext>
            </a:extLst>
          </p:cNvPr>
          <p:cNvSpPr>
            <a:spLocks noGrp="1"/>
          </p:cNvSpPr>
          <p:nvPr>
            <p:ph type="title"/>
          </p:nvPr>
        </p:nvSpPr>
        <p:spPr>
          <a:xfrm>
            <a:off x="839788" y="1074736"/>
            <a:ext cx="4656137" cy="925513"/>
          </a:xfrm>
        </p:spPr>
        <p:txBody>
          <a:bodyPr anchor="b">
            <a:noAutofit/>
          </a:bodyPr>
          <a:lstStyle>
            <a:lvl1pPr>
              <a:defRPr sz="4000"/>
            </a:lvl1pPr>
          </a:lstStyle>
          <a:p>
            <a:r>
              <a:rPr lang="fr-FR"/>
              <a:t>Modifiez le style du titre</a:t>
            </a:r>
          </a:p>
        </p:txBody>
      </p:sp>
      <p:sp>
        <p:nvSpPr>
          <p:cNvPr id="8" name="Rectangle 7">
            <a:extLst>
              <a:ext uri="{FF2B5EF4-FFF2-40B4-BE49-F238E27FC236}">
                <a16:creationId xmlns:a16="http://schemas.microsoft.com/office/drawing/2014/main" id="{F5E1FC54-ADB3-4DD1-BF8D-A81DF2BFBB60}"/>
              </a:ext>
            </a:extLst>
          </p:cNvPr>
          <p:cNvSpPr/>
          <p:nvPr userDrawn="1"/>
        </p:nvSpPr>
        <p:spPr>
          <a:xfrm>
            <a:off x="8905875" y="3514725"/>
            <a:ext cx="2447925" cy="2447925"/>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56FA9849-9033-44DF-8D81-8CC7092CA384}"/>
              </a:ext>
            </a:extLst>
          </p:cNvPr>
          <p:cNvSpPr>
            <a:spLocks noGrp="1"/>
          </p:cNvSpPr>
          <p:nvPr>
            <p:ph idx="1"/>
          </p:nvPr>
        </p:nvSpPr>
        <p:spPr>
          <a:xfrm>
            <a:off x="6124575" y="1131887"/>
            <a:ext cx="4992688" cy="459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contenu 9">
            <a:extLst>
              <a:ext uri="{FF2B5EF4-FFF2-40B4-BE49-F238E27FC236}">
                <a16:creationId xmlns:a16="http://schemas.microsoft.com/office/drawing/2014/main" id="{F36F1A94-C7CD-4E2E-A09D-118575498685}"/>
              </a:ext>
            </a:extLst>
          </p:cNvPr>
          <p:cNvSpPr>
            <a:spLocks noGrp="1"/>
          </p:cNvSpPr>
          <p:nvPr>
            <p:ph sz="quarter" idx="13"/>
          </p:nvPr>
        </p:nvSpPr>
        <p:spPr>
          <a:xfrm>
            <a:off x="838200" y="2602523"/>
            <a:ext cx="4657725" cy="312359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7">
            <a:extLst>
              <a:ext uri="{FF2B5EF4-FFF2-40B4-BE49-F238E27FC236}">
                <a16:creationId xmlns:a16="http://schemas.microsoft.com/office/drawing/2014/main" id="{E37A0B32-E15F-477D-911C-F3B22C4D5FE3}"/>
              </a:ext>
            </a:extLst>
          </p:cNvPr>
          <p:cNvSpPr>
            <a:spLocks noGrp="1"/>
          </p:cNvSpPr>
          <p:nvPr>
            <p:ph type="body" sz="quarter" idx="14" hasCustomPrompt="1"/>
          </p:nvPr>
        </p:nvSpPr>
        <p:spPr>
          <a:xfrm>
            <a:off x="838200" y="1997075"/>
            <a:ext cx="4656137"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9" name="Espace réservé du numéro de diapositive 5">
            <a:extLst>
              <a:ext uri="{FF2B5EF4-FFF2-40B4-BE49-F238E27FC236}">
                <a16:creationId xmlns:a16="http://schemas.microsoft.com/office/drawing/2014/main" id="{A80C0A67-A86B-4BC9-B423-53F5C2A5C1F2}"/>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271509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D1E690D1-AB0E-425D-9FB8-302A4F6061BB}"/>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4081985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8CED1-3B91-41A8-8743-C6BE5965BCA8}"/>
              </a:ext>
            </a:extLst>
          </p:cNvPr>
          <p:cNvSpPr>
            <a:spLocks noGrp="1"/>
          </p:cNvSpPr>
          <p:nvPr>
            <p:ph type="title"/>
          </p:nvPr>
        </p:nvSpPr>
        <p:spPr>
          <a:xfrm>
            <a:off x="6669088" y="1074736"/>
            <a:ext cx="4656137" cy="925513"/>
          </a:xfrm>
        </p:spPr>
        <p:txBody>
          <a:bodyPr anchor="b">
            <a:noAutofit/>
          </a:bodyPr>
          <a:lstStyle>
            <a:lvl1pPr>
              <a:defRPr sz="4000"/>
            </a:lvl1pPr>
          </a:lstStyle>
          <a:p>
            <a:r>
              <a:rPr lang="fr-FR"/>
              <a:t>Modifiez le style du titre</a:t>
            </a:r>
          </a:p>
        </p:txBody>
      </p:sp>
      <p:sp>
        <p:nvSpPr>
          <p:cNvPr id="8" name="Rectangle 7">
            <a:extLst>
              <a:ext uri="{FF2B5EF4-FFF2-40B4-BE49-F238E27FC236}">
                <a16:creationId xmlns:a16="http://schemas.microsoft.com/office/drawing/2014/main" id="{F5E1FC54-ADB3-4DD1-BF8D-A81DF2BFBB60}"/>
              </a:ext>
            </a:extLst>
          </p:cNvPr>
          <p:cNvSpPr/>
          <p:nvPr userDrawn="1"/>
        </p:nvSpPr>
        <p:spPr>
          <a:xfrm>
            <a:off x="638175" y="3514725"/>
            <a:ext cx="2447925" cy="2447925"/>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56FA9849-9033-44DF-8D81-8CC7092CA384}"/>
              </a:ext>
            </a:extLst>
          </p:cNvPr>
          <p:cNvSpPr>
            <a:spLocks noGrp="1"/>
          </p:cNvSpPr>
          <p:nvPr>
            <p:ph idx="1"/>
          </p:nvPr>
        </p:nvSpPr>
        <p:spPr>
          <a:xfrm>
            <a:off x="838200" y="1131887"/>
            <a:ext cx="4992688" cy="459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contenu 9">
            <a:extLst>
              <a:ext uri="{FF2B5EF4-FFF2-40B4-BE49-F238E27FC236}">
                <a16:creationId xmlns:a16="http://schemas.microsoft.com/office/drawing/2014/main" id="{F36F1A94-C7CD-4E2E-A09D-118575498685}"/>
              </a:ext>
            </a:extLst>
          </p:cNvPr>
          <p:cNvSpPr>
            <a:spLocks noGrp="1"/>
          </p:cNvSpPr>
          <p:nvPr>
            <p:ph sz="quarter" idx="13"/>
          </p:nvPr>
        </p:nvSpPr>
        <p:spPr>
          <a:xfrm>
            <a:off x="6667500" y="2657231"/>
            <a:ext cx="4657725" cy="30688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7">
            <a:extLst>
              <a:ext uri="{FF2B5EF4-FFF2-40B4-BE49-F238E27FC236}">
                <a16:creationId xmlns:a16="http://schemas.microsoft.com/office/drawing/2014/main" id="{E37A0B32-E15F-477D-911C-F3B22C4D5FE3}"/>
              </a:ext>
            </a:extLst>
          </p:cNvPr>
          <p:cNvSpPr>
            <a:spLocks noGrp="1"/>
          </p:cNvSpPr>
          <p:nvPr>
            <p:ph type="body" sz="quarter" idx="14" hasCustomPrompt="1"/>
          </p:nvPr>
        </p:nvSpPr>
        <p:spPr>
          <a:xfrm>
            <a:off x="6667500" y="1997075"/>
            <a:ext cx="4656137"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2" name="Espace réservé du numéro de diapositive 5">
            <a:extLst>
              <a:ext uri="{FF2B5EF4-FFF2-40B4-BE49-F238E27FC236}">
                <a16:creationId xmlns:a16="http://schemas.microsoft.com/office/drawing/2014/main" id="{C9B1E3E4-48B3-4106-819C-24EB593E9586}"/>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10061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1146175"/>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a:extLst>
              <a:ext uri="{FF2B5EF4-FFF2-40B4-BE49-F238E27FC236}">
                <a16:creationId xmlns:a16="http://schemas.microsoft.com/office/drawing/2014/main" id="{CAC48DA8-BA9F-4866-A725-B41DFCA7B9AC}"/>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5">
            <a:extLst>
              <a:ext uri="{FF2B5EF4-FFF2-40B4-BE49-F238E27FC236}">
                <a16:creationId xmlns:a16="http://schemas.microsoft.com/office/drawing/2014/main" id="{96054C7A-D7EC-408A-AEDA-A392DBE0F522}"/>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74074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3819525" cy="1325563"/>
          </a:xfrm>
        </p:spPr>
        <p:txBody>
          <a:body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5">
            <a:extLst>
              <a:ext uri="{FF2B5EF4-FFF2-40B4-BE49-F238E27FC236}">
                <a16:creationId xmlns:a16="http://schemas.microsoft.com/office/drawing/2014/main" id="{1C38DE14-265F-4464-AB7E-B8F4A684095D}"/>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2136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287F6-D4CA-4797-B16C-7A2E164046C2}"/>
              </a:ext>
            </a:extLst>
          </p:cNvPr>
          <p:cNvSpPr/>
          <p:nvPr userDrawn="1"/>
        </p:nvSpPr>
        <p:spPr>
          <a:xfrm>
            <a:off x="7467600" y="0"/>
            <a:ext cx="4724400" cy="685800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5367336" y="1399778"/>
            <a:ext cx="6067426" cy="4058444"/>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3819525" cy="1325563"/>
          </a:xfrm>
        </p:spPr>
        <p:txBody>
          <a:body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3819525" cy="33146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5">
            <a:extLst>
              <a:ext uri="{FF2B5EF4-FFF2-40B4-BE49-F238E27FC236}">
                <a16:creationId xmlns:a16="http://schemas.microsoft.com/office/drawing/2014/main" id="{1498254D-2B09-466F-8157-A57D52B6F22D}"/>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52013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0" y="0"/>
            <a:ext cx="6096000" cy="685800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096000" y="-1"/>
            <a:ext cx="6096000" cy="6857997"/>
          </a:xfrm>
        </p:spPr>
        <p:txBody>
          <a:bodyPr/>
          <a:lstStyle>
            <a:lvl1pPr marL="0" indent="0">
              <a:buNone/>
              <a:defRPr/>
            </a:lvl1pPr>
          </a:lstStyle>
          <a:p>
            <a:r>
              <a:rPr lang="fr-BE"/>
              <a:t>M</a:t>
            </a:r>
            <a:r>
              <a:rPr lang="fr-FR" err="1"/>
              <a:t>ockup</a:t>
            </a:r>
            <a:endParaRPr lang="fr-FR"/>
          </a:p>
        </p:txBody>
      </p:sp>
      <p:sp>
        <p:nvSpPr>
          <p:cNvPr id="7" name="Titre 1">
            <a:extLst>
              <a:ext uri="{FF2B5EF4-FFF2-40B4-BE49-F238E27FC236}">
                <a16:creationId xmlns:a16="http://schemas.microsoft.com/office/drawing/2014/main" id="{22159F5B-91C8-4F5E-B89C-5E7FEA6A69E8}"/>
              </a:ext>
            </a:extLst>
          </p:cNvPr>
          <p:cNvSpPr>
            <a:spLocks noGrp="1"/>
          </p:cNvSpPr>
          <p:nvPr>
            <p:ph type="title"/>
          </p:nvPr>
        </p:nvSpPr>
        <p:spPr>
          <a:xfrm>
            <a:off x="838200" y="1146175"/>
            <a:ext cx="4333875" cy="1325563"/>
          </a:xfrm>
        </p:spPr>
        <p:txBody>
          <a:bodyPr/>
          <a:lstStyle>
            <a:lvl1pPr>
              <a:defRPr>
                <a:solidFill>
                  <a:schemeClr val="bg1"/>
                </a:solidFill>
              </a:defRPr>
            </a:lvl1pPr>
          </a:lstStyle>
          <a:p>
            <a:r>
              <a:rPr lang="fr-FR"/>
              <a:t>Modifiez le style du titre</a:t>
            </a:r>
          </a:p>
        </p:txBody>
      </p:sp>
      <p:sp>
        <p:nvSpPr>
          <p:cNvPr id="9" name="Espace réservé du texte 7">
            <a:extLst>
              <a:ext uri="{FF2B5EF4-FFF2-40B4-BE49-F238E27FC236}">
                <a16:creationId xmlns:a16="http://schemas.microsoft.com/office/drawing/2014/main" id="{FE6D94AF-052B-43B3-95F8-256B06E3BA22}"/>
              </a:ext>
            </a:extLst>
          </p:cNvPr>
          <p:cNvSpPr>
            <a:spLocks noGrp="1"/>
          </p:cNvSpPr>
          <p:nvPr>
            <p:ph type="body" sz="quarter" idx="12"/>
          </p:nvPr>
        </p:nvSpPr>
        <p:spPr>
          <a:xfrm>
            <a:off x="838200" y="2847975"/>
            <a:ext cx="4333875" cy="3314699"/>
          </a:xfrm>
        </p:spPr>
        <p:txBody>
          <a:bodyPr/>
          <a:lstStyle>
            <a:lvl1pPr>
              <a:buClr>
                <a:srgbClr val="0071B9"/>
              </a:buClr>
              <a:defRPr>
                <a:solidFill>
                  <a:schemeClr val="bg1"/>
                </a:solidFill>
              </a:defRPr>
            </a:lvl1pPr>
            <a:lvl2pPr>
              <a:buClr>
                <a:srgbClr val="0071B9"/>
              </a:buClr>
              <a:defRPr>
                <a:solidFill>
                  <a:schemeClr val="bg1"/>
                </a:solidFill>
              </a:defRPr>
            </a:lvl2pPr>
            <a:lvl3pPr>
              <a:buClr>
                <a:srgbClr val="0071B9"/>
              </a:buClr>
              <a:defRPr>
                <a:solidFill>
                  <a:schemeClr val="bg1"/>
                </a:solidFill>
              </a:defRPr>
            </a:lvl3pPr>
            <a:lvl4pPr>
              <a:buClr>
                <a:srgbClr val="0071B9"/>
              </a:buClr>
              <a:defRPr>
                <a:solidFill>
                  <a:schemeClr val="bg1"/>
                </a:solidFill>
              </a:defRPr>
            </a:lvl4pPr>
            <a:lvl5pPr>
              <a:buClr>
                <a:srgbClr val="0071B9"/>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1" name="Connecteur droit 10">
            <a:extLst>
              <a:ext uri="{FF2B5EF4-FFF2-40B4-BE49-F238E27FC236}">
                <a16:creationId xmlns:a16="http://schemas.microsoft.com/office/drawing/2014/main" id="{2BDEEA2B-BCEA-40C9-ABD8-75420E72624A}"/>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70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198" y="1019176"/>
            <a:ext cx="4495800"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11434762" y="0"/>
            <a:ext cx="757238" cy="685800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7425552" y="-19050"/>
            <a:ext cx="4009210" cy="3447653"/>
          </a:xfrm>
        </p:spPr>
        <p:txBody>
          <a:bodyPr/>
          <a:lstStyle>
            <a:lvl1pPr marL="0" indent="0">
              <a:buNone/>
              <a:defRPr/>
            </a:lvl1pPr>
          </a:lstStyle>
          <a:p>
            <a:r>
              <a:rPr lang="fr-BE"/>
              <a:t>M</a:t>
            </a:r>
            <a:r>
              <a:rPr lang="fr-FR" err="1"/>
              <a:t>ockup</a:t>
            </a:r>
            <a:endParaRPr lang="fr-FR"/>
          </a:p>
        </p:txBody>
      </p:sp>
      <p:sp>
        <p:nvSpPr>
          <p:cNvPr id="7" name="Espace réservé pour une image  5">
            <a:extLst>
              <a:ext uri="{FF2B5EF4-FFF2-40B4-BE49-F238E27FC236}">
                <a16:creationId xmlns:a16="http://schemas.microsoft.com/office/drawing/2014/main" id="{BDDE4790-72A9-48FD-AC1A-585B8AFB155F}"/>
              </a:ext>
            </a:extLst>
          </p:cNvPr>
          <p:cNvSpPr>
            <a:spLocks noGrp="1"/>
          </p:cNvSpPr>
          <p:nvPr>
            <p:ph type="pic" sz="quarter" idx="13" hasCustomPrompt="1"/>
          </p:nvPr>
        </p:nvSpPr>
        <p:spPr>
          <a:xfrm>
            <a:off x="7425552" y="3438922"/>
            <a:ext cx="4009210" cy="3447653"/>
          </a:xfrm>
        </p:spPr>
        <p:txBody>
          <a:bodyPr/>
          <a:lstStyle>
            <a:lvl1pPr marL="0" indent="0">
              <a:buNone/>
              <a:defRPr/>
            </a:lvl1pPr>
          </a:lstStyle>
          <a:p>
            <a:r>
              <a:rPr lang="fr-BE"/>
              <a:t>M</a:t>
            </a:r>
            <a:r>
              <a:rPr lang="fr-FR" err="1"/>
              <a:t>ockup</a:t>
            </a:r>
            <a:endParaRPr lang="fr-FR"/>
          </a:p>
        </p:txBody>
      </p:sp>
      <p:sp>
        <p:nvSpPr>
          <p:cNvPr id="10" name="Espace réservé du texte 7">
            <a:extLst>
              <a:ext uri="{FF2B5EF4-FFF2-40B4-BE49-F238E27FC236}">
                <a16:creationId xmlns:a16="http://schemas.microsoft.com/office/drawing/2014/main" id="{F74C8C28-00D1-4162-A88F-94508453B087}"/>
              </a:ext>
            </a:extLst>
          </p:cNvPr>
          <p:cNvSpPr>
            <a:spLocks noGrp="1"/>
          </p:cNvSpPr>
          <p:nvPr>
            <p:ph type="body" sz="quarter" idx="31" hasCustomPrompt="1"/>
          </p:nvPr>
        </p:nvSpPr>
        <p:spPr>
          <a:xfrm>
            <a:off x="838199" y="4109793"/>
            <a:ext cx="2743199" cy="1962575"/>
          </a:xfrm>
        </p:spPr>
        <p:txBody>
          <a:bodyPr>
            <a:normAutofit/>
          </a:bodyPr>
          <a:lstStyle>
            <a:lvl1pPr marL="0" indent="0">
              <a:buNone/>
              <a:defRPr sz="2000"/>
            </a:lvl1pPr>
          </a:lstStyle>
          <a:p>
            <a:pPr lvl="0"/>
            <a:r>
              <a:rPr lang="fr-BE"/>
              <a:t>Texte</a:t>
            </a:r>
            <a:endParaRPr lang="fr-FR"/>
          </a:p>
        </p:txBody>
      </p:sp>
      <p:sp>
        <p:nvSpPr>
          <p:cNvPr id="11" name="Espace réservé du texte 7">
            <a:extLst>
              <a:ext uri="{FF2B5EF4-FFF2-40B4-BE49-F238E27FC236}">
                <a16:creationId xmlns:a16="http://schemas.microsoft.com/office/drawing/2014/main" id="{B36F033D-2AA5-4DF0-91AF-035F9E7C9919}"/>
              </a:ext>
            </a:extLst>
          </p:cNvPr>
          <p:cNvSpPr>
            <a:spLocks noGrp="1"/>
          </p:cNvSpPr>
          <p:nvPr>
            <p:ph type="body" sz="quarter" idx="32" hasCustomPrompt="1"/>
          </p:nvPr>
        </p:nvSpPr>
        <p:spPr>
          <a:xfrm>
            <a:off x="838198"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12" name="Espace réservé du texte 7">
            <a:extLst>
              <a:ext uri="{FF2B5EF4-FFF2-40B4-BE49-F238E27FC236}">
                <a16:creationId xmlns:a16="http://schemas.microsoft.com/office/drawing/2014/main" id="{5311C9F5-EA6A-4A4C-8B85-FC3A0F47B8AF}"/>
              </a:ext>
            </a:extLst>
          </p:cNvPr>
          <p:cNvSpPr>
            <a:spLocks noGrp="1"/>
          </p:cNvSpPr>
          <p:nvPr>
            <p:ph type="body" sz="quarter" idx="33" hasCustomPrompt="1"/>
          </p:nvPr>
        </p:nvSpPr>
        <p:spPr>
          <a:xfrm>
            <a:off x="4063636" y="4109793"/>
            <a:ext cx="2743199" cy="1962575"/>
          </a:xfrm>
        </p:spPr>
        <p:txBody>
          <a:bodyPr>
            <a:normAutofit/>
          </a:bodyPr>
          <a:lstStyle>
            <a:lvl1pPr marL="0" indent="0">
              <a:buNone/>
              <a:defRPr sz="2000"/>
            </a:lvl1pPr>
          </a:lstStyle>
          <a:p>
            <a:pPr lvl="0"/>
            <a:r>
              <a:rPr lang="fr-BE"/>
              <a:t>Texte</a:t>
            </a:r>
            <a:endParaRPr lang="fr-FR"/>
          </a:p>
        </p:txBody>
      </p:sp>
      <p:sp>
        <p:nvSpPr>
          <p:cNvPr id="13" name="Espace réservé du texte 7">
            <a:extLst>
              <a:ext uri="{FF2B5EF4-FFF2-40B4-BE49-F238E27FC236}">
                <a16:creationId xmlns:a16="http://schemas.microsoft.com/office/drawing/2014/main" id="{1B30A90E-A430-4FDA-9631-CFA869C17305}"/>
              </a:ext>
            </a:extLst>
          </p:cNvPr>
          <p:cNvSpPr>
            <a:spLocks noGrp="1"/>
          </p:cNvSpPr>
          <p:nvPr>
            <p:ph type="body" sz="quarter" idx="34" hasCustomPrompt="1"/>
          </p:nvPr>
        </p:nvSpPr>
        <p:spPr>
          <a:xfrm>
            <a:off x="4063635"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cxnSp>
        <p:nvCxnSpPr>
          <p:cNvPr id="17" name="Connecteur droit 16">
            <a:extLst>
              <a:ext uri="{FF2B5EF4-FFF2-40B4-BE49-F238E27FC236}">
                <a16:creationId xmlns:a16="http://schemas.microsoft.com/office/drawing/2014/main" id="{7C3E4545-E7A2-43A9-A3CF-F7C84B3F7510}"/>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a:extLst>
              <a:ext uri="{FF2B5EF4-FFF2-40B4-BE49-F238E27FC236}">
                <a16:creationId xmlns:a16="http://schemas.microsoft.com/office/drawing/2014/main" id="{8AB42C75-15B1-4E28-A508-0402DA254DFD}"/>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9674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965200"/>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6124574" y="2990850"/>
            <a:ext cx="3086100" cy="3867150"/>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990847"/>
            <a:ext cx="3819525" cy="317182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pour une image  5">
            <a:extLst>
              <a:ext uri="{FF2B5EF4-FFF2-40B4-BE49-F238E27FC236}">
                <a16:creationId xmlns:a16="http://schemas.microsoft.com/office/drawing/2014/main" id="{68F476BB-9B46-4006-B111-139BB6EF725D}"/>
              </a:ext>
            </a:extLst>
          </p:cNvPr>
          <p:cNvSpPr>
            <a:spLocks noGrp="1"/>
          </p:cNvSpPr>
          <p:nvPr>
            <p:ph type="pic" sz="quarter" idx="13" hasCustomPrompt="1"/>
          </p:nvPr>
        </p:nvSpPr>
        <p:spPr>
          <a:xfrm>
            <a:off x="9210674" y="2990848"/>
            <a:ext cx="2981326" cy="3867151"/>
          </a:xfrm>
        </p:spPr>
        <p:txBody>
          <a:bodyPr/>
          <a:lstStyle>
            <a:lvl1pPr marL="0" indent="0">
              <a:buNone/>
              <a:defRPr/>
            </a:lvl1pPr>
          </a:lstStyle>
          <a:p>
            <a:r>
              <a:rPr lang="fr-BE"/>
              <a:t>M</a:t>
            </a:r>
            <a:r>
              <a:rPr lang="fr-FR" err="1"/>
              <a:t>ockup</a:t>
            </a: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124574" y="-794"/>
            <a:ext cx="6067426" cy="2991644"/>
          </a:xfrm>
        </p:spPr>
        <p:txBody>
          <a:bodyPr/>
          <a:lstStyle>
            <a:lvl1pPr marL="0" indent="0">
              <a:buNone/>
              <a:defRPr/>
            </a:lvl1pPr>
          </a:lstStyle>
          <a:p>
            <a:r>
              <a:rPr lang="fr-BE"/>
              <a:t>M</a:t>
            </a:r>
            <a:r>
              <a:rPr lang="fr-FR" err="1"/>
              <a:t>ockup</a:t>
            </a:r>
            <a:endParaRPr lang="fr-FR"/>
          </a:p>
        </p:txBody>
      </p:sp>
      <p:sp>
        <p:nvSpPr>
          <p:cNvPr id="9" name="Espace réservé du texte 7">
            <a:extLst>
              <a:ext uri="{FF2B5EF4-FFF2-40B4-BE49-F238E27FC236}">
                <a16:creationId xmlns:a16="http://schemas.microsoft.com/office/drawing/2014/main" id="{A32A83BA-0C95-447B-B735-0753219F3388}"/>
              </a:ext>
            </a:extLst>
          </p:cNvPr>
          <p:cNvSpPr>
            <a:spLocks noGrp="1"/>
          </p:cNvSpPr>
          <p:nvPr>
            <p:ph type="body" sz="quarter" idx="31" hasCustomPrompt="1"/>
          </p:nvPr>
        </p:nvSpPr>
        <p:spPr>
          <a:xfrm>
            <a:off x="6434137" y="4886325"/>
            <a:ext cx="2395538" cy="1652587"/>
          </a:xfrm>
        </p:spPr>
        <p:txBody>
          <a:bodyPr>
            <a:normAutofit/>
          </a:bodyPr>
          <a:lstStyle>
            <a:lvl1pPr marL="0" indent="0">
              <a:buNone/>
              <a:defRPr sz="2000">
                <a:solidFill>
                  <a:schemeClr val="bg1"/>
                </a:solidFill>
              </a:defRPr>
            </a:lvl1pPr>
          </a:lstStyle>
          <a:p>
            <a:pPr lvl="0"/>
            <a:r>
              <a:rPr lang="fr-BE"/>
              <a:t>Texte</a:t>
            </a:r>
            <a:endParaRPr lang="fr-FR"/>
          </a:p>
        </p:txBody>
      </p:sp>
      <p:sp>
        <p:nvSpPr>
          <p:cNvPr id="10" name="Espace réservé du texte 7">
            <a:extLst>
              <a:ext uri="{FF2B5EF4-FFF2-40B4-BE49-F238E27FC236}">
                <a16:creationId xmlns:a16="http://schemas.microsoft.com/office/drawing/2014/main" id="{5FC82338-31C6-45BF-B3E3-54E256635AC0}"/>
              </a:ext>
            </a:extLst>
          </p:cNvPr>
          <p:cNvSpPr>
            <a:spLocks noGrp="1"/>
          </p:cNvSpPr>
          <p:nvPr>
            <p:ph type="body" sz="quarter" idx="14" hasCustomPrompt="1"/>
          </p:nvPr>
        </p:nvSpPr>
        <p:spPr>
          <a:xfrm>
            <a:off x="6434137" y="3870324"/>
            <a:ext cx="2395538" cy="590551"/>
          </a:xfrm>
        </p:spPr>
        <p:txBody>
          <a:bodyPr anchor="ctr" anchorCtr="0">
            <a:noAutofit/>
          </a:bodyPr>
          <a:lstStyle>
            <a:lvl1pPr marL="0" indent="0" algn="ctr">
              <a:buNone/>
              <a:defRPr sz="2000" b="1">
                <a:solidFill>
                  <a:schemeClr val="bg1"/>
                </a:solidFill>
                <a:latin typeface="+mj-lt"/>
              </a:defRPr>
            </a:lvl1pPr>
            <a:lvl5pPr>
              <a:defRPr/>
            </a:lvl5pPr>
          </a:lstStyle>
          <a:p>
            <a:pPr lvl="0"/>
            <a:r>
              <a:rPr lang="fr-BE"/>
              <a:t>Modifier le sous titre</a:t>
            </a:r>
            <a:endParaRPr lang="fr-FR"/>
          </a:p>
        </p:txBody>
      </p:sp>
      <p:cxnSp>
        <p:nvCxnSpPr>
          <p:cNvPr id="11" name="Connecteur droit 10">
            <a:extLst>
              <a:ext uri="{FF2B5EF4-FFF2-40B4-BE49-F238E27FC236}">
                <a16:creationId xmlns:a16="http://schemas.microsoft.com/office/drawing/2014/main" id="{9CA40AD2-A190-4F95-AEAA-F351443072E6}"/>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2" name="Espace réservé du numéro de diapositive 5">
            <a:extLst>
              <a:ext uri="{FF2B5EF4-FFF2-40B4-BE49-F238E27FC236}">
                <a16:creationId xmlns:a16="http://schemas.microsoft.com/office/drawing/2014/main" id="{DBC38EF5-9EAD-4744-9112-2E280A97ABE9}"/>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81186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A1985-6636-46BC-9A84-44EB5C4C56EC}"/>
              </a:ext>
            </a:extLst>
          </p:cNvPr>
          <p:cNvSpPr>
            <a:spLocks noGrp="1"/>
          </p:cNvSpPr>
          <p:nvPr>
            <p:ph type="title"/>
          </p:nvPr>
        </p:nvSpPr>
        <p:spPr>
          <a:xfrm>
            <a:off x="838200" y="965200"/>
            <a:ext cx="3819525" cy="1325563"/>
          </a:xfr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43C5B1-ECB3-4A45-9383-F0AB7D7E2D5E}"/>
              </a:ext>
            </a:extLst>
          </p:cNvPr>
          <p:cNvSpPr>
            <a:spLocks noGrp="1"/>
          </p:cNvSpPr>
          <p:nvPr>
            <p:ph type="sldNum" sz="quarter" idx="10"/>
          </p:nvPr>
        </p:nvSpPr>
        <p:spPr>
          <a:xfrm>
            <a:off x="8610600" y="6356350"/>
            <a:ext cx="2743200" cy="365125"/>
          </a:xfrm>
          <a:prstGeom prst="rect">
            <a:avLst/>
          </a:prstGeom>
        </p:spPr>
        <p:txBody>
          <a:bodyPr/>
          <a:lstStyle/>
          <a:p>
            <a:fld id="{F9577099-E891-4A1F-8EFB-CA2E47745246}" type="slidenum">
              <a:rPr lang="fr-FR" smtClean="0"/>
              <a:pPr/>
              <a:t>‹N°›</a:t>
            </a:fld>
            <a:endParaRPr lang="fr-FR"/>
          </a:p>
        </p:txBody>
      </p:sp>
      <p:sp>
        <p:nvSpPr>
          <p:cNvPr id="4" name="Rectangle 3">
            <a:extLst>
              <a:ext uri="{FF2B5EF4-FFF2-40B4-BE49-F238E27FC236}">
                <a16:creationId xmlns:a16="http://schemas.microsoft.com/office/drawing/2014/main" id="{88F287F6-D4CA-4797-B16C-7A2E164046C2}"/>
              </a:ext>
            </a:extLst>
          </p:cNvPr>
          <p:cNvSpPr/>
          <p:nvPr userDrawn="1"/>
        </p:nvSpPr>
        <p:spPr>
          <a:xfrm>
            <a:off x="6124574" y="2990850"/>
            <a:ext cx="3086100" cy="3867150"/>
          </a:xfrm>
          <a:prstGeom prst="rect">
            <a:avLst/>
          </a:prstGeom>
          <a:solidFill>
            <a:srgbClr val="24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63135FC6-A5DE-43E8-9329-193A98204B2D}"/>
              </a:ext>
            </a:extLst>
          </p:cNvPr>
          <p:cNvSpPr>
            <a:spLocks noGrp="1"/>
          </p:cNvSpPr>
          <p:nvPr>
            <p:ph type="body" sz="quarter" idx="12"/>
          </p:nvPr>
        </p:nvSpPr>
        <p:spPr>
          <a:xfrm>
            <a:off x="838200" y="2990847"/>
            <a:ext cx="3819525" cy="3171827"/>
          </a:xfrm>
        </p:spPr>
        <p:txBody>
          <a:bodyPr/>
          <a:lstStyle>
            <a:lvl1pPr marL="396000">
              <a:defRPr sz="2000"/>
            </a:lvl1pPr>
            <a:lvl2pPr>
              <a:defRPr sz="1800"/>
            </a:lvl2pPr>
            <a:lvl3pPr>
              <a:defRPr sz="1600"/>
            </a:lvl3pPr>
            <a:lvl4pPr>
              <a:defRPr sz="14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pour une image  5">
            <a:extLst>
              <a:ext uri="{FF2B5EF4-FFF2-40B4-BE49-F238E27FC236}">
                <a16:creationId xmlns:a16="http://schemas.microsoft.com/office/drawing/2014/main" id="{68F476BB-9B46-4006-B111-139BB6EF725D}"/>
              </a:ext>
            </a:extLst>
          </p:cNvPr>
          <p:cNvSpPr>
            <a:spLocks noGrp="1"/>
          </p:cNvSpPr>
          <p:nvPr>
            <p:ph type="pic" sz="quarter" idx="13" hasCustomPrompt="1"/>
          </p:nvPr>
        </p:nvSpPr>
        <p:spPr>
          <a:xfrm>
            <a:off x="9210674" y="2990848"/>
            <a:ext cx="2981326" cy="3867151"/>
          </a:xfrm>
        </p:spPr>
        <p:txBody>
          <a:bodyPr/>
          <a:lstStyle>
            <a:lvl1pPr marL="0" indent="0">
              <a:buNone/>
              <a:defRPr/>
            </a:lvl1pPr>
          </a:lstStyle>
          <a:p>
            <a:r>
              <a:rPr lang="fr-BE"/>
              <a:t>M</a:t>
            </a:r>
            <a:r>
              <a:rPr lang="fr-FR" err="1"/>
              <a:t>ockup</a:t>
            </a:r>
            <a:endParaRPr lang="fr-FR"/>
          </a:p>
        </p:txBody>
      </p:sp>
      <p:sp>
        <p:nvSpPr>
          <p:cNvPr id="6" name="Espace réservé pour une image  5">
            <a:extLst>
              <a:ext uri="{FF2B5EF4-FFF2-40B4-BE49-F238E27FC236}">
                <a16:creationId xmlns:a16="http://schemas.microsoft.com/office/drawing/2014/main" id="{C697E781-5477-4C63-BBCD-9CF9F112A223}"/>
              </a:ext>
            </a:extLst>
          </p:cNvPr>
          <p:cNvSpPr>
            <a:spLocks noGrp="1"/>
          </p:cNvSpPr>
          <p:nvPr>
            <p:ph type="pic" sz="quarter" idx="11" hasCustomPrompt="1"/>
          </p:nvPr>
        </p:nvSpPr>
        <p:spPr>
          <a:xfrm>
            <a:off x="6124574" y="-794"/>
            <a:ext cx="6067426" cy="2991644"/>
          </a:xfrm>
        </p:spPr>
        <p:txBody>
          <a:bodyPr/>
          <a:lstStyle>
            <a:lvl1pPr marL="0" indent="0">
              <a:buNone/>
              <a:defRPr/>
            </a:lvl1pPr>
          </a:lstStyle>
          <a:p>
            <a:r>
              <a:rPr lang="fr-BE"/>
              <a:t>M</a:t>
            </a:r>
            <a:r>
              <a:rPr lang="fr-FR" err="1"/>
              <a:t>ockup</a:t>
            </a:r>
            <a:endParaRPr lang="fr-FR"/>
          </a:p>
        </p:txBody>
      </p:sp>
      <p:sp>
        <p:nvSpPr>
          <p:cNvPr id="9" name="Espace réservé du texte 7">
            <a:extLst>
              <a:ext uri="{FF2B5EF4-FFF2-40B4-BE49-F238E27FC236}">
                <a16:creationId xmlns:a16="http://schemas.microsoft.com/office/drawing/2014/main" id="{A32A83BA-0C95-447B-B735-0753219F3388}"/>
              </a:ext>
            </a:extLst>
          </p:cNvPr>
          <p:cNvSpPr>
            <a:spLocks noGrp="1"/>
          </p:cNvSpPr>
          <p:nvPr>
            <p:ph type="body" sz="quarter" idx="31" hasCustomPrompt="1"/>
          </p:nvPr>
        </p:nvSpPr>
        <p:spPr>
          <a:xfrm>
            <a:off x="6434137" y="4886325"/>
            <a:ext cx="2395538" cy="1652587"/>
          </a:xfrm>
        </p:spPr>
        <p:txBody>
          <a:bodyPr>
            <a:normAutofit/>
          </a:bodyPr>
          <a:lstStyle>
            <a:lvl1pPr marL="0" indent="0">
              <a:buNone/>
              <a:defRPr sz="2000">
                <a:solidFill>
                  <a:schemeClr val="bg1"/>
                </a:solidFill>
              </a:defRPr>
            </a:lvl1pPr>
          </a:lstStyle>
          <a:p>
            <a:pPr lvl="0"/>
            <a:r>
              <a:rPr lang="fr-BE"/>
              <a:t>Texte</a:t>
            </a:r>
            <a:endParaRPr lang="fr-FR"/>
          </a:p>
        </p:txBody>
      </p:sp>
      <p:sp>
        <p:nvSpPr>
          <p:cNvPr id="10" name="Espace réservé du texte 7">
            <a:extLst>
              <a:ext uri="{FF2B5EF4-FFF2-40B4-BE49-F238E27FC236}">
                <a16:creationId xmlns:a16="http://schemas.microsoft.com/office/drawing/2014/main" id="{5FC82338-31C6-45BF-B3E3-54E256635AC0}"/>
              </a:ext>
            </a:extLst>
          </p:cNvPr>
          <p:cNvSpPr>
            <a:spLocks noGrp="1"/>
          </p:cNvSpPr>
          <p:nvPr>
            <p:ph type="body" sz="quarter" idx="14" hasCustomPrompt="1"/>
          </p:nvPr>
        </p:nvSpPr>
        <p:spPr>
          <a:xfrm>
            <a:off x="6434137" y="3870324"/>
            <a:ext cx="2395538" cy="590551"/>
          </a:xfrm>
        </p:spPr>
        <p:txBody>
          <a:bodyPr anchor="ctr" anchorCtr="0">
            <a:noAutofit/>
          </a:bodyPr>
          <a:lstStyle>
            <a:lvl1pPr marL="0" indent="0" algn="ctr">
              <a:buNone/>
              <a:defRPr sz="2000" b="1">
                <a:solidFill>
                  <a:schemeClr val="bg1"/>
                </a:solidFill>
                <a:latin typeface="+mj-lt"/>
              </a:defRPr>
            </a:lvl1pPr>
            <a:lvl5pPr>
              <a:defRPr/>
            </a:lvl5pPr>
          </a:lstStyle>
          <a:p>
            <a:pPr lvl="0"/>
            <a:r>
              <a:rPr lang="fr-BE"/>
              <a:t>Modifier le sous titre</a:t>
            </a:r>
            <a:endParaRPr lang="fr-FR"/>
          </a:p>
        </p:txBody>
      </p:sp>
      <p:cxnSp>
        <p:nvCxnSpPr>
          <p:cNvPr id="11" name="Connecteur droit 10">
            <a:extLst>
              <a:ext uri="{FF2B5EF4-FFF2-40B4-BE49-F238E27FC236}">
                <a16:creationId xmlns:a16="http://schemas.microsoft.com/office/drawing/2014/main" id="{9CA40AD2-A190-4F95-AEAA-F351443072E6}"/>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2" name="Espace réservé du numéro de diapositive 5">
            <a:extLst>
              <a:ext uri="{FF2B5EF4-FFF2-40B4-BE49-F238E27FC236}">
                <a16:creationId xmlns:a16="http://schemas.microsoft.com/office/drawing/2014/main" id="{16FB073B-C835-4280-BD47-A8E4C971C0AB}"/>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62950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65125"/>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419225"/>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9" name="Espace réservé pour une image  3">
            <a:extLst>
              <a:ext uri="{FF2B5EF4-FFF2-40B4-BE49-F238E27FC236}">
                <a16:creationId xmlns:a16="http://schemas.microsoft.com/office/drawing/2014/main" id="{FB8EA7CA-AE42-437C-9B42-45987DE5807D}"/>
              </a:ext>
            </a:extLst>
          </p:cNvPr>
          <p:cNvSpPr>
            <a:spLocks noGrp="1"/>
          </p:cNvSpPr>
          <p:nvPr>
            <p:ph type="pic" sz="quarter" idx="28"/>
          </p:nvPr>
        </p:nvSpPr>
        <p:spPr>
          <a:xfrm>
            <a:off x="4013932" y="3428999"/>
            <a:ext cx="4164135" cy="2643372"/>
          </a:xfrm>
        </p:spPr>
        <p:txBody>
          <a:bodyPr/>
          <a:lstStyle>
            <a:lvl1pPr marL="0" indent="0">
              <a:buNone/>
              <a:defRPr/>
            </a:lvl1pPr>
          </a:lstStyle>
          <a:p>
            <a:endParaRPr lang="fr-FR"/>
          </a:p>
        </p:txBody>
      </p:sp>
      <p:sp>
        <p:nvSpPr>
          <p:cNvPr id="8" name="Espace réservé du texte 7">
            <a:extLst>
              <a:ext uri="{FF2B5EF4-FFF2-40B4-BE49-F238E27FC236}">
                <a16:creationId xmlns:a16="http://schemas.microsoft.com/office/drawing/2014/main" id="{88F81F6C-2E0A-4F08-9ED8-4BC163809633}"/>
              </a:ext>
            </a:extLst>
          </p:cNvPr>
          <p:cNvSpPr>
            <a:spLocks noGrp="1"/>
          </p:cNvSpPr>
          <p:nvPr>
            <p:ph type="body" sz="quarter" idx="31" hasCustomPrompt="1"/>
          </p:nvPr>
        </p:nvSpPr>
        <p:spPr>
          <a:xfrm>
            <a:off x="838199" y="4109793"/>
            <a:ext cx="2743199" cy="1962575"/>
          </a:xfrm>
        </p:spPr>
        <p:txBody>
          <a:bodyPr>
            <a:normAutofit/>
          </a:bodyPr>
          <a:lstStyle>
            <a:lvl1pPr marL="0" indent="0">
              <a:buNone/>
              <a:defRPr sz="2000"/>
            </a:lvl1pPr>
          </a:lstStyle>
          <a:p>
            <a:pPr lvl="0"/>
            <a:r>
              <a:rPr lang="fr-BE"/>
              <a:t>Texte</a:t>
            </a:r>
            <a:endParaRPr lang="fr-FR"/>
          </a:p>
        </p:txBody>
      </p:sp>
      <p:sp>
        <p:nvSpPr>
          <p:cNvPr id="34" name="Espace réservé du texte 7">
            <a:extLst>
              <a:ext uri="{FF2B5EF4-FFF2-40B4-BE49-F238E27FC236}">
                <a16:creationId xmlns:a16="http://schemas.microsoft.com/office/drawing/2014/main" id="{42C2C957-405A-44E3-A882-755C0605D2E1}"/>
              </a:ext>
            </a:extLst>
          </p:cNvPr>
          <p:cNvSpPr>
            <a:spLocks noGrp="1"/>
          </p:cNvSpPr>
          <p:nvPr>
            <p:ph type="body" sz="quarter" idx="34" hasCustomPrompt="1"/>
          </p:nvPr>
        </p:nvSpPr>
        <p:spPr>
          <a:xfrm>
            <a:off x="8610600" y="4109792"/>
            <a:ext cx="2743200" cy="1962577"/>
          </a:xfrm>
        </p:spPr>
        <p:txBody>
          <a:bodyPr>
            <a:normAutofit/>
          </a:bodyPr>
          <a:lstStyle>
            <a:lvl1pPr marL="0" indent="0">
              <a:buNone/>
              <a:defRPr sz="2000"/>
            </a:lvl1pPr>
          </a:lstStyle>
          <a:p>
            <a:pPr lvl="0"/>
            <a:r>
              <a:rPr lang="fr-BE"/>
              <a:t>Texte</a:t>
            </a:r>
            <a:endParaRPr lang="fr-FR"/>
          </a:p>
        </p:txBody>
      </p:sp>
      <p:sp>
        <p:nvSpPr>
          <p:cNvPr id="18" name="Espace réservé du texte 7">
            <a:extLst>
              <a:ext uri="{FF2B5EF4-FFF2-40B4-BE49-F238E27FC236}">
                <a16:creationId xmlns:a16="http://schemas.microsoft.com/office/drawing/2014/main" id="{D48B8598-EF05-4774-98F1-E0552252722A}"/>
              </a:ext>
            </a:extLst>
          </p:cNvPr>
          <p:cNvSpPr>
            <a:spLocks noGrp="1"/>
          </p:cNvSpPr>
          <p:nvPr>
            <p:ph type="body" sz="quarter" idx="35" hasCustomPrompt="1"/>
          </p:nvPr>
        </p:nvSpPr>
        <p:spPr>
          <a:xfrm>
            <a:off x="3056180" y="1897061"/>
            <a:ext cx="6079638" cy="1325564"/>
          </a:xfrm>
        </p:spPr>
        <p:txBody>
          <a:bodyPr>
            <a:normAutofit/>
          </a:bodyPr>
          <a:lstStyle>
            <a:lvl1pPr marL="0" indent="0" algn="ctr">
              <a:buNone/>
              <a:defRPr sz="2000">
                <a:solidFill>
                  <a:schemeClr val="bg1">
                    <a:lumMod val="65000"/>
                  </a:schemeClr>
                </a:solidFill>
              </a:defRPr>
            </a:lvl1pPr>
          </a:lstStyle>
          <a:p>
            <a:pPr lvl="0"/>
            <a:r>
              <a:rPr lang="fr-BE"/>
              <a:t>Texte</a:t>
            </a:r>
            <a:endParaRPr lang="fr-FR"/>
          </a:p>
        </p:txBody>
      </p:sp>
      <p:sp>
        <p:nvSpPr>
          <p:cNvPr id="20" name="Espace réservé du texte 7">
            <a:extLst>
              <a:ext uri="{FF2B5EF4-FFF2-40B4-BE49-F238E27FC236}">
                <a16:creationId xmlns:a16="http://schemas.microsoft.com/office/drawing/2014/main" id="{5E4DBDDC-08E1-4ACA-9B94-C4E964789C67}"/>
              </a:ext>
            </a:extLst>
          </p:cNvPr>
          <p:cNvSpPr>
            <a:spLocks noGrp="1"/>
          </p:cNvSpPr>
          <p:nvPr>
            <p:ph type="body" sz="quarter" idx="14" hasCustomPrompt="1"/>
          </p:nvPr>
        </p:nvSpPr>
        <p:spPr>
          <a:xfrm>
            <a:off x="838198"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1" name="Espace réservé du texte 7">
            <a:extLst>
              <a:ext uri="{FF2B5EF4-FFF2-40B4-BE49-F238E27FC236}">
                <a16:creationId xmlns:a16="http://schemas.microsoft.com/office/drawing/2014/main" id="{E3A1F7BC-6BFF-4881-A87B-86E94FB8B9AB}"/>
              </a:ext>
            </a:extLst>
          </p:cNvPr>
          <p:cNvSpPr>
            <a:spLocks noGrp="1"/>
          </p:cNvSpPr>
          <p:nvPr>
            <p:ph type="body" sz="quarter" idx="36" hasCustomPrompt="1"/>
          </p:nvPr>
        </p:nvSpPr>
        <p:spPr>
          <a:xfrm>
            <a:off x="8610600" y="3428998"/>
            <a:ext cx="2743199" cy="474422"/>
          </a:xfrm>
        </p:spPr>
        <p:txBody>
          <a:bodyPr anchor="ctr" anchorCtr="0">
            <a:noAutofit/>
          </a:bodyPr>
          <a:lstStyle>
            <a:lvl1pPr marL="0" indent="0" algn="l">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cxnSp>
        <p:nvCxnSpPr>
          <p:cNvPr id="23" name="Connecteur droit 22">
            <a:extLst>
              <a:ext uri="{FF2B5EF4-FFF2-40B4-BE49-F238E27FC236}">
                <a16:creationId xmlns:a16="http://schemas.microsoft.com/office/drawing/2014/main" id="{B7C68C36-092F-4947-B267-FFFCF20C5885}"/>
              </a:ext>
            </a:extLst>
          </p:cNvPr>
          <p:cNvCxnSpPr>
            <a:cxnSpLocks/>
          </p:cNvCxnSpPr>
          <p:nvPr userDrawn="1"/>
        </p:nvCxnSpPr>
        <p:spPr>
          <a:xfrm>
            <a:off x="5834063" y="469901"/>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2" name="Espace réservé du numéro de diapositive 5">
            <a:extLst>
              <a:ext uri="{FF2B5EF4-FFF2-40B4-BE49-F238E27FC236}">
                <a16:creationId xmlns:a16="http://schemas.microsoft.com/office/drawing/2014/main" id="{2C1730FA-AC67-4969-8C37-9580DCAAD4C2}"/>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403009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fade">
                                      <p:cBhvr>
                                        <p:cTn id="29" dur="500"/>
                                        <p:tgtEl>
                                          <p:spTgt spid="2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B58BC6-0877-41EC-87B5-6A7C2DFF75E0}"/>
              </a:ext>
            </a:extLst>
          </p:cNvPr>
          <p:cNvSpPr>
            <a:spLocks noGrp="1"/>
          </p:cNvSpPr>
          <p:nvPr>
            <p:ph type="title"/>
          </p:nvPr>
        </p:nvSpPr>
        <p:spPr/>
        <p:txBody>
          <a:bodyPr/>
          <a:lstStyle/>
          <a:p>
            <a:r>
              <a:rPr lang="fr-FR"/>
              <a:t>Modifiez le style du titre</a:t>
            </a:r>
          </a:p>
        </p:txBody>
      </p:sp>
      <p:sp>
        <p:nvSpPr>
          <p:cNvPr id="6" name="Espace réservé du texte 7">
            <a:extLst>
              <a:ext uri="{FF2B5EF4-FFF2-40B4-BE49-F238E27FC236}">
                <a16:creationId xmlns:a16="http://schemas.microsoft.com/office/drawing/2014/main" id="{63768F49-2917-4EBE-93DB-DB05A9703B53}"/>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8" name="Connecteur droit 7">
            <a:extLst>
              <a:ext uri="{FF2B5EF4-FFF2-40B4-BE49-F238E27FC236}">
                <a16:creationId xmlns:a16="http://schemas.microsoft.com/office/drawing/2014/main" id="{D10DA22E-9B72-467B-8BBE-93E4473FD82B}"/>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5">
            <a:extLst>
              <a:ext uri="{FF2B5EF4-FFF2-40B4-BE49-F238E27FC236}">
                <a16:creationId xmlns:a16="http://schemas.microsoft.com/office/drawing/2014/main" id="{D9E65C2C-450C-49AA-BA3C-9945638D4D93}"/>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45221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4CB0C-61D4-4B3D-A2E1-B60D316723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34CBB80-FCE1-4D39-9C39-21168DF6A39B}"/>
              </a:ext>
            </a:extLst>
          </p:cNvPr>
          <p:cNvSpPr>
            <a:spLocks noGrp="1"/>
          </p:cNvSpPr>
          <p:nvPr>
            <p:ph sz="half" idx="1"/>
          </p:nvPr>
        </p:nvSpPr>
        <p:spPr>
          <a:xfrm>
            <a:off x="838200" y="2352675"/>
            <a:ext cx="5181600" cy="3824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172200" y="2352675"/>
            <a:ext cx="5181600" cy="3824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31C1D83F-94B8-4585-BEF6-965353829301}"/>
              </a:ext>
            </a:extLst>
          </p:cNvPr>
          <p:cNvSpPr>
            <a:spLocks noGrp="1"/>
          </p:cNvSpPr>
          <p:nvPr>
            <p:ph type="body" sz="quarter" idx="13" hasCustomPrompt="1"/>
          </p:nvPr>
        </p:nvSpPr>
        <p:spPr>
          <a:xfrm>
            <a:off x="838200" y="1857375"/>
            <a:ext cx="10515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9" name="Espace réservé du numéro de diapositive 5">
            <a:extLst>
              <a:ext uri="{FF2B5EF4-FFF2-40B4-BE49-F238E27FC236}">
                <a16:creationId xmlns:a16="http://schemas.microsoft.com/office/drawing/2014/main" id="{863C5068-6362-4BF9-AE30-E3C06A5DFE3B}"/>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0" name="Connecteur droit 9">
            <a:extLst>
              <a:ext uri="{FF2B5EF4-FFF2-40B4-BE49-F238E27FC236}">
                <a16:creationId xmlns:a16="http://schemas.microsoft.com/office/drawing/2014/main" id="{AAA7EA6F-C01B-4678-828C-EF5589B51FA7}"/>
              </a:ext>
            </a:extLst>
          </p:cNvPr>
          <p:cNvCxnSpPr>
            <a:cxnSpLocks/>
          </p:cNvCxnSpPr>
          <p:nvPr userDrawn="1"/>
        </p:nvCxnSpPr>
        <p:spPr>
          <a:xfrm>
            <a:off x="957263" y="902494"/>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04497" y="2199543"/>
            <a:ext cx="4718536" cy="2823552"/>
          </a:xfrm>
        </p:spPr>
        <p:txBody>
          <a:bodyPr/>
          <a:lstStyle/>
          <a:p>
            <a:r>
              <a:rPr lang="fr-FR"/>
              <a:t>Modifiez le style du titre</a:t>
            </a: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578112" y="2199543"/>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8" name="Connecteur droit 7">
            <a:extLst>
              <a:ext uri="{FF2B5EF4-FFF2-40B4-BE49-F238E27FC236}">
                <a16:creationId xmlns:a16="http://schemas.microsoft.com/office/drawing/2014/main" id="{A1FFA882-E7CA-4085-A7ED-3830B90A1701}"/>
              </a:ext>
            </a:extLst>
          </p:cNvPr>
          <p:cNvCxnSpPr>
            <a:cxnSpLocks/>
          </p:cNvCxnSpPr>
          <p:nvPr userDrawn="1"/>
        </p:nvCxnSpPr>
        <p:spPr>
          <a:xfrm>
            <a:off x="895350" y="26892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5">
            <a:extLst>
              <a:ext uri="{FF2B5EF4-FFF2-40B4-BE49-F238E27FC236}">
                <a16:creationId xmlns:a16="http://schemas.microsoft.com/office/drawing/2014/main" id="{C5BFB2BA-21AB-4972-8E7C-09845DEB0584}"/>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84524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947FAB11-3727-4732-9BCE-922835B61CBF}"/>
              </a:ext>
            </a:extLst>
          </p:cNvPr>
          <p:cNvSpPr>
            <a:spLocks noGrp="1"/>
          </p:cNvSpPr>
          <p:nvPr>
            <p:ph type="pic" sz="quarter" idx="11" hasCustomPrompt="1"/>
          </p:nvPr>
        </p:nvSpPr>
        <p:spPr>
          <a:xfrm>
            <a:off x="1019175" y="638174"/>
            <a:ext cx="2152650" cy="2962275"/>
          </a:xfrm>
        </p:spPr>
        <p:txBody>
          <a:bodyPr/>
          <a:lstStyle>
            <a:lvl1pPr marL="0" indent="0">
              <a:buNone/>
              <a:defRPr/>
            </a:lvl1pPr>
          </a:lstStyle>
          <a:p>
            <a:r>
              <a:rPr lang="fr-BE"/>
              <a:t>Portfolio 01</a:t>
            </a:r>
            <a:endParaRPr lang="fr-FR"/>
          </a:p>
        </p:txBody>
      </p:sp>
      <p:sp>
        <p:nvSpPr>
          <p:cNvPr id="9" name="Espace réservé du texte 8">
            <a:extLst>
              <a:ext uri="{FF2B5EF4-FFF2-40B4-BE49-F238E27FC236}">
                <a16:creationId xmlns:a16="http://schemas.microsoft.com/office/drawing/2014/main" id="{9CDC13BE-86A3-451B-8EF6-1DAFE212D7CE}"/>
              </a:ext>
            </a:extLst>
          </p:cNvPr>
          <p:cNvSpPr>
            <a:spLocks noGrp="1"/>
          </p:cNvSpPr>
          <p:nvPr>
            <p:ph type="body" sz="quarter" idx="12" hasCustomPrompt="1"/>
          </p:nvPr>
        </p:nvSpPr>
        <p:spPr>
          <a:xfrm>
            <a:off x="1145384" y="4629150"/>
            <a:ext cx="1914525" cy="1323974"/>
          </a:xfrm>
        </p:spPr>
        <p:txBody>
          <a:bodyPr>
            <a:normAutofit/>
          </a:bodyPr>
          <a:lstStyle>
            <a:lvl1pPr marL="0" indent="0">
              <a:buNone/>
              <a:defRPr sz="2000"/>
            </a:lvl1pPr>
          </a:lstStyle>
          <a:p>
            <a:pPr lvl="0"/>
            <a:r>
              <a:rPr lang="fr-BE"/>
              <a:t>texte</a:t>
            </a:r>
            <a:endParaRPr lang="fr-FR"/>
          </a:p>
        </p:txBody>
      </p:sp>
      <p:sp>
        <p:nvSpPr>
          <p:cNvPr id="12" name="Espace réservé pour une image  6">
            <a:extLst>
              <a:ext uri="{FF2B5EF4-FFF2-40B4-BE49-F238E27FC236}">
                <a16:creationId xmlns:a16="http://schemas.microsoft.com/office/drawing/2014/main" id="{F2D65CF3-BF7F-487C-A68C-97EAD9440664}"/>
              </a:ext>
            </a:extLst>
          </p:cNvPr>
          <p:cNvSpPr>
            <a:spLocks noGrp="1"/>
          </p:cNvSpPr>
          <p:nvPr>
            <p:ph type="pic" sz="quarter" idx="15" hasCustomPrompt="1"/>
          </p:nvPr>
        </p:nvSpPr>
        <p:spPr>
          <a:xfrm>
            <a:off x="3771900" y="2990849"/>
            <a:ext cx="2152650" cy="2962275"/>
          </a:xfrm>
        </p:spPr>
        <p:txBody>
          <a:bodyPr/>
          <a:lstStyle>
            <a:lvl1pPr marL="0" indent="0">
              <a:buNone/>
              <a:defRPr/>
            </a:lvl1pPr>
          </a:lstStyle>
          <a:p>
            <a:r>
              <a:rPr lang="fr-BE"/>
              <a:t>Portfolio 02</a:t>
            </a:r>
            <a:endParaRPr lang="fr-FR"/>
          </a:p>
        </p:txBody>
      </p:sp>
      <p:sp>
        <p:nvSpPr>
          <p:cNvPr id="16" name="Espace réservé pour une image  6">
            <a:extLst>
              <a:ext uri="{FF2B5EF4-FFF2-40B4-BE49-F238E27FC236}">
                <a16:creationId xmlns:a16="http://schemas.microsoft.com/office/drawing/2014/main" id="{FAC2EC1D-A936-4168-B396-260EFCABB93D}"/>
              </a:ext>
            </a:extLst>
          </p:cNvPr>
          <p:cNvSpPr>
            <a:spLocks noGrp="1"/>
          </p:cNvSpPr>
          <p:nvPr>
            <p:ph type="pic" sz="quarter" idx="17" hasCustomPrompt="1"/>
          </p:nvPr>
        </p:nvSpPr>
        <p:spPr>
          <a:xfrm>
            <a:off x="6524624" y="638174"/>
            <a:ext cx="2152650" cy="2962275"/>
          </a:xfrm>
        </p:spPr>
        <p:txBody>
          <a:bodyPr/>
          <a:lstStyle>
            <a:lvl1pPr marL="0" indent="0">
              <a:buNone/>
              <a:defRPr/>
            </a:lvl1pPr>
          </a:lstStyle>
          <a:p>
            <a:r>
              <a:rPr lang="fr-BE"/>
              <a:t>Portfolio 03</a:t>
            </a:r>
            <a:endParaRPr lang="fr-FR"/>
          </a:p>
        </p:txBody>
      </p:sp>
      <p:sp>
        <p:nvSpPr>
          <p:cNvPr id="18" name="Espace réservé pour une image  6">
            <a:extLst>
              <a:ext uri="{FF2B5EF4-FFF2-40B4-BE49-F238E27FC236}">
                <a16:creationId xmlns:a16="http://schemas.microsoft.com/office/drawing/2014/main" id="{93F5605B-5D8C-4BCF-8053-832B50D64B24}"/>
              </a:ext>
            </a:extLst>
          </p:cNvPr>
          <p:cNvSpPr>
            <a:spLocks noGrp="1"/>
          </p:cNvSpPr>
          <p:nvPr>
            <p:ph type="pic" sz="quarter" idx="19" hasCustomPrompt="1"/>
          </p:nvPr>
        </p:nvSpPr>
        <p:spPr>
          <a:xfrm>
            <a:off x="9158285" y="2990849"/>
            <a:ext cx="2152650" cy="2962275"/>
          </a:xfrm>
        </p:spPr>
        <p:txBody>
          <a:bodyPr/>
          <a:lstStyle>
            <a:lvl1pPr marL="0" indent="0">
              <a:buNone/>
              <a:defRPr/>
            </a:lvl1pPr>
          </a:lstStyle>
          <a:p>
            <a:r>
              <a:rPr lang="fr-BE"/>
              <a:t>Portfolio 04</a:t>
            </a:r>
            <a:endParaRPr lang="fr-FR"/>
          </a:p>
        </p:txBody>
      </p:sp>
      <p:sp>
        <p:nvSpPr>
          <p:cNvPr id="20" name="Espace réservé du texte 7">
            <a:extLst>
              <a:ext uri="{FF2B5EF4-FFF2-40B4-BE49-F238E27FC236}">
                <a16:creationId xmlns:a16="http://schemas.microsoft.com/office/drawing/2014/main" id="{9D63D7DD-23F2-4262-8A52-E78859C0381D}"/>
              </a:ext>
            </a:extLst>
          </p:cNvPr>
          <p:cNvSpPr>
            <a:spLocks noGrp="1"/>
          </p:cNvSpPr>
          <p:nvPr>
            <p:ph type="body" sz="quarter" idx="14" hasCustomPrompt="1"/>
          </p:nvPr>
        </p:nvSpPr>
        <p:spPr>
          <a:xfrm>
            <a:off x="1145384" y="3848099"/>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1" name="Espace réservé du texte 8">
            <a:extLst>
              <a:ext uri="{FF2B5EF4-FFF2-40B4-BE49-F238E27FC236}">
                <a16:creationId xmlns:a16="http://schemas.microsoft.com/office/drawing/2014/main" id="{6E2C678D-CCA1-42CD-8816-8403E1A479E5}"/>
              </a:ext>
            </a:extLst>
          </p:cNvPr>
          <p:cNvSpPr>
            <a:spLocks noGrp="1"/>
          </p:cNvSpPr>
          <p:nvPr>
            <p:ph type="body" sz="quarter" idx="21" hasCustomPrompt="1"/>
          </p:nvPr>
        </p:nvSpPr>
        <p:spPr>
          <a:xfrm>
            <a:off x="3890962" y="1409700"/>
            <a:ext cx="1914525" cy="1323974"/>
          </a:xfrm>
        </p:spPr>
        <p:txBody>
          <a:bodyPr>
            <a:normAutofit/>
          </a:bodyPr>
          <a:lstStyle>
            <a:lvl1pPr marL="0" indent="0">
              <a:buNone/>
              <a:defRPr sz="2000"/>
            </a:lvl1pPr>
          </a:lstStyle>
          <a:p>
            <a:pPr lvl="0"/>
            <a:r>
              <a:rPr lang="fr-BE"/>
              <a:t>texte</a:t>
            </a:r>
            <a:endParaRPr lang="fr-FR"/>
          </a:p>
        </p:txBody>
      </p:sp>
      <p:sp>
        <p:nvSpPr>
          <p:cNvPr id="22" name="Espace réservé du texte 7">
            <a:extLst>
              <a:ext uri="{FF2B5EF4-FFF2-40B4-BE49-F238E27FC236}">
                <a16:creationId xmlns:a16="http://schemas.microsoft.com/office/drawing/2014/main" id="{98DA180F-F169-46CE-909D-09C3333E5057}"/>
              </a:ext>
            </a:extLst>
          </p:cNvPr>
          <p:cNvSpPr>
            <a:spLocks noGrp="1"/>
          </p:cNvSpPr>
          <p:nvPr>
            <p:ph type="body" sz="quarter" idx="22" hasCustomPrompt="1"/>
          </p:nvPr>
        </p:nvSpPr>
        <p:spPr>
          <a:xfrm>
            <a:off x="3890962" y="6381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3" name="Espace réservé du texte 8">
            <a:extLst>
              <a:ext uri="{FF2B5EF4-FFF2-40B4-BE49-F238E27FC236}">
                <a16:creationId xmlns:a16="http://schemas.microsoft.com/office/drawing/2014/main" id="{21BBE306-E17A-4A47-834B-B71773C1BE0B}"/>
              </a:ext>
            </a:extLst>
          </p:cNvPr>
          <p:cNvSpPr>
            <a:spLocks noGrp="1"/>
          </p:cNvSpPr>
          <p:nvPr>
            <p:ph type="body" sz="quarter" idx="23" hasCustomPrompt="1"/>
          </p:nvPr>
        </p:nvSpPr>
        <p:spPr>
          <a:xfrm>
            <a:off x="6636541" y="4629150"/>
            <a:ext cx="1914525" cy="1323974"/>
          </a:xfrm>
        </p:spPr>
        <p:txBody>
          <a:bodyPr>
            <a:normAutofit/>
          </a:bodyPr>
          <a:lstStyle>
            <a:lvl1pPr marL="0" indent="0">
              <a:buNone/>
              <a:defRPr sz="2000"/>
            </a:lvl1pPr>
          </a:lstStyle>
          <a:p>
            <a:pPr lvl="0"/>
            <a:r>
              <a:rPr lang="fr-BE"/>
              <a:t>texte</a:t>
            </a:r>
            <a:endParaRPr lang="fr-FR"/>
          </a:p>
        </p:txBody>
      </p:sp>
      <p:sp>
        <p:nvSpPr>
          <p:cNvPr id="24" name="Espace réservé du texte 7">
            <a:extLst>
              <a:ext uri="{FF2B5EF4-FFF2-40B4-BE49-F238E27FC236}">
                <a16:creationId xmlns:a16="http://schemas.microsoft.com/office/drawing/2014/main" id="{12D1DC13-9D4E-42FB-8A7B-198C9CC4554A}"/>
              </a:ext>
            </a:extLst>
          </p:cNvPr>
          <p:cNvSpPr>
            <a:spLocks noGrp="1"/>
          </p:cNvSpPr>
          <p:nvPr>
            <p:ph type="body" sz="quarter" idx="24" hasCustomPrompt="1"/>
          </p:nvPr>
        </p:nvSpPr>
        <p:spPr>
          <a:xfrm>
            <a:off x="6636541" y="3848099"/>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5" name="Espace réservé du texte 8">
            <a:extLst>
              <a:ext uri="{FF2B5EF4-FFF2-40B4-BE49-F238E27FC236}">
                <a16:creationId xmlns:a16="http://schemas.microsoft.com/office/drawing/2014/main" id="{9AA70533-168E-4EEF-AFE2-52730A38CAEF}"/>
              </a:ext>
            </a:extLst>
          </p:cNvPr>
          <p:cNvSpPr>
            <a:spLocks noGrp="1"/>
          </p:cNvSpPr>
          <p:nvPr>
            <p:ph type="body" sz="quarter" idx="25" hasCustomPrompt="1"/>
          </p:nvPr>
        </p:nvSpPr>
        <p:spPr>
          <a:xfrm>
            <a:off x="9229725" y="1409700"/>
            <a:ext cx="1914525" cy="1323974"/>
          </a:xfrm>
        </p:spPr>
        <p:txBody>
          <a:bodyPr>
            <a:normAutofit/>
          </a:bodyPr>
          <a:lstStyle>
            <a:lvl1pPr marL="0" indent="0">
              <a:buNone/>
              <a:defRPr sz="2000"/>
            </a:lvl1pPr>
          </a:lstStyle>
          <a:p>
            <a:pPr lvl="0"/>
            <a:r>
              <a:rPr lang="fr-BE"/>
              <a:t>texte</a:t>
            </a:r>
            <a:endParaRPr lang="fr-FR"/>
          </a:p>
        </p:txBody>
      </p:sp>
      <p:sp>
        <p:nvSpPr>
          <p:cNvPr id="26" name="Espace réservé du texte 7">
            <a:extLst>
              <a:ext uri="{FF2B5EF4-FFF2-40B4-BE49-F238E27FC236}">
                <a16:creationId xmlns:a16="http://schemas.microsoft.com/office/drawing/2014/main" id="{A455A6BD-A078-47F2-93F6-7BD1559795DA}"/>
              </a:ext>
            </a:extLst>
          </p:cNvPr>
          <p:cNvSpPr>
            <a:spLocks noGrp="1"/>
          </p:cNvSpPr>
          <p:nvPr>
            <p:ph type="body" sz="quarter" idx="26" hasCustomPrompt="1"/>
          </p:nvPr>
        </p:nvSpPr>
        <p:spPr>
          <a:xfrm>
            <a:off x="9229725" y="6381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15" name="Espace réservé du numéro de diapositive 5">
            <a:extLst>
              <a:ext uri="{FF2B5EF4-FFF2-40B4-BE49-F238E27FC236}">
                <a16:creationId xmlns:a16="http://schemas.microsoft.com/office/drawing/2014/main" id="{E0C4F80B-7381-4F80-9EDE-D985A64F0BB4}"/>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46707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xEl>
                                              <p:pRg st="0" end="0"/>
                                            </p:txEl>
                                          </p:spTgt>
                                        </p:tgtEl>
                                        <p:attrNameLst>
                                          <p:attrName>style.visibility</p:attrName>
                                        </p:attrNameLst>
                                      </p:cBhvr>
                                      <p:to>
                                        <p:strVal val="visible"/>
                                      </p:to>
                                    </p:set>
                                    <p:animEffect transition="in" filter="fade">
                                      <p:cBhvr>
                                        <p:cTn id="30" dur="500"/>
                                        <p:tgtEl>
                                          <p:spTgt spid="2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fade">
                                      <p:cBhvr>
                                        <p:cTn id="33" dur="500"/>
                                        <p:tgtEl>
                                          <p:spTgt spid="23">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bldP spid="16" grpId="0"/>
      <p:bldP spid="18"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65125"/>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419225"/>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4" name="Espace réservé pour une image  3">
            <a:extLst>
              <a:ext uri="{FF2B5EF4-FFF2-40B4-BE49-F238E27FC236}">
                <a16:creationId xmlns:a16="http://schemas.microsoft.com/office/drawing/2014/main" id="{721CEAEF-F61F-4750-82BF-E24FE0C72358}"/>
              </a:ext>
            </a:extLst>
          </p:cNvPr>
          <p:cNvSpPr>
            <a:spLocks noGrp="1"/>
          </p:cNvSpPr>
          <p:nvPr>
            <p:ph type="pic" sz="quarter" idx="27"/>
          </p:nvPr>
        </p:nvSpPr>
        <p:spPr>
          <a:xfrm>
            <a:off x="838200" y="1857375"/>
            <a:ext cx="2076450" cy="2076450"/>
          </a:xfrm>
        </p:spPr>
        <p:txBody>
          <a:bodyPr/>
          <a:lstStyle>
            <a:lvl1pPr marL="0" indent="0">
              <a:buNone/>
              <a:defRPr/>
            </a:lvl1pPr>
          </a:lstStyle>
          <a:p>
            <a:endParaRPr lang="fr-FR"/>
          </a:p>
        </p:txBody>
      </p:sp>
      <p:sp>
        <p:nvSpPr>
          <p:cNvPr id="19" name="Espace réservé pour une image  3">
            <a:extLst>
              <a:ext uri="{FF2B5EF4-FFF2-40B4-BE49-F238E27FC236}">
                <a16:creationId xmlns:a16="http://schemas.microsoft.com/office/drawing/2014/main" id="{FB8EA7CA-AE42-437C-9B42-45987DE5807D}"/>
              </a:ext>
            </a:extLst>
          </p:cNvPr>
          <p:cNvSpPr>
            <a:spLocks noGrp="1"/>
          </p:cNvSpPr>
          <p:nvPr>
            <p:ph type="pic" sz="quarter" idx="28"/>
          </p:nvPr>
        </p:nvSpPr>
        <p:spPr>
          <a:xfrm>
            <a:off x="3651250" y="4276725"/>
            <a:ext cx="2076450" cy="2076450"/>
          </a:xfrm>
        </p:spPr>
        <p:txBody>
          <a:bodyPr/>
          <a:lstStyle>
            <a:lvl1pPr marL="0" indent="0">
              <a:buNone/>
              <a:defRPr/>
            </a:lvl1pPr>
          </a:lstStyle>
          <a:p>
            <a:endParaRPr lang="fr-FR"/>
          </a:p>
        </p:txBody>
      </p:sp>
      <p:sp>
        <p:nvSpPr>
          <p:cNvPr id="27" name="Espace réservé pour une image  3">
            <a:extLst>
              <a:ext uri="{FF2B5EF4-FFF2-40B4-BE49-F238E27FC236}">
                <a16:creationId xmlns:a16="http://schemas.microsoft.com/office/drawing/2014/main" id="{99872D89-B2A6-4D9E-9984-8FA760B60DEF}"/>
              </a:ext>
            </a:extLst>
          </p:cNvPr>
          <p:cNvSpPr>
            <a:spLocks noGrp="1"/>
          </p:cNvSpPr>
          <p:nvPr>
            <p:ph type="pic" sz="quarter" idx="29"/>
          </p:nvPr>
        </p:nvSpPr>
        <p:spPr>
          <a:xfrm>
            <a:off x="6464300" y="1857375"/>
            <a:ext cx="2076450" cy="2076450"/>
          </a:xfrm>
        </p:spPr>
        <p:txBody>
          <a:bodyPr/>
          <a:lstStyle>
            <a:lvl1pPr marL="0" indent="0">
              <a:buNone/>
              <a:defRPr/>
            </a:lvl1pPr>
          </a:lstStyle>
          <a:p>
            <a:endParaRPr lang="fr-FR"/>
          </a:p>
        </p:txBody>
      </p:sp>
      <p:sp>
        <p:nvSpPr>
          <p:cNvPr id="28" name="Espace réservé pour une image  3">
            <a:extLst>
              <a:ext uri="{FF2B5EF4-FFF2-40B4-BE49-F238E27FC236}">
                <a16:creationId xmlns:a16="http://schemas.microsoft.com/office/drawing/2014/main" id="{ACCD2F4D-FE77-4030-A0CF-50CBE229AAC8}"/>
              </a:ext>
            </a:extLst>
          </p:cNvPr>
          <p:cNvSpPr>
            <a:spLocks noGrp="1"/>
          </p:cNvSpPr>
          <p:nvPr>
            <p:ph type="pic" sz="quarter" idx="30"/>
          </p:nvPr>
        </p:nvSpPr>
        <p:spPr>
          <a:xfrm>
            <a:off x="9277350" y="4276725"/>
            <a:ext cx="2076450" cy="2076450"/>
          </a:xfrm>
        </p:spPr>
        <p:txBody>
          <a:bodyPr/>
          <a:lstStyle>
            <a:lvl1pPr marL="0" indent="0">
              <a:buNone/>
              <a:defRPr/>
            </a:lvl1pPr>
          </a:lstStyle>
          <a:p>
            <a:endParaRPr lang="fr-FR"/>
          </a:p>
        </p:txBody>
      </p:sp>
      <p:sp>
        <p:nvSpPr>
          <p:cNvPr id="5" name="Rectangle 4">
            <a:extLst>
              <a:ext uri="{FF2B5EF4-FFF2-40B4-BE49-F238E27FC236}">
                <a16:creationId xmlns:a16="http://schemas.microsoft.com/office/drawing/2014/main" id="{18C80994-7D39-4925-9CDC-AE9D8024F29D}"/>
              </a:ext>
            </a:extLst>
          </p:cNvPr>
          <p:cNvSpPr/>
          <p:nvPr userDrawn="1"/>
        </p:nvSpPr>
        <p:spPr>
          <a:xfrm>
            <a:off x="838200" y="427672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EC20837-D44F-4B49-BACC-83DF4ADB119A}"/>
              </a:ext>
            </a:extLst>
          </p:cNvPr>
          <p:cNvSpPr/>
          <p:nvPr userDrawn="1"/>
        </p:nvSpPr>
        <p:spPr>
          <a:xfrm>
            <a:off x="3651250" y="185737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F37438A-EDD3-46A7-B46B-F7B3C481B50D}"/>
              </a:ext>
            </a:extLst>
          </p:cNvPr>
          <p:cNvSpPr/>
          <p:nvPr userDrawn="1"/>
        </p:nvSpPr>
        <p:spPr>
          <a:xfrm>
            <a:off x="6464300" y="427672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34486FF-E3C1-40D5-BB43-69342A7E4677}"/>
              </a:ext>
            </a:extLst>
          </p:cNvPr>
          <p:cNvSpPr/>
          <p:nvPr userDrawn="1"/>
        </p:nvSpPr>
        <p:spPr>
          <a:xfrm>
            <a:off x="9277350" y="1857375"/>
            <a:ext cx="2076450" cy="2076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exte 7">
            <a:extLst>
              <a:ext uri="{FF2B5EF4-FFF2-40B4-BE49-F238E27FC236}">
                <a16:creationId xmlns:a16="http://schemas.microsoft.com/office/drawing/2014/main" id="{88F81F6C-2E0A-4F08-9ED8-4BC163809633}"/>
              </a:ext>
            </a:extLst>
          </p:cNvPr>
          <p:cNvSpPr>
            <a:spLocks noGrp="1"/>
          </p:cNvSpPr>
          <p:nvPr>
            <p:ph type="body" sz="quarter" idx="31" hasCustomPrompt="1"/>
          </p:nvPr>
        </p:nvSpPr>
        <p:spPr>
          <a:xfrm>
            <a:off x="942975" y="4381500"/>
            <a:ext cx="1866900" cy="1866900"/>
          </a:xfrm>
        </p:spPr>
        <p:txBody>
          <a:bodyPr>
            <a:normAutofit/>
          </a:bodyPr>
          <a:lstStyle>
            <a:lvl1pPr marL="0" indent="0">
              <a:buNone/>
              <a:defRPr sz="2000"/>
            </a:lvl1pPr>
          </a:lstStyle>
          <a:p>
            <a:pPr lvl="0"/>
            <a:r>
              <a:rPr lang="fr-BE"/>
              <a:t>Texte</a:t>
            </a:r>
            <a:endParaRPr lang="fr-FR"/>
          </a:p>
        </p:txBody>
      </p:sp>
      <p:sp>
        <p:nvSpPr>
          <p:cNvPr id="32" name="Espace réservé du texte 7">
            <a:extLst>
              <a:ext uri="{FF2B5EF4-FFF2-40B4-BE49-F238E27FC236}">
                <a16:creationId xmlns:a16="http://schemas.microsoft.com/office/drawing/2014/main" id="{1C9638B5-782B-4BE0-BD96-329FE892AD30}"/>
              </a:ext>
            </a:extLst>
          </p:cNvPr>
          <p:cNvSpPr>
            <a:spLocks noGrp="1"/>
          </p:cNvSpPr>
          <p:nvPr>
            <p:ph type="body" sz="quarter" idx="32" hasCustomPrompt="1"/>
          </p:nvPr>
        </p:nvSpPr>
        <p:spPr>
          <a:xfrm>
            <a:off x="3756025" y="1962150"/>
            <a:ext cx="1866900" cy="1866900"/>
          </a:xfrm>
        </p:spPr>
        <p:txBody>
          <a:bodyPr>
            <a:normAutofit/>
          </a:bodyPr>
          <a:lstStyle>
            <a:lvl1pPr marL="0" indent="0">
              <a:buNone/>
              <a:defRPr sz="2000"/>
            </a:lvl1pPr>
          </a:lstStyle>
          <a:p>
            <a:pPr lvl="0"/>
            <a:r>
              <a:rPr lang="fr-BE"/>
              <a:t>Texte</a:t>
            </a:r>
            <a:endParaRPr lang="fr-FR"/>
          </a:p>
        </p:txBody>
      </p:sp>
      <p:sp>
        <p:nvSpPr>
          <p:cNvPr id="33" name="Espace réservé du texte 7">
            <a:extLst>
              <a:ext uri="{FF2B5EF4-FFF2-40B4-BE49-F238E27FC236}">
                <a16:creationId xmlns:a16="http://schemas.microsoft.com/office/drawing/2014/main" id="{59C9502B-EED0-4A43-86EA-CE45AFA42ACF}"/>
              </a:ext>
            </a:extLst>
          </p:cNvPr>
          <p:cNvSpPr>
            <a:spLocks noGrp="1"/>
          </p:cNvSpPr>
          <p:nvPr>
            <p:ph type="body" sz="quarter" idx="33" hasCustomPrompt="1"/>
          </p:nvPr>
        </p:nvSpPr>
        <p:spPr>
          <a:xfrm>
            <a:off x="6569075" y="4381500"/>
            <a:ext cx="1866900" cy="1866900"/>
          </a:xfrm>
        </p:spPr>
        <p:txBody>
          <a:bodyPr>
            <a:normAutofit/>
          </a:bodyPr>
          <a:lstStyle>
            <a:lvl1pPr marL="0" indent="0">
              <a:buNone/>
              <a:defRPr sz="2000"/>
            </a:lvl1pPr>
          </a:lstStyle>
          <a:p>
            <a:pPr lvl="0"/>
            <a:r>
              <a:rPr lang="fr-BE"/>
              <a:t>Texte</a:t>
            </a:r>
            <a:endParaRPr lang="fr-FR"/>
          </a:p>
        </p:txBody>
      </p:sp>
      <p:sp>
        <p:nvSpPr>
          <p:cNvPr id="34" name="Espace réservé du texte 7">
            <a:extLst>
              <a:ext uri="{FF2B5EF4-FFF2-40B4-BE49-F238E27FC236}">
                <a16:creationId xmlns:a16="http://schemas.microsoft.com/office/drawing/2014/main" id="{42C2C957-405A-44E3-A882-755C0605D2E1}"/>
              </a:ext>
            </a:extLst>
          </p:cNvPr>
          <p:cNvSpPr>
            <a:spLocks noGrp="1"/>
          </p:cNvSpPr>
          <p:nvPr>
            <p:ph type="body" sz="quarter" idx="34" hasCustomPrompt="1"/>
          </p:nvPr>
        </p:nvSpPr>
        <p:spPr>
          <a:xfrm>
            <a:off x="9382125" y="1962150"/>
            <a:ext cx="1866900" cy="1866900"/>
          </a:xfrm>
        </p:spPr>
        <p:txBody>
          <a:bodyPr>
            <a:normAutofit/>
          </a:bodyPr>
          <a:lstStyle>
            <a:lvl1pPr marL="0" indent="0">
              <a:buNone/>
              <a:defRPr sz="2000"/>
            </a:lvl1pPr>
          </a:lstStyle>
          <a:p>
            <a:pPr lvl="0"/>
            <a:r>
              <a:rPr lang="fr-BE"/>
              <a:t>Texte</a:t>
            </a:r>
            <a:endParaRPr lang="fr-FR"/>
          </a:p>
        </p:txBody>
      </p:sp>
      <p:cxnSp>
        <p:nvCxnSpPr>
          <p:cNvPr id="36" name="Connecteur droit 35">
            <a:extLst>
              <a:ext uri="{FF2B5EF4-FFF2-40B4-BE49-F238E27FC236}">
                <a16:creationId xmlns:a16="http://schemas.microsoft.com/office/drawing/2014/main" id="{F704DEF3-F92E-4AC3-889F-9D402965E8A6}"/>
              </a:ext>
            </a:extLst>
          </p:cNvPr>
          <p:cNvCxnSpPr>
            <a:cxnSpLocks/>
          </p:cNvCxnSpPr>
          <p:nvPr userDrawn="1"/>
        </p:nvCxnSpPr>
        <p:spPr>
          <a:xfrm>
            <a:off x="5834063" y="4794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8" name="Espace réservé du numéro de diapositive 5">
            <a:extLst>
              <a:ext uri="{FF2B5EF4-FFF2-40B4-BE49-F238E27FC236}">
                <a16:creationId xmlns:a16="http://schemas.microsoft.com/office/drawing/2014/main" id="{D080D002-D455-444D-AF0B-70EA02B8CCF1}"/>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9625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animEffect transition="in" filter="fade">
                                      <p:cBhvr>
                                        <p:cTn id="29" dur="500"/>
                                        <p:tgtEl>
                                          <p:spTgt spid="32">
                                            <p:txEl>
                                              <p:pRg st="0" end="0"/>
                                            </p:txEl>
                                          </p:spTgt>
                                        </p:tgtEl>
                                      </p:cBhvr>
                                    </p:animEffect>
                                  </p:childTnLst>
                                </p:cTn>
                              </p:par>
                            </p:childTnLst>
                          </p:cTn>
                        </p:par>
                        <p:par>
                          <p:cTn id="30" fill="hold">
                            <p:stCondLst>
                              <p:cond delay="25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Effect transition="in" filter="fade">
                                      <p:cBhvr>
                                        <p:cTn id="44" dur="500"/>
                                        <p:tgtEl>
                                          <p:spTgt spid="33">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animEffect transition="in" filter="fade">
                                      <p:cBhvr>
                                        <p:cTn id="51" dur="500"/>
                                        <p:tgtEl>
                                          <p:spTgt spid="34">
                                            <p:txEl>
                                              <p:pRg st="0" end="0"/>
                                            </p:txEl>
                                          </p:spTgt>
                                        </p:tgtEl>
                                      </p:cBhvr>
                                    </p:animEffect>
                                  </p:childTnLst>
                                </p:cTn>
                              </p:par>
                            </p:childTnLst>
                          </p:cTn>
                        </p:par>
                        <p:par>
                          <p:cTn id="52" fill="hold">
                            <p:stCondLst>
                              <p:cond delay="45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4" grpId="0"/>
      <p:bldP spid="19" grpId="0"/>
      <p:bldP spid="27" grpId="0"/>
      <p:bldP spid="28" grpId="0"/>
      <p:bldP spid="5" grpId="0" animBg="1"/>
      <p:bldP spid="29" grpId="0" animBg="1"/>
      <p:bldP spid="30" grpId="0" animBg="1"/>
      <p:bldP spid="31" grpId="0" animBg="1"/>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sp>
        <p:nvSpPr>
          <p:cNvPr id="18" name="Espace réservé pour une image  4">
            <a:extLst>
              <a:ext uri="{FF2B5EF4-FFF2-40B4-BE49-F238E27FC236}">
                <a16:creationId xmlns:a16="http://schemas.microsoft.com/office/drawing/2014/main" id="{A326F2BD-80FF-4E65-85FA-B273FB1D2A0E}"/>
              </a:ext>
            </a:extLst>
          </p:cNvPr>
          <p:cNvSpPr>
            <a:spLocks noGrp="1"/>
          </p:cNvSpPr>
          <p:nvPr>
            <p:ph type="pic" sz="quarter" idx="11"/>
          </p:nvPr>
        </p:nvSpPr>
        <p:spPr>
          <a:xfrm>
            <a:off x="678015" y="755345"/>
            <a:ext cx="2697226" cy="2673655"/>
          </a:xfrm>
        </p:spPr>
        <p:txBody>
          <a:bodyPr/>
          <a:lstStyle>
            <a:lvl1pPr marL="0" indent="0">
              <a:buNone/>
              <a:defRPr/>
            </a:lvl1pPr>
          </a:lstStyle>
          <a:p>
            <a:endParaRPr lang="fr-FR"/>
          </a:p>
        </p:txBody>
      </p:sp>
      <p:sp>
        <p:nvSpPr>
          <p:cNvPr id="20" name="Espace réservé pour une image  4">
            <a:extLst>
              <a:ext uri="{FF2B5EF4-FFF2-40B4-BE49-F238E27FC236}">
                <a16:creationId xmlns:a16="http://schemas.microsoft.com/office/drawing/2014/main" id="{3D3E3E08-3180-4AF4-B213-DC636C547BE6}"/>
              </a:ext>
            </a:extLst>
          </p:cNvPr>
          <p:cNvSpPr>
            <a:spLocks noGrp="1"/>
          </p:cNvSpPr>
          <p:nvPr>
            <p:ph type="pic" sz="quarter" idx="13"/>
          </p:nvPr>
        </p:nvSpPr>
        <p:spPr>
          <a:xfrm>
            <a:off x="3398774" y="3428999"/>
            <a:ext cx="2697226" cy="2673655"/>
          </a:xfrm>
        </p:spPr>
        <p:txBody>
          <a:bodyPr/>
          <a:lstStyle>
            <a:lvl1pPr marL="0" indent="0">
              <a:buNone/>
              <a:defRPr/>
            </a:lvl1pPr>
          </a:lstStyle>
          <a:p>
            <a:endParaRPr lang="fr-FR"/>
          </a:p>
        </p:txBody>
      </p:sp>
      <p:sp>
        <p:nvSpPr>
          <p:cNvPr id="21" name="Espace réservé pour une image  4">
            <a:extLst>
              <a:ext uri="{FF2B5EF4-FFF2-40B4-BE49-F238E27FC236}">
                <a16:creationId xmlns:a16="http://schemas.microsoft.com/office/drawing/2014/main" id="{1DB98523-C626-43B1-AD7A-93625F5E482B}"/>
              </a:ext>
            </a:extLst>
          </p:cNvPr>
          <p:cNvSpPr>
            <a:spLocks noGrp="1"/>
          </p:cNvSpPr>
          <p:nvPr>
            <p:ph type="pic" sz="quarter" idx="14"/>
          </p:nvPr>
        </p:nvSpPr>
        <p:spPr>
          <a:xfrm>
            <a:off x="6096000" y="755345"/>
            <a:ext cx="2697226" cy="2673655"/>
          </a:xfrm>
        </p:spPr>
        <p:txBody>
          <a:bodyPr/>
          <a:lstStyle>
            <a:lvl1pPr marL="0" indent="0">
              <a:buNone/>
              <a:defRPr/>
            </a:lvl1pPr>
          </a:lstStyle>
          <a:p>
            <a:endParaRPr lang="fr-FR"/>
          </a:p>
        </p:txBody>
      </p:sp>
      <p:sp>
        <p:nvSpPr>
          <p:cNvPr id="22" name="Espace réservé pour une image  4">
            <a:extLst>
              <a:ext uri="{FF2B5EF4-FFF2-40B4-BE49-F238E27FC236}">
                <a16:creationId xmlns:a16="http://schemas.microsoft.com/office/drawing/2014/main" id="{3A9DC2F5-ED1E-49F9-9BA9-CF31FEDEA019}"/>
              </a:ext>
            </a:extLst>
          </p:cNvPr>
          <p:cNvSpPr>
            <a:spLocks noGrp="1"/>
          </p:cNvSpPr>
          <p:nvPr>
            <p:ph type="pic" sz="quarter" idx="15"/>
          </p:nvPr>
        </p:nvSpPr>
        <p:spPr>
          <a:xfrm>
            <a:off x="8816759" y="3429000"/>
            <a:ext cx="2697226" cy="2673655"/>
          </a:xfrm>
        </p:spPr>
        <p:txBody>
          <a:bodyPr/>
          <a:lstStyle>
            <a:lvl1pPr marL="0" indent="0">
              <a:buNone/>
              <a:defRPr/>
            </a:lvl1pPr>
          </a:lstStyle>
          <a:p>
            <a:endParaRPr lang="fr-FR"/>
          </a:p>
        </p:txBody>
      </p:sp>
      <p:sp>
        <p:nvSpPr>
          <p:cNvPr id="23" name="Espace réservé du texte 8">
            <a:extLst>
              <a:ext uri="{FF2B5EF4-FFF2-40B4-BE49-F238E27FC236}">
                <a16:creationId xmlns:a16="http://schemas.microsoft.com/office/drawing/2014/main" id="{F241595E-0BFF-4EF1-A068-A36374D08AC9}"/>
              </a:ext>
            </a:extLst>
          </p:cNvPr>
          <p:cNvSpPr>
            <a:spLocks noGrp="1"/>
          </p:cNvSpPr>
          <p:nvPr>
            <p:ph type="body" sz="quarter" idx="12" hasCustomPrompt="1"/>
          </p:nvPr>
        </p:nvSpPr>
        <p:spPr>
          <a:xfrm>
            <a:off x="992984" y="4562475"/>
            <a:ext cx="1914525" cy="1323974"/>
          </a:xfrm>
        </p:spPr>
        <p:txBody>
          <a:bodyPr>
            <a:normAutofit/>
          </a:bodyPr>
          <a:lstStyle>
            <a:lvl1pPr marL="0" indent="0">
              <a:buNone/>
              <a:defRPr sz="2000"/>
            </a:lvl1pPr>
          </a:lstStyle>
          <a:p>
            <a:pPr lvl="0"/>
            <a:r>
              <a:rPr lang="fr-BE"/>
              <a:t>texte</a:t>
            </a:r>
            <a:endParaRPr lang="fr-FR"/>
          </a:p>
        </p:txBody>
      </p:sp>
      <p:sp>
        <p:nvSpPr>
          <p:cNvPr id="24" name="Espace réservé du texte 7">
            <a:extLst>
              <a:ext uri="{FF2B5EF4-FFF2-40B4-BE49-F238E27FC236}">
                <a16:creationId xmlns:a16="http://schemas.microsoft.com/office/drawing/2014/main" id="{3EEDE8E2-E376-419E-9B4F-EEADB6B84157}"/>
              </a:ext>
            </a:extLst>
          </p:cNvPr>
          <p:cNvSpPr>
            <a:spLocks noGrp="1"/>
          </p:cNvSpPr>
          <p:nvPr>
            <p:ph type="body" sz="quarter" idx="16" hasCustomPrompt="1"/>
          </p:nvPr>
        </p:nvSpPr>
        <p:spPr>
          <a:xfrm>
            <a:off x="992984" y="37623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25" name="Espace réservé du texte 8">
            <a:extLst>
              <a:ext uri="{FF2B5EF4-FFF2-40B4-BE49-F238E27FC236}">
                <a16:creationId xmlns:a16="http://schemas.microsoft.com/office/drawing/2014/main" id="{47781113-89DA-4760-8731-2E4C887476C1}"/>
              </a:ext>
            </a:extLst>
          </p:cNvPr>
          <p:cNvSpPr>
            <a:spLocks noGrp="1"/>
          </p:cNvSpPr>
          <p:nvPr>
            <p:ph type="body" sz="quarter" idx="17" hasCustomPrompt="1"/>
          </p:nvPr>
        </p:nvSpPr>
        <p:spPr>
          <a:xfrm>
            <a:off x="3778358" y="1838325"/>
            <a:ext cx="1914525" cy="1323974"/>
          </a:xfrm>
        </p:spPr>
        <p:txBody>
          <a:bodyPr>
            <a:normAutofit/>
          </a:bodyPr>
          <a:lstStyle>
            <a:lvl1pPr marL="0" indent="0">
              <a:buNone/>
              <a:defRPr sz="2000"/>
            </a:lvl1pPr>
          </a:lstStyle>
          <a:p>
            <a:pPr lvl="0"/>
            <a:r>
              <a:rPr lang="fr-BE"/>
              <a:t>texte</a:t>
            </a:r>
            <a:endParaRPr lang="fr-FR"/>
          </a:p>
        </p:txBody>
      </p:sp>
      <p:sp>
        <p:nvSpPr>
          <p:cNvPr id="26" name="Espace réservé du texte 7">
            <a:extLst>
              <a:ext uri="{FF2B5EF4-FFF2-40B4-BE49-F238E27FC236}">
                <a16:creationId xmlns:a16="http://schemas.microsoft.com/office/drawing/2014/main" id="{4F00C9CC-EBCD-456B-A730-222A1BF3AF3A}"/>
              </a:ext>
            </a:extLst>
          </p:cNvPr>
          <p:cNvSpPr>
            <a:spLocks noGrp="1"/>
          </p:cNvSpPr>
          <p:nvPr>
            <p:ph type="body" sz="quarter" idx="18" hasCustomPrompt="1"/>
          </p:nvPr>
        </p:nvSpPr>
        <p:spPr>
          <a:xfrm>
            <a:off x="3778358" y="103822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36" name="Espace réservé du texte 8">
            <a:extLst>
              <a:ext uri="{FF2B5EF4-FFF2-40B4-BE49-F238E27FC236}">
                <a16:creationId xmlns:a16="http://schemas.microsoft.com/office/drawing/2014/main" id="{6568F1BC-EFFF-47D4-B7F3-6B695DAF655C}"/>
              </a:ext>
            </a:extLst>
          </p:cNvPr>
          <p:cNvSpPr>
            <a:spLocks noGrp="1"/>
          </p:cNvSpPr>
          <p:nvPr>
            <p:ph type="body" sz="quarter" idx="19" hasCustomPrompt="1"/>
          </p:nvPr>
        </p:nvSpPr>
        <p:spPr>
          <a:xfrm>
            <a:off x="6487350" y="4562475"/>
            <a:ext cx="1914525" cy="1323974"/>
          </a:xfrm>
        </p:spPr>
        <p:txBody>
          <a:bodyPr>
            <a:normAutofit/>
          </a:bodyPr>
          <a:lstStyle>
            <a:lvl1pPr marL="0" indent="0">
              <a:buNone/>
              <a:defRPr sz="2000"/>
            </a:lvl1pPr>
          </a:lstStyle>
          <a:p>
            <a:pPr lvl="0"/>
            <a:r>
              <a:rPr lang="fr-BE"/>
              <a:t>texte</a:t>
            </a:r>
            <a:endParaRPr lang="fr-FR"/>
          </a:p>
        </p:txBody>
      </p:sp>
      <p:sp>
        <p:nvSpPr>
          <p:cNvPr id="37" name="Espace réservé du texte 7">
            <a:extLst>
              <a:ext uri="{FF2B5EF4-FFF2-40B4-BE49-F238E27FC236}">
                <a16:creationId xmlns:a16="http://schemas.microsoft.com/office/drawing/2014/main" id="{42BE7E6D-AAB5-4036-86C5-27C679ED7F0E}"/>
              </a:ext>
            </a:extLst>
          </p:cNvPr>
          <p:cNvSpPr>
            <a:spLocks noGrp="1"/>
          </p:cNvSpPr>
          <p:nvPr>
            <p:ph type="body" sz="quarter" idx="20" hasCustomPrompt="1"/>
          </p:nvPr>
        </p:nvSpPr>
        <p:spPr>
          <a:xfrm>
            <a:off x="6487350" y="376237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38" name="Espace réservé du texte 8">
            <a:extLst>
              <a:ext uri="{FF2B5EF4-FFF2-40B4-BE49-F238E27FC236}">
                <a16:creationId xmlns:a16="http://schemas.microsoft.com/office/drawing/2014/main" id="{FC3BC5B9-A5ED-44FE-9457-4637B243D802}"/>
              </a:ext>
            </a:extLst>
          </p:cNvPr>
          <p:cNvSpPr>
            <a:spLocks noGrp="1"/>
          </p:cNvSpPr>
          <p:nvPr>
            <p:ph type="body" sz="quarter" idx="21" hasCustomPrompt="1"/>
          </p:nvPr>
        </p:nvSpPr>
        <p:spPr>
          <a:xfrm>
            <a:off x="9196343" y="1838325"/>
            <a:ext cx="1914525" cy="1323974"/>
          </a:xfrm>
        </p:spPr>
        <p:txBody>
          <a:bodyPr>
            <a:normAutofit/>
          </a:bodyPr>
          <a:lstStyle>
            <a:lvl1pPr marL="0" indent="0">
              <a:buNone/>
              <a:defRPr sz="2000"/>
            </a:lvl1pPr>
          </a:lstStyle>
          <a:p>
            <a:pPr lvl="0"/>
            <a:r>
              <a:rPr lang="fr-BE"/>
              <a:t>texte</a:t>
            </a:r>
            <a:endParaRPr lang="fr-FR"/>
          </a:p>
        </p:txBody>
      </p:sp>
      <p:sp>
        <p:nvSpPr>
          <p:cNvPr id="39" name="Espace réservé du texte 7">
            <a:extLst>
              <a:ext uri="{FF2B5EF4-FFF2-40B4-BE49-F238E27FC236}">
                <a16:creationId xmlns:a16="http://schemas.microsoft.com/office/drawing/2014/main" id="{FA6D50ED-E7A4-4344-A935-FD67F923827F}"/>
              </a:ext>
            </a:extLst>
          </p:cNvPr>
          <p:cNvSpPr>
            <a:spLocks noGrp="1"/>
          </p:cNvSpPr>
          <p:nvPr>
            <p:ph type="body" sz="quarter" idx="22" hasCustomPrompt="1"/>
          </p:nvPr>
        </p:nvSpPr>
        <p:spPr>
          <a:xfrm>
            <a:off x="9196343" y="1038224"/>
            <a:ext cx="1914525" cy="590551"/>
          </a:xfrm>
        </p:spPr>
        <p:txBody>
          <a:bodyPr anchor="ctr" anchorCtr="0">
            <a:noAutofit/>
          </a:bodyPr>
          <a:lstStyle>
            <a:lvl1pPr marL="0" indent="0" algn="ctr">
              <a:buNone/>
              <a:defRPr sz="2400" b="1">
                <a:solidFill>
                  <a:schemeClr val="tx1">
                    <a:lumMod val="85000"/>
                    <a:lumOff val="15000"/>
                  </a:schemeClr>
                </a:solidFill>
                <a:latin typeface="+mj-lt"/>
              </a:defRPr>
            </a:lvl1pPr>
            <a:lvl5pPr>
              <a:defRPr/>
            </a:lvl5pPr>
          </a:lstStyle>
          <a:p>
            <a:pPr lvl="0"/>
            <a:r>
              <a:rPr lang="fr-BE"/>
              <a:t>Modifier le sous titre</a:t>
            </a:r>
            <a:endParaRPr lang="fr-FR"/>
          </a:p>
        </p:txBody>
      </p:sp>
      <p:sp>
        <p:nvSpPr>
          <p:cNvPr id="15" name="Espace réservé du numéro de diapositive 5">
            <a:extLst>
              <a:ext uri="{FF2B5EF4-FFF2-40B4-BE49-F238E27FC236}">
                <a16:creationId xmlns:a16="http://schemas.microsoft.com/office/drawing/2014/main" id="{2FB7E942-223A-4C6D-B415-4ED1AE50DC57}"/>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21900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500"/>
                                        <p:tgtEl>
                                          <p:spTgt spid="2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fade">
                                      <p:cBhvr>
                                        <p:cTn id="19" dur="500"/>
                                        <p:tgtEl>
                                          <p:spTgt spid="3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fade">
                                      <p:cBhvr>
                                        <p:cTn id="25" dur="500"/>
                                        <p:tgtEl>
                                          <p:spTgt spid="3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xEl>
                                              <p:pRg st="0" end="0"/>
                                            </p:txEl>
                                          </p:spTgt>
                                        </p:tgtEl>
                                        <p:attrNameLst>
                                          <p:attrName>style.visibility</p:attrName>
                                        </p:attrNameLst>
                                      </p:cBhvr>
                                      <p:to>
                                        <p:strVal val="visible"/>
                                      </p:to>
                                    </p:set>
                                    <p:animEffect transition="in" filter="fade">
                                      <p:cBhvr>
                                        <p:cTn id="28"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38203" y="3695182"/>
            <a:ext cx="4718536" cy="2013498"/>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9525" y="0"/>
            <a:ext cx="3052759"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4">
            <a:extLst>
              <a:ext uri="{FF2B5EF4-FFF2-40B4-BE49-F238E27FC236}">
                <a16:creationId xmlns:a16="http://schemas.microsoft.com/office/drawing/2014/main" id="{4240779F-74CA-430D-AE51-561486EB22E1}"/>
              </a:ext>
            </a:extLst>
          </p:cNvPr>
          <p:cNvSpPr>
            <a:spLocks noGrp="1"/>
          </p:cNvSpPr>
          <p:nvPr>
            <p:ph type="pic" sz="quarter" idx="13"/>
          </p:nvPr>
        </p:nvSpPr>
        <p:spPr>
          <a:xfrm>
            <a:off x="3043234" y="-1"/>
            <a:ext cx="3052759" cy="3026081"/>
          </a:xfrm>
        </p:spPr>
        <p:txBody>
          <a:bodyPr/>
          <a:lstStyle>
            <a:lvl1pPr marL="0" indent="0">
              <a:buNone/>
              <a:defRPr/>
            </a:lvl1pPr>
          </a:lstStyle>
          <a:p>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096733" y="0"/>
            <a:ext cx="3052759" cy="3026081"/>
          </a:xfrm>
        </p:spPr>
        <p:txBody>
          <a:bodyPr/>
          <a:lstStyle>
            <a:lvl1pPr marL="0" indent="0">
              <a:buNone/>
              <a:defRPr/>
            </a:lvl1pPr>
          </a:lstStyle>
          <a:p>
            <a:endParaRPr lang="fr-FR"/>
          </a:p>
        </p:txBody>
      </p:sp>
      <p:sp>
        <p:nvSpPr>
          <p:cNvPr id="10" name="Espace réservé pour une image  4">
            <a:extLst>
              <a:ext uri="{FF2B5EF4-FFF2-40B4-BE49-F238E27FC236}">
                <a16:creationId xmlns:a16="http://schemas.microsoft.com/office/drawing/2014/main" id="{EB45C737-D6B7-41D5-BC2A-559E9BEEE88E}"/>
              </a:ext>
            </a:extLst>
          </p:cNvPr>
          <p:cNvSpPr>
            <a:spLocks noGrp="1"/>
          </p:cNvSpPr>
          <p:nvPr>
            <p:ph type="pic" sz="quarter" idx="15"/>
          </p:nvPr>
        </p:nvSpPr>
        <p:spPr>
          <a:xfrm>
            <a:off x="9159017" y="0"/>
            <a:ext cx="3052759"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EF924698-A21D-42E8-A338-E4510ACE9F21}"/>
              </a:ext>
            </a:extLst>
          </p:cNvPr>
          <p:cNvCxnSpPr>
            <a:cxnSpLocks/>
          </p:cNvCxnSpPr>
          <p:nvPr userDrawn="1"/>
        </p:nvCxnSpPr>
        <p:spPr>
          <a:xfrm>
            <a:off x="971550" y="35464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12" name="Espace réservé du numéro de diapositive 5">
            <a:extLst>
              <a:ext uri="{FF2B5EF4-FFF2-40B4-BE49-F238E27FC236}">
                <a16:creationId xmlns:a16="http://schemas.microsoft.com/office/drawing/2014/main" id="{16875077-4CCC-4196-A174-C2274FB0EE83}"/>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284783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38203" y="830062"/>
            <a:ext cx="4718536" cy="2013498"/>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7620" y="3831919"/>
            <a:ext cx="3052759"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9169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8" name="Espace réservé pour une image  4">
            <a:extLst>
              <a:ext uri="{FF2B5EF4-FFF2-40B4-BE49-F238E27FC236}">
                <a16:creationId xmlns:a16="http://schemas.microsoft.com/office/drawing/2014/main" id="{4240779F-74CA-430D-AE51-561486EB22E1}"/>
              </a:ext>
            </a:extLst>
          </p:cNvPr>
          <p:cNvSpPr>
            <a:spLocks noGrp="1"/>
          </p:cNvSpPr>
          <p:nvPr>
            <p:ph type="pic" sz="quarter" idx="13"/>
          </p:nvPr>
        </p:nvSpPr>
        <p:spPr>
          <a:xfrm>
            <a:off x="3045139" y="3831918"/>
            <a:ext cx="3052759" cy="3026081"/>
          </a:xfrm>
        </p:spPr>
        <p:txBody>
          <a:bodyPr/>
          <a:lstStyle>
            <a:lvl1pPr marL="0" indent="0">
              <a:buNone/>
              <a:defRPr/>
            </a:lvl1pPr>
          </a:lstStyle>
          <a:p>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098638" y="3831919"/>
            <a:ext cx="3052759" cy="3026081"/>
          </a:xfrm>
        </p:spPr>
        <p:txBody>
          <a:bodyPr/>
          <a:lstStyle>
            <a:lvl1pPr marL="0" indent="0">
              <a:buNone/>
              <a:defRPr/>
            </a:lvl1pPr>
          </a:lstStyle>
          <a:p>
            <a:endParaRPr lang="fr-FR"/>
          </a:p>
        </p:txBody>
      </p:sp>
      <p:sp>
        <p:nvSpPr>
          <p:cNvPr id="10" name="Espace réservé pour une image  4">
            <a:extLst>
              <a:ext uri="{FF2B5EF4-FFF2-40B4-BE49-F238E27FC236}">
                <a16:creationId xmlns:a16="http://schemas.microsoft.com/office/drawing/2014/main" id="{EB45C737-D6B7-41D5-BC2A-559E9BEEE88E}"/>
              </a:ext>
            </a:extLst>
          </p:cNvPr>
          <p:cNvSpPr>
            <a:spLocks noGrp="1"/>
          </p:cNvSpPr>
          <p:nvPr>
            <p:ph type="pic" sz="quarter" idx="15"/>
          </p:nvPr>
        </p:nvSpPr>
        <p:spPr>
          <a:xfrm>
            <a:off x="9160922" y="3831919"/>
            <a:ext cx="3052759"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EF924698-A21D-42E8-A338-E4510ACE9F21}"/>
              </a:ext>
            </a:extLst>
          </p:cNvPr>
          <p:cNvCxnSpPr>
            <a:cxnSpLocks/>
          </p:cNvCxnSpPr>
          <p:nvPr userDrawn="1"/>
        </p:nvCxnSpPr>
        <p:spPr>
          <a:xfrm>
            <a:off x="971550" y="68135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56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47728" y="907561"/>
            <a:ext cx="4718536" cy="2285999"/>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3831919"/>
            <a:ext cx="6104793"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25737" y="60544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9" name="Espace réservé pour une image  4">
            <a:extLst>
              <a:ext uri="{FF2B5EF4-FFF2-40B4-BE49-F238E27FC236}">
                <a16:creationId xmlns:a16="http://schemas.microsoft.com/office/drawing/2014/main" id="{CA48F59C-2702-45CF-86EB-126A9A38AA2A}"/>
              </a:ext>
            </a:extLst>
          </p:cNvPr>
          <p:cNvSpPr>
            <a:spLocks noGrp="1"/>
          </p:cNvSpPr>
          <p:nvPr>
            <p:ph type="pic" sz="quarter" idx="14"/>
          </p:nvPr>
        </p:nvSpPr>
        <p:spPr>
          <a:xfrm>
            <a:off x="6106258" y="3831919"/>
            <a:ext cx="6104793" cy="3026081"/>
          </a:xfrm>
        </p:spPr>
        <p:txBody>
          <a:bodyPr/>
          <a:lstStyle>
            <a:lvl1pPr marL="0" indent="0">
              <a:buNone/>
              <a:defRPr/>
            </a:lvl1pPr>
          </a:lstStyle>
          <a:p>
            <a:endParaRPr lang="fr-FR"/>
          </a:p>
        </p:txBody>
      </p:sp>
      <p:cxnSp>
        <p:nvCxnSpPr>
          <p:cNvPr id="11" name="Connecteur droit 10">
            <a:extLst>
              <a:ext uri="{FF2B5EF4-FFF2-40B4-BE49-F238E27FC236}">
                <a16:creationId xmlns:a16="http://schemas.microsoft.com/office/drawing/2014/main" id="{003D51F2-082C-4E57-9EA8-74E97FAF35BF}"/>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9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47728" y="907561"/>
            <a:ext cx="4718536" cy="2285999"/>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3831919"/>
            <a:ext cx="12192000" cy="3026081"/>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25737" y="60544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5">
            <a:extLst>
              <a:ext uri="{FF2B5EF4-FFF2-40B4-BE49-F238E27FC236}">
                <a16:creationId xmlns:a16="http://schemas.microsoft.com/office/drawing/2014/main" id="{C78B3563-D9F7-46E1-A0E4-4409548CED5F}"/>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1" name="Connecteur droit 10">
            <a:extLst>
              <a:ext uri="{FF2B5EF4-FFF2-40B4-BE49-F238E27FC236}">
                <a16:creationId xmlns:a16="http://schemas.microsoft.com/office/drawing/2014/main" id="{003D51F2-082C-4E57-9EA8-74E97FAF35BF}"/>
              </a:ext>
            </a:extLst>
          </p:cNvPr>
          <p:cNvCxnSpPr>
            <a:cxnSpLocks/>
          </p:cNvCxnSpPr>
          <p:nvPr userDrawn="1"/>
        </p:nvCxnSpPr>
        <p:spPr>
          <a:xfrm>
            <a:off x="838200" y="66992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7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322500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427910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8" name="Espace réservé du texte 7">
            <a:extLst>
              <a:ext uri="{FF2B5EF4-FFF2-40B4-BE49-F238E27FC236}">
                <a16:creationId xmlns:a16="http://schemas.microsoft.com/office/drawing/2014/main" id="{D48B8598-EF05-4774-98F1-E0552252722A}"/>
              </a:ext>
            </a:extLst>
          </p:cNvPr>
          <p:cNvSpPr>
            <a:spLocks noGrp="1"/>
          </p:cNvSpPr>
          <p:nvPr>
            <p:ph type="body" sz="quarter" idx="35" hasCustomPrompt="1"/>
          </p:nvPr>
        </p:nvSpPr>
        <p:spPr>
          <a:xfrm>
            <a:off x="3056180" y="4756942"/>
            <a:ext cx="6079638" cy="1325564"/>
          </a:xfrm>
        </p:spPr>
        <p:txBody>
          <a:bodyPr>
            <a:normAutofit/>
          </a:bodyPr>
          <a:lstStyle>
            <a:lvl1pPr marL="0" indent="0" algn="ctr">
              <a:buNone/>
              <a:defRPr sz="2000">
                <a:solidFill>
                  <a:schemeClr val="bg1">
                    <a:lumMod val="65000"/>
                  </a:schemeClr>
                </a:solidFill>
              </a:defRPr>
            </a:lvl1pPr>
          </a:lstStyle>
          <a:p>
            <a:pPr lvl="0"/>
            <a:r>
              <a:rPr lang="fr-BE"/>
              <a:t>Texte</a:t>
            </a:r>
            <a:endParaRPr lang="fr-FR"/>
          </a:p>
        </p:txBody>
      </p:sp>
      <p:sp>
        <p:nvSpPr>
          <p:cNvPr id="11" name="Espace réservé pour une image  4">
            <a:extLst>
              <a:ext uri="{FF2B5EF4-FFF2-40B4-BE49-F238E27FC236}">
                <a16:creationId xmlns:a16="http://schemas.microsoft.com/office/drawing/2014/main" id="{71937E79-771A-4631-AFE4-6C8806793837}"/>
              </a:ext>
            </a:extLst>
          </p:cNvPr>
          <p:cNvSpPr>
            <a:spLocks noGrp="1"/>
          </p:cNvSpPr>
          <p:nvPr>
            <p:ph type="pic" sz="quarter" idx="11"/>
          </p:nvPr>
        </p:nvSpPr>
        <p:spPr>
          <a:xfrm>
            <a:off x="0" y="0"/>
            <a:ext cx="12192000" cy="2922588"/>
          </a:xfrm>
        </p:spPr>
        <p:txBody>
          <a:bodyPr/>
          <a:lstStyle>
            <a:lvl1pPr marL="0" indent="0">
              <a:buNone/>
              <a:defRPr/>
            </a:lvl1pPr>
          </a:lstStyle>
          <a:p>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33559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5">
            <a:extLst>
              <a:ext uri="{FF2B5EF4-FFF2-40B4-BE49-F238E27FC236}">
                <a16:creationId xmlns:a16="http://schemas.microsoft.com/office/drawing/2014/main" id="{29C73CD0-2EF9-42DA-AE4F-60DE6071E291}"/>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8805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0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61646" y="3629452"/>
            <a:ext cx="4718536" cy="2144957"/>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0" y="0"/>
            <a:ext cx="12192000" cy="2922588"/>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8" name="Connecteur droit 7">
            <a:extLst>
              <a:ext uri="{FF2B5EF4-FFF2-40B4-BE49-F238E27FC236}">
                <a16:creationId xmlns:a16="http://schemas.microsoft.com/office/drawing/2014/main" id="{43F34615-2730-4AD1-8205-2D04EF650B48}"/>
              </a:ext>
            </a:extLst>
          </p:cNvPr>
          <p:cNvCxnSpPr>
            <a:cxnSpLocks/>
          </p:cNvCxnSpPr>
          <p:nvPr userDrawn="1"/>
        </p:nvCxnSpPr>
        <p:spPr>
          <a:xfrm>
            <a:off x="861646" y="3429000"/>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5">
            <a:extLst>
              <a:ext uri="{FF2B5EF4-FFF2-40B4-BE49-F238E27FC236}">
                <a16:creationId xmlns:a16="http://schemas.microsoft.com/office/drawing/2014/main" id="{2F462559-5A06-44E3-A895-67C1B7BDDD9C}"/>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174407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4CB0C-61D4-4B3D-A2E1-B60D316723B4}"/>
              </a:ext>
            </a:extLst>
          </p:cNvPr>
          <p:cNvSpPr>
            <a:spLocks noGrp="1"/>
          </p:cNvSpPr>
          <p:nvPr>
            <p:ph type="title"/>
          </p:nvPr>
        </p:nvSpPr>
        <p:spPr>
          <a:xfrm>
            <a:off x="838200" y="869950"/>
            <a:ext cx="5181600" cy="1325563"/>
          </a:xfrm>
        </p:spPr>
        <p:txBody>
          <a:bodyPr/>
          <a:lstStyle/>
          <a:p>
            <a:r>
              <a:rPr lang="fr-FR"/>
              <a:t>Modifiez le style du titre</a:t>
            </a:r>
          </a:p>
        </p:txBody>
      </p:sp>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172200" y="365125"/>
            <a:ext cx="5181600" cy="58118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texte 7">
            <a:extLst>
              <a:ext uri="{FF2B5EF4-FFF2-40B4-BE49-F238E27FC236}">
                <a16:creationId xmlns:a16="http://schemas.microsoft.com/office/drawing/2014/main" id="{31C1D83F-94B8-4585-BEF6-965353829301}"/>
              </a:ext>
            </a:extLst>
          </p:cNvPr>
          <p:cNvSpPr>
            <a:spLocks noGrp="1"/>
          </p:cNvSpPr>
          <p:nvPr>
            <p:ph type="body" sz="quarter" idx="13" hasCustomPrompt="1"/>
          </p:nvPr>
        </p:nvSpPr>
        <p:spPr>
          <a:xfrm>
            <a:off x="838200" y="2209800"/>
            <a:ext cx="5181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6" name="Espace réservé du texte 5">
            <a:extLst>
              <a:ext uri="{FF2B5EF4-FFF2-40B4-BE49-F238E27FC236}">
                <a16:creationId xmlns:a16="http://schemas.microsoft.com/office/drawing/2014/main" id="{35515ABC-14BC-422D-8C50-F32C4BD4D51D}"/>
              </a:ext>
            </a:extLst>
          </p:cNvPr>
          <p:cNvSpPr>
            <a:spLocks noGrp="1"/>
          </p:cNvSpPr>
          <p:nvPr>
            <p:ph type="body" sz="quarter" idx="14"/>
          </p:nvPr>
        </p:nvSpPr>
        <p:spPr>
          <a:xfrm>
            <a:off x="838200" y="2895599"/>
            <a:ext cx="5181600" cy="32813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numéro de diapositive 5">
            <a:extLst>
              <a:ext uri="{FF2B5EF4-FFF2-40B4-BE49-F238E27FC236}">
                <a16:creationId xmlns:a16="http://schemas.microsoft.com/office/drawing/2014/main" id="{89D2B254-1D35-4A25-8284-17811FDD0A9D}"/>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11" name="Connecteur droit 10">
            <a:extLst>
              <a:ext uri="{FF2B5EF4-FFF2-40B4-BE49-F238E27FC236}">
                <a16:creationId xmlns:a16="http://schemas.microsoft.com/office/drawing/2014/main" id="{FAF5A45B-E22E-48F7-A338-A494A648D1A8}"/>
              </a:ext>
            </a:extLst>
          </p:cNvPr>
          <p:cNvCxnSpPr>
            <a:cxnSpLocks/>
          </p:cNvCxnSpPr>
          <p:nvPr userDrawn="1"/>
        </p:nvCxnSpPr>
        <p:spPr>
          <a:xfrm>
            <a:off x="838200" y="365125"/>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03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58DAC-E88C-4B90-B50B-C25CB0226F4F}"/>
              </a:ext>
            </a:extLst>
          </p:cNvPr>
          <p:cNvSpPr>
            <a:spLocks noGrp="1"/>
          </p:cNvSpPr>
          <p:nvPr>
            <p:ph type="title"/>
          </p:nvPr>
        </p:nvSpPr>
        <p:spPr>
          <a:xfrm>
            <a:off x="861646" y="3629452"/>
            <a:ext cx="4718536" cy="2144957"/>
          </a:xfrm>
        </p:spPr>
        <p:txBody>
          <a:bodyPr/>
          <a:lstStyle/>
          <a:p>
            <a:r>
              <a:rPr lang="fr-FR"/>
              <a:t>Modifiez le style du titre</a:t>
            </a:r>
          </a:p>
        </p:txBody>
      </p:sp>
      <p:sp>
        <p:nvSpPr>
          <p:cNvPr id="5" name="Espace réservé pour une image  4">
            <a:extLst>
              <a:ext uri="{FF2B5EF4-FFF2-40B4-BE49-F238E27FC236}">
                <a16:creationId xmlns:a16="http://schemas.microsoft.com/office/drawing/2014/main" id="{5DEB2117-917F-43BC-885D-7AC35FDC8972}"/>
              </a:ext>
            </a:extLst>
          </p:cNvPr>
          <p:cNvSpPr>
            <a:spLocks noGrp="1"/>
          </p:cNvSpPr>
          <p:nvPr>
            <p:ph type="pic" sz="quarter" idx="11"/>
          </p:nvPr>
        </p:nvSpPr>
        <p:spPr>
          <a:xfrm>
            <a:off x="861646" y="0"/>
            <a:ext cx="10492153" cy="2922588"/>
          </a:xfrm>
        </p:spPr>
        <p:txBody>
          <a:bodyPr/>
          <a:lstStyle>
            <a:lvl1pPr marL="0" indent="0">
              <a:buNone/>
              <a:defRPr/>
            </a:lvl1pPr>
          </a:lstStyle>
          <a:p>
            <a:endParaRPr lang="fr-FR"/>
          </a:p>
        </p:txBody>
      </p:sp>
      <p:sp>
        <p:nvSpPr>
          <p:cNvPr id="6" name="Espace réservé du texte 7">
            <a:extLst>
              <a:ext uri="{FF2B5EF4-FFF2-40B4-BE49-F238E27FC236}">
                <a16:creationId xmlns:a16="http://schemas.microsoft.com/office/drawing/2014/main" id="{495C5131-96EC-41F2-A444-E255EF0410FA}"/>
              </a:ext>
            </a:extLst>
          </p:cNvPr>
          <p:cNvSpPr>
            <a:spLocks noGrp="1"/>
          </p:cNvSpPr>
          <p:nvPr>
            <p:ph type="body" sz="quarter" idx="12"/>
          </p:nvPr>
        </p:nvSpPr>
        <p:spPr>
          <a:xfrm>
            <a:off x="6635262" y="3256818"/>
            <a:ext cx="4718537" cy="28902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8" name="Connecteur droit 7">
            <a:extLst>
              <a:ext uri="{FF2B5EF4-FFF2-40B4-BE49-F238E27FC236}">
                <a16:creationId xmlns:a16="http://schemas.microsoft.com/office/drawing/2014/main" id="{43F34615-2730-4AD1-8205-2D04EF650B48}"/>
              </a:ext>
            </a:extLst>
          </p:cNvPr>
          <p:cNvCxnSpPr>
            <a:cxnSpLocks/>
          </p:cNvCxnSpPr>
          <p:nvPr userDrawn="1"/>
        </p:nvCxnSpPr>
        <p:spPr>
          <a:xfrm>
            <a:off x="861646" y="3429000"/>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5">
            <a:extLst>
              <a:ext uri="{FF2B5EF4-FFF2-40B4-BE49-F238E27FC236}">
                <a16:creationId xmlns:a16="http://schemas.microsoft.com/office/drawing/2014/main" id="{5ACA5EA7-6BB1-4693-B7F1-AC99AB3C1B88}"/>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1781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481758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587168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494855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DF479A00-BFEB-40A5-834D-2B4F29633C17}"/>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274370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3AC4EFA5-FDEA-4348-A7C6-B34EAE177339}"/>
              </a:ext>
            </a:extLst>
          </p:cNvPr>
          <p:cNvSpPr>
            <a:spLocks noGrp="1"/>
          </p:cNvSpPr>
          <p:nvPr>
            <p:ph type="title"/>
          </p:nvPr>
        </p:nvSpPr>
        <p:spPr>
          <a:xfrm>
            <a:off x="838200" y="596106"/>
            <a:ext cx="10515600" cy="1325563"/>
          </a:xfrm>
        </p:spPr>
        <p:txBody>
          <a:bodyPr/>
          <a:lstStyle>
            <a:lvl1pPr algn="ctr">
              <a:defRPr/>
            </a:lvl1pPr>
          </a:lstStyle>
          <a:p>
            <a:r>
              <a:rPr lang="fr-FR"/>
              <a:t>Modifiez le style du titre</a:t>
            </a:r>
          </a:p>
        </p:txBody>
      </p:sp>
      <p:sp>
        <p:nvSpPr>
          <p:cNvPr id="17" name="Espace réservé du texte 7">
            <a:extLst>
              <a:ext uri="{FF2B5EF4-FFF2-40B4-BE49-F238E27FC236}">
                <a16:creationId xmlns:a16="http://schemas.microsoft.com/office/drawing/2014/main" id="{4FF4FB72-4FDA-4FED-A8EB-8D97840EEA15}"/>
              </a:ext>
            </a:extLst>
          </p:cNvPr>
          <p:cNvSpPr>
            <a:spLocks noGrp="1"/>
          </p:cNvSpPr>
          <p:nvPr>
            <p:ph type="body" sz="quarter" idx="13" hasCustomPrompt="1"/>
          </p:nvPr>
        </p:nvSpPr>
        <p:spPr>
          <a:xfrm>
            <a:off x="838200" y="1650206"/>
            <a:ext cx="10515600" cy="271463"/>
          </a:xfr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D9236B58-90AB-41F7-981D-AC41E90972FD}"/>
              </a:ext>
            </a:extLst>
          </p:cNvPr>
          <p:cNvCxnSpPr>
            <a:cxnSpLocks/>
          </p:cNvCxnSpPr>
          <p:nvPr userDrawn="1"/>
        </p:nvCxnSpPr>
        <p:spPr>
          <a:xfrm>
            <a:off x="5834063" y="72707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96620EF8-1BAE-4AF9-B84B-4BEE1BEFA2BC}"/>
              </a:ext>
            </a:extLst>
          </p:cNvPr>
          <p:cNvSpPr txBox="1">
            <a:spLocks/>
          </p:cNvSpPr>
          <p:nvPr userDrawn="1"/>
        </p:nvSpPr>
        <p:spPr>
          <a:xfrm>
            <a:off x="1" y="6390543"/>
            <a:ext cx="409492" cy="365125"/>
          </a:xfrm>
          <a:prstGeom prst="rect">
            <a:avLst/>
          </a:prstGeom>
        </p:spPr>
        <p:txBody>
          <a:bodyPr vert="horz" lIns="91440" tIns="45720" rIns="91440" bIns="45720" rtlCol="0" anchor="ctr"/>
          <a:lstStyle>
            <a:defPPr>
              <a:defRPr lang="fr-FR"/>
            </a:defPPr>
            <a:lvl1pPr marL="0" algn="l" defTabSz="914400" rtl="0" eaLnBrk="1" latinLnBrk="0" hangingPunct="1">
              <a:defRPr sz="11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77099-E891-4A1F-8EFB-CA2E47745246}" type="slidenum">
              <a:rPr lang="fr-FR" smtClean="0"/>
              <a:pPr/>
              <a:t>‹N°›</a:t>
            </a:fld>
            <a:endParaRPr lang="fr-FR"/>
          </a:p>
        </p:txBody>
      </p:sp>
    </p:spTree>
    <p:extLst>
      <p:ext uri="{BB962C8B-B14F-4D97-AF65-F5344CB8AC3E}">
        <p14:creationId xmlns:p14="http://schemas.microsoft.com/office/powerpoint/2010/main" val="38084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bg>
      <p:bgPr>
        <a:solidFill>
          <a:srgbClr val="FEFEFE"/>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a:prstGeom prst="rect">
            <a:avLst/>
          </a:prstGeom>
        </p:spPr>
        <p:txBody>
          <a:bodyPr anchor="t" anchorCtr="0"/>
          <a:lstStyle>
            <a:lvl1pPr algn="ctr">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a:prstGeom prst="rect">
            <a:avLst/>
          </a:prstGeom>
        </p:spPr>
        <p:txBody>
          <a:bodyPr anchor="ctr" anchorCtr="0">
            <a:noAutofit/>
          </a:bodyPr>
          <a:lstStyle>
            <a:lvl1pPr marL="0" indent="0" algn="ctr">
              <a:buNone/>
              <a:defRPr sz="2400">
                <a:solidFill>
                  <a:schemeClr val="tx1">
                    <a:lumMod val="85000"/>
                    <a:lumOff val="15000"/>
                  </a:schemeClr>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37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2">
            <a:lumMod val="10000"/>
          </a:schemeClr>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a:prstGeom prst="rect">
            <a:avLst/>
          </a:prstGeom>
        </p:spPr>
        <p:txBody>
          <a:bodyPr anchor="t" anchorCtr="0"/>
          <a:lstStyle>
            <a:lvl1pPr algn="ctr">
              <a:defRPr>
                <a:solidFill>
                  <a:schemeClr val="bg1"/>
                </a:solidFill>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a:prstGeom prst="rect">
            <a:avLst/>
          </a:prstGeom>
        </p:spPr>
        <p:txBody>
          <a:bodyPr anchor="ctr" anchorCtr="0">
            <a:noAutofit/>
          </a:bodyPr>
          <a:lstStyle>
            <a:lvl1pPr marL="0" indent="0" algn="ctr">
              <a:buNone/>
              <a:defRPr sz="2400">
                <a:solidFill>
                  <a:schemeClr val="bg1"/>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re de section">
    <p:bg>
      <p:bgPr>
        <a:solidFill>
          <a:srgbClr val="242F43"/>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a:prstGeom prst="rect">
            <a:avLst/>
          </a:prstGeom>
        </p:spPr>
        <p:txBody>
          <a:bodyPr anchor="t" anchorCtr="0"/>
          <a:lstStyle>
            <a:lvl1pPr algn="ctr">
              <a:defRPr>
                <a:solidFill>
                  <a:schemeClr val="bg1"/>
                </a:solidFill>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a:prstGeom prst="rect">
            <a:avLst/>
          </a:prstGeom>
        </p:spPr>
        <p:txBody>
          <a:bodyPr anchor="ctr" anchorCtr="0">
            <a:noAutofit/>
          </a:bodyPr>
          <a:lstStyle>
            <a:lvl1pPr marL="0" indent="0" algn="ctr">
              <a:buNone/>
              <a:defRPr sz="2400">
                <a:solidFill>
                  <a:schemeClr val="bg1"/>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96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re de section">
    <p:bg>
      <p:bgPr>
        <a:solidFill>
          <a:srgbClr val="0071B9"/>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B5DE7E92-8A73-4D0B-A8E1-C957753A03C1}"/>
              </a:ext>
            </a:extLst>
          </p:cNvPr>
          <p:cNvSpPr>
            <a:spLocks noGrp="1"/>
          </p:cNvSpPr>
          <p:nvPr>
            <p:ph type="title"/>
          </p:nvPr>
        </p:nvSpPr>
        <p:spPr>
          <a:xfrm>
            <a:off x="3552825" y="2718594"/>
            <a:ext cx="5086350" cy="1325563"/>
          </a:xfrm>
          <a:prstGeom prst="rect">
            <a:avLst/>
          </a:prstGeom>
        </p:spPr>
        <p:txBody>
          <a:bodyPr anchor="t" anchorCtr="0"/>
          <a:lstStyle>
            <a:lvl1pPr algn="ctr">
              <a:defRPr>
                <a:solidFill>
                  <a:schemeClr val="bg1"/>
                </a:solidFill>
              </a:defRPr>
            </a:lvl1pPr>
          </a:lstStyle>
          <a:p>
            <a:r>
              <a:rPr lang="fr-FR"/>
              <a:t>Modifiez le style du titre</a:t>
            </a:r>
          </a:p>
        </p:txBody>
      </p:sp>
      <p:sp>
        <p:nvSpPr>
          <p:cNvPr id="11" name="Espace réservé du texte 7">
            <a:extLst>
              <a:ext uri="{FF2B5EF4-FFF2-40B4-BE49-F238E27FC236}">
                <a16:creationId xmlns:a16="http://schemas.microsoft.com/office/drawing/2014/main" id="{584AC436-2FB7-43D4-A05D-48F1864A6456}"/>
              </a:ext>
            </a:extLst>
          </p:cNvPr>
          <p:cNvSpPr>
            <a:spLocks noGrp="1"/>
          </p:cNvSpPr>
          <p:nvPr>
            <p:ph type="body" sz="quarter" idx="13" hasCustomPrompt="1"/>
          </p:nvPr>
        </p:nvSpPr>
        <p:spPr>
          <a:xfrm>
            <a:off x="2828925" y="4279106"/>
            <a:ext cx="6534150" cy="271463"/>
          </a:xfrm>
          <a:prstGeom prst="rect">
            <a:avLst/>
          </a:prstGeom>
        </p:spPr>
        <p:txBody>
          <a:bodyPr anchor="ctr" anchorCtr="0">
            <a:noAutofit/>
          </a:bodyPr>
          <a:lstStyle>
            <a:lvl1pPr marL="0" indent="0" algn="ctr">
              <a:buNone/>
              <a:defRPr sz="2400">
                <a:solidFill>
                  <a:srgbClr val="002F4C"/>
                </a:solidFill>
              </a:defRPr>
            </a:lvl1pPr>
            <a:lvl5pPr>
              <a:defRPr/>
            </a:lvl5pPr>
          </a:lstStyle>
          <a:p>
            <a:pPr lvl="0"/>
            <a:r>
              <a:rPr lang="fr-BE"/>
              <a:t>Modifier le sous titre</a:t>
            </a:r>
            <a:endParaRPr lang="fr-FR"/>
          </a:p>
        </p:txBody>
      </p:sp>
      <p:cxnSp>
        <p:nvCxnSpPr>
          <p:cNvPr id="12" name="Connecteur droit 11">
            <a:extLst>
              <a:ext uri="{FF2B5EF4-FFF2-40B4-BE49-F238E27FC236}">
                <a16:creationId xmlns:a16="http://schemas.microsoft.com/office/drawing/2014/main" id="{504FCEE5-B743-4F2F-9AB8-C5741A531451}"/>
              </a:ext>
            </a:extLst>
          </p:cNvPr>
          <p:cNvCxnSpPr>
            <a:cxnSpLocks/>
          </p:cNvCxnSpPr>
          <p:nvPr userDrawn="1"/>
        </p:nvCxnSpPr>
        <p:spPr>
          <a:xfrm>
            <a:off x="5834063" y="2245519"/>
            <a:ext cx="523874" cy="0"/>
          </a:xfrm>
          <a:prstGeom prst="line">
            <a:avLst/>
          </a:prstGeom>
          <a:ln w="34925">
            <a:solidFill>
              <a:srgbClr val="FEFE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98173862-481E-4ED6-970C-7C945056FA60}"/>
              </a:ext>
            </a:extLst>
          </p:cNvPr>
          <p:cNvSpPr>
            <a:spLocks noGrp="1"/>
          </p:cNvSpPr>
          <p:nvPr>
            <p:ph sz="half" idx="2"/>
          </p:nvPr>
        </p:nvSpPr>
        <p:spPr>
          <a:xfrm>
            <a:off x="628650" y="365125"/>
            <a:ext cx="5181600" cy="58118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numéro de diapositive 5">
            <a:extLst>
              <a:ext uri="{FF2B5EF4-FFF2-40B4-BE49-F238E27FC236}">
                <a16:creationId xmlns:a16="http://schemas.microsoft.com/office/drawing/2014/main" id="{B6F91F7B-75E2-427B-8C25-663E2D8C7F45}"/>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
        <p:nvSpPr>
          <p:cNvPr id="10" name="Titre 1">
            <a:extLst>
              <a:ext uri="{FF2B5EF4-FFF2-40B4-BE49-F238E27FC236}">
                <a16:creationId xmlns:a16="http://schemas.microsoft.com/office/drawing/2014/main" id="{65CAEC2F-E8D7-480F-9843-386C8F6F3227}"/>
              </a:ext>
            </a:extLst>
          </p:cNvPr>
          <p:cNvSpPr>
            <a:spLocks noGrp="1"/>
          </p:cNvSpPr>
          <p:nvPr>
            <p:ph type="title"/>
          </p:nvPr>
        </p:nvSpPr>
        <p:spPr>
          <a:xfrm>
            <a:off x="6381750" y="869951"/>
            <a:ext cx="5181600" cy="1325563"/>
          </a:xfrm>
        </p:spPr>
        <p:txBody>
          <a:bodyPr/>
          <a:lstStyle/>
          <a:p>
            <a:r>
              <a:rPr lang="fr-FR"/>
              <a:t>Modifiez le style du titre</a:t>
            </a:r>
          </a:p>
        </p:txBody>
      </p:sp>
      <p:sp>
        <p:nvSpPr>
          <p:cNvPr id="11" name="Espace réservé du texte 7">
            <a:extLst>
              <a:ext uri="{FF2B5EF4-FFF2-40B4-BE49-F238E27FC236}">
                <a16:creationId xmlns:a16="http://schemas.microsoft.com/office/drawing/2014/main" id="{A4701619-E5D6-4941-BDD8-376E4B8B1C67}"/>
              </a:ext>
            </a:extLst>
          </p:cNvPr>
          <p:cNvSpPr>
            <a:spLocks noGrp="1"/>
          </p:cNvSpPr>
          <p:nvPr>
            <p:ph type="body" sz="quarter" idx="13" hasCustomPrompt="1"/>
          </p:nvPr>
        </p:nvSpPr>
        <p:spPr>
          <a:xfrm>
            <a:off x="6381750" y="2209801"/>
            <a:ext cx="5181600"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2" name="Espace réservé du texte 5">
            <a:extLst>
              <a:ext uri="{FF2B5EF4-FFF2-40B4-BE49-F238E27FC236}">
                <a16:creationId xmlns:a16="http://schemas.microsoft.com/office/drawing/2014/main" id="{97CF326F-6576-4A74-BC45-F57ADAA383FD}"/>
              </a:ext>
            </a:extLst>
          </p:cNvPr>
          <p:cNvSpPr>
            <a:spLocks noGrp="1"/>
          </p:cNvSpPr>
          <p:nvPr>
            <p:ph type="body" sz="quarter" idx="14"/>
          </p:nvPr>
        </p:nvSpPr>
        <p:spPr>
          <a:xfrm>
            <a:off x="6381750" y="2895600"/>
            <a:ext cx="5181600" cy="32813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13" name="Connecteur droit 12">
            <a:extLst>
              <a:ext uri="{FF2B5EF4-FFF2-40B4-BE49-F238E27FC236}">
                <a16:creationId xmlns:a16="http://schemas.microsoft.com/office/drawing/2014/main" id="{531E0AF1-1F87-4CFA-93FE-350F9F610F77}"/>
              </a:ext>
            </a:extLst>
          </p:cNvPr>
          <p:cNvCxnSpPr>
            <a:cxnSpLocks/>
          </p:cNvCxnSpPr>
          <p:nvPr userDrawn="1"/>
        </p:nvCxnSpPr>
        <p:spPr>
          <a:xfrm>
            <a:off x="6381750" y="426086"/>
            <a:ext cx="523874" cy="0"/>
          </a:xfrm>
          <a:prstGeom prst="line">
            <a:avLst/>
          </a:prstGeom>
          <a:ln w="34925">
            <a:solidFill>
              <a:srgbClr val="0071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8CED1-3B91-41A8-8743-C6BE5965BCA8}"/>
              </a:ext>
            </a:extLst>
          </p:cNvPr>
          <p:cNvSpPr>
            <a:spLocks noGrp="1"/>
          </p:cNvSpPr>
          <p:nvPr>
            <p:ph type="title"/>
          </p:nvPr>
        </p:nvSpPr>
        <p:spPr>
          <a:xfrm>
            <a:off x="839788" y="1074736"/>
            <a:ext cx="4656137" cy="925513"/>
          </a:xfrm>
        </p:spPr>
        <p:txBody>
          <a:bodyPr anchor="b">
            <a:noAutofit/>
          </a:bodyPr>
          <a:lstStyle>
            <a:lvl1pPr>
              <a:defRPr sz="4000"/>
            </a:lvl1pPr>
          </a:lstStyle>
          <a:p>
            <a:r>
              <a:rPr lang="fr-FR"/>
              <a:t>Modifiez le style du titre</a:t>
            </a:r>
          </a:p>
        </p:txBody>
      </p:sp>
      <p:sp>
        <p:nvSpPr>
          <p:cNvPr id="8" name="Rectangle 7">
            <a:extLst>
              <a:ext uri="{FF2B5EF4-FFF2-40B4-BE49-F238E27FC236}">
                <a16:creationId xmlns:a16="http://schemas.microsoft.com/office/drawing/2014/main" id="{F5E1FC54-ADB3-4DD1-BF8D-A81DF2BFBB60}"/>
              </a:ext>
            </a:extLst>
          </p:cNvPr>
          <p:cNvSpPr/>
          <p:nvPr userDrawn="1"/>
        </p:nvSpPr>
        <p:spPr>
          <a:xfrm>
            <a:off x="8905875" y="3514725"/>
            <a:ext cx="2447925" cy="2447925"/>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56FA9849-9033-44DF-8D81-8CC7092CA384}"/>
              </a:ext>
            </a:extLst>
          </p:cNvPr>
          <p:cNvSpPr>
            <a:spLocks noGrp="1"/>
          </p:cNvSpPr>
          <p:nvPr>
            <p:ph idx="1"/>
          </p:nvPr>
        </p:nvSpPr>
        <p:spPr>
          <a:xfrm>
            <a:off x="6124575" y="1131887"/>
            <a:ext cx="4992688" cy="459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contenu 9">
            <a:extLst>
              <a:ext uri="{FF2B5EF4-FFF2-40B4-BE49-F238E27FC236}">
                <a16:creationId xmlns:a16="http://schemas.microsoft.com/office/drawing/2014/main" id="{F36F1A94-C7CD-4E2E-A09D-118575498685}"/>
              </a:ext>
            </a:extLst>
          </p:cNvPr>
          <p:cNvSpPr>
            <a:spLocks noGrp="1"/>
          </p:cNvSpPr>
          <p:nvPr>
            <p:ph sz="quarter" idx="13"/>
          </p:nvPr>
        </p:nvSpPr>
        <p:spPr>
          <a:xfrm>
            <a:off x="838200" y="2602523"/>
            <a:ext cx="4657725" cy="312359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7">
            <a:extLst>
              <a:ext uri="{FF2B5EF4-FFF2-40B4-BE49-F238E27FC236}">
                <a16:creationId xmlns:a16="http://schemas.microsoft.com/office/drawing/2014/main" id="{E37A0B32-E15F-477D-911C-F3B22C4D5FE3}"/>
              </a:ext>
            </a:extLst>
          </p:cNvPr>
          <p:cNvSpPr>
            <a:spLocks noGrp="1"/>
          </p:cNvSpPr>
          <p:nvPr>
            <p:ph type="body" sz="quarter" idx="14" hasCustomPrompt="1"/>
          </p:nvPr>
        </p:nvSpPr>
        <p:spPr>
          <a:xfrm>
            <a:off x="838200" y="1997075"/>
            <a:ext cx="4656137"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12" name="Espace réservé du numéro de diapositive 5">
            <a:extLst>
              <a:ext uri="{FF2B5EF4-FFF2-40B4-BE49-F238E27FC236}">
                <a16:creationId xmlns:a16="http://schemas.microsoft.com/office/drawing/2014/main" id="{B47FA592-78D2-4BB3-B506-8058EED30DE2}"/>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36832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8CED1-3B91-41A8-8743-C6BE5965BCA8}"/>
              </a:ext>
            </a:extLst>
          </p:cNvPr>
          <p:cNvSpPr>
            <a:spLocks noGrp="1"/>
          </p:cNvSpPr>
          <p:nvPr>
            <p:ph type="title"/>
          </p:nvPr>
        </p:nvSpPr>
        <p:spPr>
          <a:xfrm>
            <a:off x="6669088" y="1074736"/>
            <a:ext cx="4656137" cy="925513"/>
          </a:xfrm>
        </p:spPr>
        <p:txBody>
          <a:bodyPr anchor="b">
            <a:noAutofit/>
          </a:bodyPr>
          <a:lstStyle>
            <a:lvl1pPr>
              <a:defRPr sz="4000"/>
            </a:lvl1pPr>
          </a:lstStyle>
          <a:p>
            <a:r>
              <a:rPr lang="fr-FR"/>
              <a:t>Modifiez le style du titre</a:t>
            </a:r>
          </a:p>
        </p:txBody>
      </p:sp>
      <p:sp>
        <p:nvSpPr>
          <p:cNvPr id="8" name="Rectangle 7">
            <a:extLst>
              <a:ext uri="{FF2B5EF4-FFF2-40B4-BE49-F238E27FC236}">
                <a16:creationId xmlns:a16="http://schemas.microsoft.com/office/drawing/2014/main" id="{F5E1FC54-ADB3-4DD1-BF8D-A81DF2BFBB60}"/>
              </a:ext>
            </a:extLst>
          </p:cNvPr>
          <p:cNvSpPr/>
          <p:nvPr userDrawn="1"/>
        </p:nvSpPr>
        <p:spPr>
          <a:xfrm>
            <a:off x="638175" y="3514725"/>
            <a:ext cx="2447925" cy="2447925"/>
          </a:xfrm>
          <a:prstGeom prst="rect">
            <a:avLst/>
          </a:prstGeom>
          <a:solidFill>
            <a:srgbClr val="007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56FA9849-9033-44DF-8D81-8CC7092CA384}"/>
              </a:ext>
            </a:extLst>
          </p:cNvPr>
          <p:cNvSpPr>
            <a:spLocks noGrp="1"/>
          </p:cNvSpPr>
          <p:nvPr>
            <p:ph idx="1"/>
          </p:nvPr>
        </p:nvSpPr>
        <p:spPr>
          <a:xfrm>
            <a:off x="838200" y="1131887"/>
            <a:ext cx="4992688" cy="459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contenu 9">
            <a:extLst>
              <a:ext uri="{FF2B5EF4-FFF2-40B4-BE49-F238E27FC236}">
                <a16:creationId xmlns:a16="http://schemas.microsoft.com/office/drawing/2014/main" id="{F36F1A94-C7CD-4E2E-A09D-118575498685}"/>
              </a:ext>
            </a:extLst>
          </p:cNvPr>
          <p:cNvSpPr>
            <a:spLocks noGrp="1"/>
          </p:cNvSpPr>
          <p:nvPr>
            <p:ph sz="quarter" idx="13"/>
          </p:nvPr>
        </p:nvSpPr>
        <p:spPr>
          <a:xfrm>
            <a:off x="6667500" y="2657231"/>
            <a:ext cx="4657725" cy="30688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7">
            <a:extLst>
              <a:ext uri="{FF2B5EF4-FFF2-40B4-BE49-F238E27FC236}">
                <a16:creationId xmlns:a16="http://schemas.microsoft.com/office/drawing/2014/main" id="{E37A0B32-E15F-477D-911C-F3B22C4D5FE3}"/>
              </a:ext>
            </a:extLst>
          </p:cNvPr>
          <p:cNvSpPr>
            <a:spLocks noGrp="1"/>
          </p:cNvSpPr>
          <p:nvPr>
            <p:ph type="body" sz="quarter" idx="14" hasCustomPrompt="1"/>
          </p:nvPr>
        </p:nvSpPr>
        <p:spPr>
          <a:xfrm>
            <a:off x="6667500" y="1997075"/>
            <a:ext cx="4656137" cy="271463"/>
          </a:xfrm>
        </p:spPr>
        <p:txBody>
          <a:bodyPr anchor="ctr" anchorCtr="0">
            <a:noAutofit/>
          </a:bodyPr>
          <a:lstStyle>
            <a:lvl1pPr marL="0" indent="0">
              <a:buNone/>
              <a:defRPr sz="2400">
                <a:solidFill>
                  <a:schemeClr val="tx1">
                    <a:lumMod val="85000"/>
                    <a:lumOff val="15000"/>
                  </a:schemeClr>
                </a:solidFill>
              </a:defRPr>
            </a:lvl1pPr>
            <a:lvl5pPr>
              <a:defRPr/>
            </a:lvl5pPr>
          </a:lstStyle>
          <a:p>
            <a:pPr lvl="0"/>
            <a:r>
              <a:rPr lang="fr-BE"/>
              <a:t>Modifier le sous titre</a:t>
            </a:r>
            <a:endParaRPr lang="fr-FR"/>
          </a:p>
        </p:txBody>
      </p:sp>
      <p:sp>
        <p:nvSpPr>
          <p:cNvPr id="9" name="Espace réservé du numéro de diapositive 5">
            <a:extLst>
              <a:ext uri="{FF2B5EF4-FFF2-40B4-BE49-F238E27FC236}">
                <a16:creationId xmlns:a16="http://schemas.microsoft.com/office/drawing/2014/main" id="{EE7E4419-E94F-48D3-9268-68EBC9CE6A8A}"/>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spTree>
    <p:extLst>
      <p:ext uri="{BB962C8B-B14F-4D97-AF65-F5344CB8AC3E}">
        <p14:creationId xmlns:p14="http://schemas.microsoft.com/office/powerpoint/2010/main" val="19993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5" Type="http://schemas.openxmlformats.org/officeDocument/2006/relationships/theme" Target="../theme/theme3.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F99A4B8-0A7F-412B-939A-4C2DEFE5FD96}"/>
              </a:ext>
            </a:extLst>
          </p:cNvPr>
          <p:cNvSpPr>
            <a:spLocks noGrp="1"/>
          </p:cNvSpPr>
          <p:nvPr>
            <p:ph type="title"/>
          </p:nvPr>
        </p:nvSpPr>
        <p:spPr>
          <a:xfrm>
            <a:off x="838200" y="80327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CB70CFD-6156-4580-83D4-D29E08DB4874}"/>
              </a:ext>
            </a:extLst>
          </p:cNvPr>
          <p:cNvSpPr>
            <a:spLocks noGrp="1"/>
          </p:cNvSpPr>
          <p:nvPr>
            <p:ph type="body" idx="1"/>
          </p:nvPr>
        </p:nvSpPr>
        <p:spPr>
          <a:xfrm>
            <a:off x="838200" y="2428879"/>
            <a:ext cx="10515600" cy="362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6CE99965-D9B3-40DB-987E-3C73305C52AD}"/>
              </a:ext>
            </a:extLst>
          </p:cNvPr>
          <p:cNvSpPr>
            <a:spLocks noGrp="1"/>
          </p:cNvSpPr>
          <p:nvPr>
            <p:ph type="sldNum" sz="quarter" idx="4"/>
          </p:nvPr>
        </p:nvSpPr>
        <p:spPr>
          <a:xfrm>
            <a:off x="11029950" y="6377781"/>
            <a:ext cx="542925" cy="365125"/>
          </a:xfrm>
          <a:prstGeom prst="rect">
            <a:avLst/>
          </a:prstGeom>
        </p:spPr>
        <p:txBody>
          <a:bodyPr vert="horz" lIns="91440" tIns="45720" rIns="91440" bIns="45720" rtlCol="0" anchor="ctr"/>
          <a:lstStyle>
            <a:lvl1pPr algn="l">
              <a:defRPr sz="1200" b="1">
                <a:solidFill>
                  <a:schemeClr val="tx1"/>
                </a:solidFill>
                <a:latin typeface="+mj-lt"/>
              </a:defRPr>
            </a:lvl1pPr>
          </a:lstStyle>
          <a:p>
            <a:fld id="{F9577099-E891-4A1F-8EFB-CA2E47745246}" type="slidenum">
              <a:rPr lang="fr-FR" smtClean="0"/>
              <a:pPr/>
              <a:t>‹N°›</a:t>
            </a:fld>
            <a:endParaRPr lang="fr-FR"/>
          </a:p>
        </p:txBody>
      </p:sp>
      <p:cxnSp>
        <p:nvCxnSpPr>
          <p:cNvPr id="8" name="Connecteur droit 7">
            <a:extLst>
              <a:ext uri="{FF2B5EF4-FFF2-40B4-BE49-F238E27FC236}">
                <a16:creationId xmlns:a16="http://schemas.microsoft.com/office/drawing/2014/main" id="{5C577B60-A235-4DC7-9F52-6DD54DD78F21}"/>
              </a:ext>
            </a:extLst>
          </p:cNvPr>
          <p:cNvCxnSpPr/>
          <p:nvPr userDrawn="1"/>
        </p:nvCxnSpPr>
        <p:spPr>
          <a:xfrm>
            <a:off x="10677526" y="6560344"/>
            <a:ext cx="276225" cy="0"/>
          </a:xfrm>
          <a:prstGeom prst="line">
            <a:avLst/>
          </a:prstGeom>
          <a:ln w="15875">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596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4" r:id="rId4"/>
    <p:sldLayoutId id="2147483652" r:id="rId5"/>
    <p:sldLayoutId id="2147483661" r:id="rId6"/>
    <p:sldLayoutId id="2147483662" r:id="rId7"/>
    <p:sldLayoutId id="2147483656" r:id="rId8"/>
    <p:sldLayoutId id="2147483657" r:id="rId9"/>
    <p:sldLayoutId id="2147483659" r:id="rId10"/>
    <p:sldLayoutId id="2147483670" r:id="rId11"/>
    <p:sldLayoutId id="2147483677" r:id="rId12"/>
    <p:sldLayoutId id="2147483679" r:id="rId13"/>
    <p:sldLayoutId id="2147483672" r:id="rId14"/>
    <p:sldLayoutId id="2147483671" r:id="rId15"/>
    <p:sldLayoutId id="2147483678" r:id="rId16"/>
    <p:sldLayoutId id="2147483664" r:id="rId17"/>
    <p:sldLayoutId id="2147483654" r:id="rId18"/>
    <p:sldLayoutId id="2147483667" r:id="rId19"/>
    <p:sldLayoutId id="2147483660" r:id="rId20"/>
    <p:sldLayoutId id="2147483663" r:id="rId21"/>
    <p:sldLayoutId id="2147483673" r:id="rId22"/>
    <p:sldLayoutId id="2147483668" r:id="rId23"/>
    <p:sldLayoutId id="2147483687" r:id="rId24"/>
    <p:sldLayoutId id="2147483669" r:id="rId25"/>
    <p:sldLayoutId id="2147483688" r:id="rId26"/>
    <p:sldLayoutId id="2147483666" r:id="rId27"/>
    <p:sldLayoutId id="2147483689" r:id="rId28"/>
    <p:sldLayoutId id="2147483665" r:id="rId29"/>
    <p:sldLayoutId id="2147483682" r:id="rId30"/>
    <p:sldLayoutId id="2147483683"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dt="0"/>
  <p:txStyles>
    <p:titleStyle>
      <a:lvl1pPr algn="l" defTabSz="914400" rtl="0" eaLnBrk="1" latinLnBrk="0" hangingPunct="1">
        <a:lnSpc>
          <a:spcPct val="90000"/>
        </a:lnSpc>
        <a:spcBef>
          <a:spcPct val="0"/>
        </a:spcBef>
        <a:buNone/>
        <a:defRPr sz="3200" b="1" kern="1200">
          <a:solidFill>
            <a:schemeClr val="bg2">
              <a:lumMod val="25000"/>
            </a:schemeClr>
          </a:solidFill>
          <a:latin typeface="Myriad Pro Black" panose="020B0803030403020204" pitchFamily="34" charset="0"/>
          <a:ea typeface="+mj-ea"/>
          <a:cs typeface="+mj-cs"/>
        </a:defRPr>
      </a:lvl1pPr>
    </p:titleStyle>
    <p:bodyStyle>
      <a:lvl1pPr marL="396000" indent="-396000" algn="l" defTabSz="914400" rtl="0" eaLnBrk="1" latinLnBrk="0" hangingPunct="1">
        <a:lnSpc>
          <a:spcPct val="100000"/>
        </a:lnSpc>
        <a:spcBef>
          <a:spcPts val="1000"/>
        </a:spcBef>
        <a:buClr>
          <a:schemeClr val="tx1">
            <a:lumMod val="75000"/>
            <a:lumOff val="25000"/>
          </a:schemeClr>
        </a:buClr>
        <a:buFont typeface="Courier New" panose="02070309020205020404" pitchFamily="49" charset="0"/>
        <a:buChar char="o"/>
        <a:defRPr sz="2000" b="0" kern="1200">
          <a:solidFill>
            <a:schemeClr val="bg2">
              <a:lumMod val="25000"/>
            </a:schemeClr>
          </a:solidFill>
          <a:latin typeface="Myriad Pro Light" panose="020B0403030403020204" pitchFamily="34" charset="0"/>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800" b="0" kern="1200">
          <a:solidFill>
            <a:schemeClr val="bg2">
              <a:lumMod val="25000"/>
            </a:schemeClr>
          </a:solidFill>
          <a:latin typeface="Myriad Pro Light" panose="020B0403030403020204" pitchFamily="34" charset="0"/>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600" b="0" kern="1200">
          <a:solidFill>
            <a:schemeClr val="bg2">
              <a:lumMod val="25000"/>
            </a:schemeClr>
          </a:solidFill>
          <a:latin typeface="Myriad Pro Light" panose="020B0403030403020204" pitchFamily="34" charset="0"/>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EFEFE"/>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F99A4B8-0A7F-412B-939A-4C2DEFE5FD96}"/>
              </a:ext>
            </a:extLst>
          </p:cNvPr>
          <p:cNvSpPr>
            <a:spLocks noGrp="1"/>
          </p:cNvSpPr>
          <p:nvPr>
            <p:ph type="title"/>
          </p:nvPr>
        </p:nvSpPr>
        <p:spPr>
          <a:xfrm>
            <a:off x="838200" y="80327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CB70CFD-6156-4580-83D4-D29E08DB4874}"/>
              </a:ext>
            </a:extLst>
          </p:cNvPr>
          <p:cNvSpPr>
            <a:spLocks noGrp="1"/>
          </p:cNvSpPr>
          <p:nvPr>
            <p:ph type="body" idx="1"/>
          </p:nvPr>
        </p:nvSpPr>
        <p:spPr>
          <a:xfrm>
            <a:off x="838200" y="2428879"/>
            <a:ext cx="10515600" cy="362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3">
            <a:extLst>
              <a:ext uri="{FF2B5EF4-FFF2-40B4-BE49-F238E27FC236}">
                <a16:creationId xmlns:a16="http://schemas.microsoft.com/office/drawing/2014/main" id="{D997D04F-9137-4BA1-B551-F2B7E88ECF9B}"/>
              </a:ext>
            </a:extLst>
          </p:cNvPr>
          <p:cNvSpPr/>
          <p:nvPr userDrawn="1"/>
        </p:nvSpPr>
        <p:spPr>
          <a:xfrm>
            <a:off x="0" y="0"/>
            <a:ext cx="409492" cy="6858000"/>
          </a:xfrm>
          <a:prstGeom prst="rect">
            <a:avLst/>
          </a:prstGeom>
          <a:solidFill>
            <a:srgbClr val="002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space réservé du numéro de diapositive 5">
            <a:extLst>
              <a:ext uri="{FF2B5EF4-FFF2-40B4-BE49-F238E27FC236}">
                <a16:creationId xmlns:a16="http://schemas.microsoft.com/office/drawing/2014/main" id="{6CE99965-D9B3-40DB-987E-3C73305C52AD}"/>
              </a:ext>
            </a:extLst>
          </p:cNvPr>
          <p:cNvSpPr>
            <a:spLocks noGrp="1"/>
          </p:cNvSpPr>
          <p:nvPr>
            <p:ph type="sldNum" sz="quarter" idx="4"/>
          </p:nvPr>
        </p:nvSpPr>
        <p:spPr>
          <a:xfrm>
            <a:off x="1" y="6390543"/>
            <a:ext cx="409492" cy="365125"/>
          </a:xfrm>
          <a:prstGeom prst="rect">
            <a:avLst/>
          </a:prstGeom>
        </p:spPr>
        <p:txBody>
          <a:bodyPr vert="horz" lIns="91440" tIns="45720" rIns="91440" bIns="45720" rtlCol="0" anchor="ctr"/>
          <a:lstStyle>
            <a:lvl1pPr algn="ctr">
              <a:defRPr sz="800" b="0">
                <a:solidFill>
                  <a:schemeClr val="bg1"/>
                </a:solidFill>
                <a:latin typeface="Myriad Pro Black" panose="020B0803030403020204" pitchFamily="34" charset="0"/>
              </a:defRPr>
            </a:lvl1pPr>
          </a:lstStyle>
          <a:p>
            <a:pPr algn="ctr"/>
            <a:fld id="{F9577099-E891-4A1F-8EFB-CA2E47745246}" type="slidenum">
              <a:rPr lang="fr-FR" smtClean="0"/>
              <a:pPr algn="ctr"/>
              <a:t>‹N°›</a:t>
            </a:fld>
            <a:endParaRPr lang="fr-FR"/>
          </a:p>
        </p:txBody>
      </p:sp>
      <p:cxnSp>
        <p:nvCxnSpPr>
          <p:cNvPr id="8" name="Connecteur droit 7">
            <a:extLst>
              <a:ext uri="{FF2B5EF4-FFF2-40B4-BE49-F238E27FC236}">
                <a16:creationId xmlns:a16="http://schemas.microsoft.com/office/drawing/2014/main" id="{5C577B60-A235-4DC7-9F52-6DD54DD78F21}"/>
              </a:ext>
            </a:extLst>
          </p:cNvPr>
          <p:cNvCxnSpPr>
            <a:cxnSpLocks/>
          </p:cNvCxnSpPr>
          <p:nvPr userDrawn="1"/>
        </p:nvCxnSpPr>
        <p:spPr>
          <a:xfrm>
            <a:off x="207563" y="6016314"/>
            <a:ext cx="0" cy="37422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05591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dt="0"/>
  <p:txStyles>
    <p:titleStyle>
      <a:lvl1pPr algn="l" defTabSz="914400" rtl="0" eaLnBrk="1" latinLnBrk="0" hangingPunct="1">
        <a:lnSpc>
          <a:spcPct val="90000"/>
        </a:lnSpc>
        <a:spcBef>
          <a:spcPct val="0"/>
        </a:spcBef>
        <a:buNone/>
        <a:defRPr sz="3200" b="1" kern="1200">
          <a:solidFill>
            <a:schemeClr val="bg2">
              <a:lumMod val="25000"/>
            </a:schemeClr>
          </a:solidFill>
          <a:latin typeface="Myriad Pro Black" panose="020B0803030403020204" pitchFamily="34" charset="0"/>
          <a:ea typeface="+mj-ea"/>
          <a:cs typeface="+mj-cs"/>
        </a:defRPr>
      </a:lvl1pPr>
    </p:titleStyle>
    <p:bodyStyle>
      <a:lvl1pPr marL="396000" indent="-396000" algn="l" defTabSz="914400" rtl="0" eaLnBrk="1" latinLnBrk="0" hangingPunct="1">
        <a:lnSpc>
          <a:spcPct val="100000"/>
        </a:lnSpc>
        <a:spcBef>
          <a:spcPts val="1000"/>
        </a:spcBef>
        <a:buClr>
          <a:schemeClr val="tx1">
            <a:lumMod val="75000"/>
            <a:lumOff val="25000"/>
          </a:schemeClr>
        </a:buClr>
        <a:buFont typeface="Courier New" panose="02070309020205020404" pitchFamily="49" charset="0"/>
        <a:buChar char="o"/>
        <a:defRPr sz="2000" b="0" kern="1200">
          <a:solidFill>
            <a:schemeClr val="bg2">
              <a:lumMod val="25000"/>
            </a:schemeClr>
          </a:solidFill>
          <a:latin typeface="Myriad Pro Light Cond" panose="020B0406030403020204"/>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800" b="0" kern="1200">
          <a:solidFill>
            <a:schemeClr val="bg2">
              <a:lumMod val="25000"/>
            </a:schemeClr>
          </a:solidFill>
          <a:latin typeface="Myriad Pro Light Cond" panose="020B0406030403020204"/>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600" b="0" kern="1200">
          <a:solidFill>
            <a:schemeClr val="bg2">
              <a:lumMod val="25000"/>
            </a:schemeClr>
          </a:solidFill>
          <a:latin typeface="Myriad Pro Light Cond" panose="020B0406030403020204"/>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Cond" panose="020B0406030403020204"/>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Cond" panose="020B0406030403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EFEFE"/>
        </a:solidFill>
        <a:effectLst/>
      </p:bgPr>
    </p:bg>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8C6C389E-D41D-42E9-93A3-73220A4FA803}"/>
              </a:ext>
            </a:extLst>
          </p:cNvPr>
          <p:cNvSpPr>
            <a:spLocks noGrp="1"/>
          </p:cNvSpPr>
          <p:nvPr>
            <p:ph type="title"/>
          </p:nvPr>
        </p:nvSpPr>
        <p:spPr>
          <a:xfrm>
            <a:off x="838200" y="80327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texte 2">
            <a:extLst>
              <a:ext uri="{FF2B5EF4-FFF2-40B4-BE49-F238E27FC236}">
                <a16:creationId xmlns:a16="http://schemas.microsoft.com/office/drawing/2014/main" id="{73E3B3E8-3EF6-468A-A867-0F1BB394A2C4}"/>
              </a:ext>
            </a:extLst>
          </p:cNvPr>
          <p:cNvSpPr>
            <a:spLocks noGrp="1"/>
          </p:cNvSpPr>
          <p:nvPr>
            <p:ph type="body" idx="1"/>
          </p:nvPr>
        </p:nvSpPr>
        <p:spPr>
          <a:xfrm>
            <a:off x="838200" y="2428879"/>
            <a:ext cx="10515600" cy="362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4778408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6" r:id="rId3"/>
    <p:sldLayoutId id="2147483675"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hf hdr="0" dt="0"/>
  <p:txStyles>
    <p:titleStyle>
      <a:lvl1pPr algn="l" defTabSz="914400" rtl="0" eaLnBrk="1" latinLnBrk="0" hangingPunct="1">
        <a:lnSpc>
          <a:spcPct val="90000"/>
        </a:lnSpc>
        <a:spcBef>
          <a:spcPct val="0"/>
        </a:spcBef>
        <a:buNone/>
        <a:defRPr sz="3200" b="1" kern="1200">
          <a:solidFill>
            <a:schemeClr val="bg2">
              <a:lumMod val="25000"/>
            </a:schemeClr>
          </a:solidFill>
          <a:latin typeface="Myriad Pro Black" panose="020B08030304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yriad Pro Light Cond" panose="020B0406030403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Cond" panose="020B0406030403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yriad Pro Light Cond" panose="020B0406030403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yriad Pro Light Cond" panose="020B0406030403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yriad Pro Light Cond" panose="020B0406030403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6.png"/></Relationships>
</file>

<file path=ppt/slides/_rels/slide10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4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thomas-haslwanter/statsintro_py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oleObject" Target="../embeddings/oleObject4.bin"/><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pectrum.ieee.org/top-programming-languag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8.bin"/><Relationship Id="rId7"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oleObject" Target="../embeddings/oleObject8.bin"/><Relationship Id="rId7" Type="http://schemas.openxmlformats.org/officeDocument/2006/relationships/image" Target="../media/image25.emf"/><Relationship Id="rId12"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25.emf"/><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10.bin"/><Relationship Id="rId3" Type="http://schemas.openxmlformats.org/officeDocument/2006/relationships/image" Target="../media/image63.png"/><Relationship Id="rId7" Type="http://schemas.openxmlformats.org/officeDocument/2006/relationships/oleObject" Target="../embeddings/oleObject9.bin"/><Relationship Id="rId12" Type="http://schemas.openxmlformats.org/officeDocument/2006/relationships/image" Target="../media/image68.png"/><Relationship Id="rId16"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7.png"/><Relationship Id="rId5" Type="http://schemas.openxmlformats.org/officeDocument/2006/relationships/image" Target="../media/image65.png"/><Relationship Id="rId15" Type="http://schemas.openxmlformats.org/officeDocument/2006/relationships/oleObject" Target="../embeddings/oleObject10.bin"/><Relationship Id="rId10" Type="http://schemas.openxmlformats.org/officeDocument/2006/relationships/image" Target="../media/image26.emf"/><Relationship Id="rId4" Type="http://schemas.openxmlformats.org/officeDocument/2006/relationships/image" Target="../media/image64.png"/><Relationship Id="rId9" Type="http://schemas.openxmlformats.org/officeDocument/2006/relationships/oleObject" Target="../embeddings/oleObject9.bin"/><Relationship Id="rId14" Type="http://schemas.openxmlformats.org/officeDocument/2006/relationships/image" Target="../media/image2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12.bin"/></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8.emf"/><Relationship Id="rId7" Type="http://schemas.openxmlformats.org/officeDocument/2006/relationships/image" Target="../media/image71.png"/><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1.e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oleObject" Target="../embeddings/oleObject16.bin"/></Relationships>
</file>

<file path=ppt/slides/_rels/slide8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18.bin"/></Relationships>
</file>

<file path=ppt/slides/_rels/slide8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N75HEou_yAhUHzqQKHdamBqcQFnoECAQQAQ&amp;url=https%3A%2F%2Fgithub.com%2Fehmatthes%2Fpcc%2Freleases%2Fdownload%2Fv1.0.0%2Fbeginners_python_cheat_sheet_pcc_all.pdf&amp;usg=AOvVaw3SuqxpiGtfMRN69R8fASwR" TargetMode="External"/><Relationship Id="rId2" Type="http://schemas.openxmlformats.org/officeDocument/2006/relationships/hyperlink" Target="https://fr.wikipedia.org/wiki/Python_(langage)" TargetMode="Externa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9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ous-titre 34">
            <a:extLst>
              <a:ext uri="{FF2B5EF4-FFF2-40B4-BE49-F238E27FC236}">
                <a16:creationId xmlns:a16="http://schemas.microsoft.com/office/drawing/2014/main" id="{ED31E9A8-14AE-44C1-AD10-C09FA354B526}"/>
              </a:ext>
            </a:extLst>
          </p:cNvPr>
          <p:cNvSpPr>
            <a:spLocks noGrp="1"/>
          </p:cNvSpPr>
          <p:nvPr>
            <p:ph type="subTitle" idx="1"/>
          </p:nvPr>
        </p:nvSpPr>
        <p:spPr/>
        <p:txBody>
          <a:bodyPr/>
          <a:lstStyle/>
          <a:p>
            <a:r>
              <a:rPr lang="fr-BE" dirty="0"/>
              <a:t>2025-2026</a:t>
            </a:r>
          </a:p>
        </p:txBody>
      </p:sp>
      <p:sp>
        <p:nvSpPr>
          <p:cNvPr id="48" name="Espace réservé du texte 47">
            <a:extLst>
              <a:ext uri="{FF2B5EF4-FFF2-40B4-BE49-F238E27FC236}">
                <a16:creationId xmlns:a16="http://schemas.microsoft.com/office/drawing/2014/main" id="{E37DB886-B2EA-448F-B30B-4E580CFEFF74}"/>
              </a:ext>
            </a:extLst>
          </p:cNvPr>
          <p:cNvSpPr>
            <a:spLocks noGrp="1"/>
          </p:cNvSpPr>
          <p:nvPr>
            <p:ph type="body" sz="quarter" idx="10"/>
          </p:nvPr>
        </p:nvSpPr>
        <p:spPr>
          <a:xfrm>
            <a:off x="3670300" y="2966665"/>
            <a:ext cx="7674765" cy="810370"/>
          </a:xfrm>
        </p:spPr>
        <p:txBody>
          <a:bodyPr>
            <a:noAutofit/>
          </a:bodyPr>
          <a:lstStyle/>
          <a:p>
            <a:r>
              <a:rPr lang="fr-BE" sz="6600" b="0" dirty="0">
                <a:latin typeface="Myriad Pro Light" panose="020B0403030403020204" pitchFamily="34" charset="0"/>
              </a:rPr>
              <a:t>Méthodes Statistiques et Contrôle Qualité</a:t>
            </a:r>
            <a:endParaRPr lang="fr-FR" sz="6600" b="0" dirty="0">
              <a:latin typeface="Myriad Pro Light" panose="020B0403030403020204" pitchFamily="34" charset="0"/>
            </a:endParaRPr>
          </a:p>
        </p:txBody>
      </p:sp>
      <p:sp>
        <p:nvSpPr>
          <p:cNvPr id="49" name="Espace réservé du texte 48">
            <a:extLst>
              <a:ext uri="{FF2B5EF4-FFF2-40B4-BE49-F238E27FC236}">
                <a16:creationId xmlns:a16="http://schemas.microsoft.com/office/drawing/2014/main" id="{C22ECCCC-AA52-4B84-BB71-C4DB773E09DD}"/>
              </a:ext>
            </a:extLst>
          </p:cNvPr>
          <p:cNvSpPr>
            <a:spLocks noGrp="1"/>
          </p:cNvSpPr>
          <p:nvPr>
            <p:ph type="body" sz="quarter" idx="14"/>
          </p:nvPr>
        </p:nvSpPr>
        <p:spPr>
          <a:xfrm>
            <a:off x="3670300" y="2361127"/>
            <a:ext cx="8109576" cy="890073"/>
          </a:xfrm>
        </p:spPr>
        <p:txBody>
          <a:bodyPr>
            <a:normAutofit fontScale="92500"/>
          </a:bodyPr>
          <a:lstStyle/>
          <a:p>
            <a:r>
              <a:rPr lang="fr-BE" dirty="0">
                <a:latin typeface="Myriad Pro Black" panose="020B0803030403020204" pitchFamily="34" charset="0"/>
              </a:rPr>
              <a:t>Intelligence des données	</a:t>
            </a:r>
            <a:endParaRPr lang="fr-FR" dirty="0">
              <a:latin typeface="Myriad Pro Black" panose="020B0803030403020204" pitchFamily="34" charset="0"/>
            </a:endParaRPr>
          </a:p>
        </p:txBody>
      </p:sp>
      <p:pic>
        <p:nvPicPr>
          <p:cNvPr id="14" name="Espace réservé pour une image  13">
            <a:extLst>
              <a:ext uri="{FF2B5EF4-FFF2-40B4-BE49-F238E27FC236}">
                <a16:creationId xmlns:a16="http://schemas.microsoft.com/office/drawing/2014/main" id="{683C40A1-09C2-4DC9-9842-E30AB7EE8A2A}"/>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val="0"/>
              </a:ext>
            </a:extLst>
          </a:blip>
          <a:srcRect/>
          <a:stretch/>
        </p:blipFill>
        <p:spPr>
          <a:xfrm>
            <a:off x="822251" y="895516"/>
            <a:ext cx="1832360" cy="2124665"/>
          </a:xfrm>
          <a:prstGeom prst="rect">
            <a:avLst/>
          </a:prstGeom>
        </p:spPr>
      </p:pic>
      <p:pic>
        <p:nvPicPr>
          <p:cNvPr id="3" name="Image 2">
            <a:extLst>
              <a:ext uri="{FF2B5EF4-FFF2-40B4-BE49-F238E27FC236}">
                <a16:creationId xmlns:a16="http://schemas.microsoft.com/office/drawing/2014/main" id="{956416F8-4FA7-409D-ABBA-A7E78A890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51" y="3595989"/>
            <a:ext cx="1832361" cy="2035956"/>
          </a:xfrm>
          <a:prstGeom prst="rect">
            <a:avLst/>
          </a:prstGeom>
        </p:spPr>
      </p:pic>
    </p:spTree>
    <p:extLst>
      <p:ext uri="{BB962C8B-B14F-4D97-AF65-F5344CB8AC3E}">
        <p14:creationId xmlns:p14="http://schemas.microsoft.com/office/powerpoint/2010/main" val="363690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a:xfrm>
            <a:off x="838200" y="2428878"/>
            <a:ext cx="10515600" cy="2752722"/>
          </a:xfrm>
        </p:spPr>
        <p:txBody>
          <a:bodyPr>
            <a:normAutofit lnSpcReduction="10000"/>
          </a:bodyPr>
          <a:lstStyle/>
          <a:p>
            <a:r>
              <a:rPr lang="fr-BE" sz="2800" dirty="0"/>
              <a:t>Installation d’</a:t>
            </a:r>
            <a:r>
              <a:rPr lang="fr-BE" sz="2800" dirty="0">
                <a:hlinkClick r:id="rId3"/>
              </a:rPr>
              <a:t>Anaconda</a:t>
            </a:r>
            <a:r>
              <a:rPr lang="fr-BE" sz="2800" dirty="0"/>
              <a:t> sur votre PC (Python 3.13.x)</a:t>
            </a:r>
          </a:p>
          <a:p>
            <a:r>
              <a:rPr lang="fr-BE" sz="2800" dirty="0"/>
              <a:t>Création de votre premier Notebook </a:t>
            </a:r>
            <a:r>
              <a:rPr lang="fr-BE" sz="2800" dirty="0" err="1"/>
              <a:t>Jupyter</a:t>
            </a:r>
            <a:r>
              <a:rPr lang="fr-BE" sz="2800" dirty="0"/>
              <a:t> contenant une implémentation de la fonction factorielle + mise en œuvre concrète de cette fonction</a:t>
            </a:r>
          </a:p>
          <a:p>
            <a:r>
              <a:rPr lang="fr-BE" sz="2800" dirty="0"/>
              <a:t>Essayez de trouver la limite supérieure de l’argument avant que Python ne se plaigne!</a:t>
            </a:r>
          </a:p>
          <a:p>
            <a:pPr marL="0" indent="0">
              <a:buNone/>
            </a:pPr>
            <a:endParaRPr lang="fr-BE" sz="2800" dirty="0"/>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Exercice 0</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10</a:t>
            </a:fld>
            <a:endParaRPr lang="fr-FR"/>
          </a:p>
        </p:txBody>
      </p:sp>
      <p:pic>
        <p:nvPicPr>
          <p:cNvPr id="7" name="Graphic 1">
            <a:extLst>
              <a:ext uri="{FF2B5EF4-FFF2-40B4-BE49-F238E27FC236}">
                <a16:creationId xmlns:a16="http://schemas.microsoft.com/office/drawing/2014/main" id="{B799C0B1-8332-4129-94B1-5C900C5DA7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6080" y="757373"/>
            <a:ext cx="4565332" cy="1348447"/>
          </a:xfrm>
          <a:prstGeom prst="rect">
            <a:avLst/>
          </a:prstGeom>
        </p:spPr>
      </p:pic>
    </p:spTree>
    <p:extLst>
      <p:ext uri="{BB962C8B-B14F-4D97-AF65-F5344CB8AC3E}">
        <p14:creationId xmlns:p14="http://schemas.microsoft.com/office/powerpoint/2010/main" val="386986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10.1 (2)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100</a:t>
            </a:fld>
            <a:endParaRPr lang="fr-FR"/>
          </a:p>
        </p:txBody>
      </p:sp>
      <p:pic>
        <p:nvPicPr>
          <p:cNvPr id="9" name="Espace réservé du contenu 8">
            <a:extLst>
              <a:ext uri="{FF2B5EF4-FFF2-40B4-BE49-F238E27FC236}">
                <a16:creationId xmlns:a16="http://schemas.microsoft.com/office/drawing/2014/main" id="{F5A2C34E-F1FA-3D41-5F3F-191EE0C2A3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810" y="2347595"/>
            <a:ext cx="4506299" cy="3625850"/>
          </a:xfrm>
        </p:spPr>
      </p:pic>
      <p:pic>
        <p:nvPicPr>
          <p:cNvPr id="11" name="Image 10">
            <a:extLst>
              <a:ext uri="{FF2B5EF4-FFF2-40B4-BE49-F238E27FC236}">
                <a16:creationId xmlns:a16="http://schemas.microsoft.com/office/drawing/2014/main" id="{AE734E11-A57E-171B-FA6C-E43A90A96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959" y="2402641"/>
            <a:ext cx="4209293" cy="3570804"/>
          </a:xfrm>
          <a:prstGeom prst="rect">
            <a:avLst/>
          </a:prstGeom>
        </p:spPr>
      </p:pic>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304F4581-FF41-35B0-DF8F-96B2A8D9DD27}"/>
                  </a:ext>
                </a:extLst>
              </p:cNvPr>
              <p:cNvSpPr txBox="1"/>
              <p:nvPr/>
            </p:nvSpPr>
            <p:spPr>
              <a:xfrm>
                <a:off x="6848976" y="5990767"/>
                <a:ext cx="6093994" cy="512961"/>
              </a:xfrm>
              <a:prstGeom prst="rect">
                <a:avLst/>
              </a:prstGeom>
              <a:noFill/>
            </p:spPr>
            <p:txBody>
              <a:bodyPr wrap="square">
                <a:spAutoFit/>
              </a:bodyPr>
              <a:lstStyle/>
              <a:p>
                <a14:m>
                  <m:oMath xmlns:m="http://schemas.openxmlformats.org/officeDocument/2006/math">
                    <m:sSub>
                      <m:sSubPr>
                        <m:ctrlPr>
                          <a:rPr lang="fr-BE" sz="1800" i="1" smtClean="0">
                            <a:solidFill>
                              <a:schemeClr val="tx1"/>
                            </a:solidFill>
                            <a:latin typeface="Cambria Math" panose="02040503050406030204" pitchFamily="18" charset="0"/>
                          </a:rPr>
                        </m:ctrlPr>
                      </m:sSubPr>
                      <m:e>
                        <m:r>
                          <a:rPr lang="fr-BE" sz="1800" i="1">
                            <a:solidFill>
                              <a:schemeClr val="tx1"/>
                            </a:solidFill>
                            <a:latin typeface="Cambria Math" panose="02040503050406030204" pitchFamily="18" charset="0"/>
                          </a:rPr>
                          <m:t>𝜇</m:t>
                        </m:r>
                      </m:e>
                      <m:sub>
                        <m:acc>
                          <m:accPr>
                            <m:chr m:val="̅"/>
                            <m:ctrlPr>
                              <a:rPr lang="fr-BE" sz="1800" i="1">
                                <a:solidFill>
                                  <a:schemeClr val="tx1"/>
                                </a:solidFill>
                                <a:latin typeface="Cambria Math" panose="02040503050406030204" pitchFamily="18" charset="0"/>
                              </a:rPr>
                            </m:ctrlPr>
                          </m:accPr>
                          <m:e>
                            <m:r>
                              <a:rPr lang="fr-BE" sz="1800" i="1">
                                <a:solidFill>
                                  <a:schemeClr val="tx1"/>
                                </a:solidFill>
                                <a:latin typeface="Cambria Math" panose="02040503050406030204" pitchFamily="18" charset="0"/>
                              </a:rPr>
                              <m:t>𝑋</m:t>
                            </m:r>
                          </m:e>
                        </m:acc>
                      </m:sub>
                    </m:sSub>
                  </m:oMath>
                </a14:m>
                <a:r>
                  <a:rPr lang="fr-BE" sz="1800" dirty="0">
                    <a:solidFill>
                      <a:schemeClr val="tx1"/>
                    </a:solidFill>
                  </a:rPr>
                  <a:t>= </a:t>
                </a:r>
                <a14:m>
                  <m:oMath xmlns:m="http://schemas.openxmlformats.org/officeDocument/2006/math">
                    <m:r>
                      <a:rPr lang="fr-BE" sz="1800" i="1">
                        <a:solidFill>
                          <a:schemeClr val="tx1"/>
                        </a:solidFill>
                        <a:latin typeface="Cambria Math" panose="02040503050406030204" pitchFamily="18" charset="0"/>
                      </a:rPr>
                      <m:t>𝜇</m:t>
                    </m:r>
                  </m:oMath>
                </a14:m>
                <a:r>
                  <a:rPr lang="fr-BE" sz="1800" dirty="0">
                    <a:solidFill>
                      <a:schemeClr val="tx1"/>
                    </a:solidFill>
                  </a:rPr>
                  <a:t>=6.00     et    </a:t>
                </a:r>
                <a14:m>
                  <m:oMath xmlns:m="http://schemas.openxmlformats.org/officeDocument/2006/math">
                    <m:sSub>
                      <m:sSubPr>
                        <m:ctrlPr>
                          <a:rPr lang="fr-BE" sz="1800" i="1">
                            <a:solidFill>
                              <a:schemeClr val="tx1"/>
                            </a:solidFill>
                            <a:latin typeface="Cambria Math" panose="02040503050406030204" pitchFamily="18" charset="0"/>
                          </a:rPr>
                        </m:ctrlPr>
                      </m:sSubPr>
                      <m:e>
                        <m:r>
                          <a:rPr lang="fr-BE" sz="1800" i="1">
                            <a:solidFill>
                              <a:schemeClr val="tx1"/>
                            </a:solidFill>
                            <a:latin typeface="Cambria Math" panose="02040503050406030204" pitchFamily="18" charset="0"/>
                          </a:rPr>
                          <m:t>𝜎</m:t>
                        </m:r>
                      </m:e>
                      <m:sub>
                        <m:acc>
                          <m:accPr>
                            <m:chr m:val="̅"/>
                            <m:ctrlPr>
                              <a:rPr lang="fr-BE" sz="1800" i="1">
                                <a:solidFill>
                                  <a:schemeClr val="tx1"/>
                                </a:solidFill>
                                <a:latin typeface="Cambria Math" panose="02040503050406030204" pitchFamily="18" charset="0"/>
                              </a:rPr>
                            </m:ctrlPr>
                          </m:accPr>
                          <m:e>
                            <m:r>
                              <a:rPr lang="fr-BE" sz="1800" i="1">
                                <a:solidFill>
                                  <a:schemeClr val="tx1"/>
                                </a:solidFill>
                                <a:latin typeface="Cambria Math" panose="02040503050406030204" pitchFamily="18" charset="0"/>
                              </a:rPr>
                              <m:t>𝑋</m:t>
                            </m:r>
                          </m:e>
                        </m:acc>
                      </m:sub>
                    </m:sSub>
                    <m:r>
                      <a:rPr lang="fr-BE" sz="1800" i="1">
                        <a:solidFill>
                          <a:schemeClr val="tx1"/>
                        </a:solidFill>
                        <a:latin typeface="Cambria Math" panose="02040503050406030204" pitchFamily="18" charset="0"/>
                      </a:rPr>
                      <m:t>=</m:t>
                    </m:r>
                    <m:f>
                      <m:fPr>
                        <m:ctrlPr>
                          <a:rPr lang="fr-BE" sz="1800" i="1">
                            <a:solidFill>
                              <a:schemeClr val="tx1"/>
                            </a:solidFill>
                            <a:latin typeface="Cambria Math" panose="02040503050406030204" pitchFamily="18" charset="0"/>
                          </a:rPr>
                        </m:ctrlPr>
                      </m:fPr>
                      <m:num>
                        <m:r>
                          <a:rPr lang="fr-BE" sz="1800" i="1">
                            <a:solidFill>
                              <a:schemeClr val="tx1"/>
                            </a:solidFill>
                            <a:latin typeface="Cambria Math" panose="02040503050406030204" pitchFamily="18" charset="0"/>
                            <a:ea typeface="Cambria Math" panose="02040503050406030204" pitchFamily="18" charset="0"/>
                          </a:rPr>
                          <m:t>𝜎</m:t>
                        </m:r>
                      </m:num>
                      <m:den>
                        <m:rad>
                          <m:radPr>
                            <m:degHide m:val="on"/>
                            <m:ctrlPr>
                              <a:rPr lang="fr-BE" sz="1800" i="1">
                                <a:solidFill>
                                  <a:schemeClr val="tx1"/>
                                </a:solidFill>
                                <a:latin typeface="Cambria Math" panose="02040503050406030204" pitchFamily="18" charset="0"/>
                              </a:rPr>
                            </m:ctrlPr>
                          </m:radPr>
                          <m:deg/>
                          <m:e>
                            <m:r>
                              <a:rPr lang="fr-BE" sz="1800" i="1">
                                <a:solidFill>
                                  <a:schemeClr val="tx1"/>
                                </a:solidFill>
                                <a:latin typeface="Cambria Math" panose="02040503050406030204" pitchFamily="18" charset="0"/>
                              </a:rPr>
                              <m:t>𝑛</m:t>
                            </m:r>
                          </m:e>
                        </m:rad>
                      </m:den>
                    </m:f>
                    <m:r>
                      <a:rPr lang="fr-BE" sz="1800" b="0" i="1" smtClean="0">
                        <a:solidFill>
                          <a:schemeClr val="tx1"/>
                        </a:solidFill>
                        <a:latin typeface="Cambria Math" panose="02040503050406030204" pitchFamily="18" charset="0"/>
                      </a:rPr>
                      <m:t>=</m:t>
                    </m:r>
                    <m:f>
                      <m:fPr>
                        <m:ctrlPr>
                          <a:rPr lang="fr-BE" sz="1800" b="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rPr>
                          <m:t>3,29</m:t>
                        </m:r>
                      </m:num>
                      <m:den>
                        <m:rad>
                          <m:radPr>
                            <m:degHide m:val="on"/>
                            <m:ctrlPr>
                              <a:rPr lang="fr-BE" sz="1800" b="0" i="1" smtClean="0">
                                <a:solidFill>
                                  <a:schemeClr val="tx1"/>
                                </a:solidFill>
                                <a:latin typeface="Cambria Math" panose="02040503050406030204" pitchFamily="18" charset="0"/>
                              </a:rPr>
                            </m:ctrlPr>
                          </m:radPr>
                          <m:deg/>
                          <m:e>
                            <m:r>
                              <a:rPr lang="fr-BE" sz="1800" b="0" i="1" smtClean="0">
                                <a:solidFill>
                                  <a:schemeClr val="tx1"/>
                                </a:solidFill>
                                <a:latin typeface="Cambria Math" panose="02040503050406030204" pitchFamily="18" charset="0"/>
                              </a:rPr>
                              <m:t>2</m:t>
                            </m:r>
                          </m:e>
                        </m:rad>
                      </m:den>
                    </m:f>
                    <m:r>
                      <a:rPr lang="fr-BE" sz="1800" b="0" i="1" smtClean="0">
                        <a:solidFill>
                          <a:schemeClr val="tx1"/>
                        </a:solidFill>
                        <a:latin typeface="Cambria Math" panose="02040503050406030204" pitchFamily="18" charset="0"/>
                      </a:rPr>
                      <m:t>=2.32</m:t>
                    </m:r>
                  </m:oMath>
                </a14:m>
                <a:endParaRPr lang="en-US" dirty="0"/>
              </a:p>
            </p:txBody>
          </p:sp>
        </mc:Choice>
        <mc:Fallback xmlns="">
          <p:sp>
            <p:nvSpPr>
              <p:cNvPr id="13" name="ZoneTexte 12">
                <a:extLst>
                  <a:ext uri="{FF2B5EF4-FFF2-40B4-BE49-F238E27FC236}">
                    <a16:creationId xmlns:a16="http://schemas.microsoft.com/office/drawing/2014/main" id="{304F4581-FF41-35B0-DF8F-96B2A8D9DD27}"/>
                  </a:ext>
                </a:extLst>
              </p:cNvPr>
              <p:cNvSpPr txBox="1">
                <a:spLocks noRot="1" noChangeAspect="1" noMove="1" noResize="1" noEditPoints="1" noAdjustHandles="1" noChangeArrowheads="1" noChangeShapeType="1" noTextEdit="1"/>
              </p:cNvSpPr>
              <p:nvPr/>
            </p:nvSpPr>
            <p:spPr>
              <a:xfrm>
                <a:off x="6848976" y="5990767"/>
                <a:ext cx="6093994" cy="512961"/>
              </a:xfrm>
              <a:prstGeom prst="rect">
                <a:avLst/>
              </a:prstGeom>
              <a:blipFill>
                <a:blip r:embed="rId5"/>
                <a:stretch>
                  <a:fillRect b="-1190"/>
                </a:stretch>
              </a:blipFill>
            </p:spPr>
            <p:txBody>
              <a:bodyPr/>
              <a:lstStyle/>
              <a:p>
                <a:r>
                  <a:rPr lang="fr-BE">
                    <a:noFill/>
                  </a:rPr>
                  <a:t> </a:t>
                </a:r>
              </a:p>
            </p:txBody>
          </p:sp>
        </mc:Fallback>
      </mc:AlternateContent>
    </p:spTree>
    <p:extLst>
      <p:ext uri="{BB962C8B-B14F-4D97-AF65-F5344CB8AC3E}">
        <p14:creationId xmlns:p14="http://schemas.microsoft.com/office/powerpoint/2010/main" val="5488045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lnSpcReduction="20000"/>
          </a:bodyPr>
          <a:lstStyle/>
          <a:p>
            <a:r>
              <a:rPr lang="fr-BE" sz="2600" dirty="0">
                <a:solidFill>
                  <a:schemeClr val="tx1"/>
                </a:solidFill>
              </a:rPr>
              <a:t>Une population est constituée des cinq nombres 2, 3, 6, 8 et 11. On considère tous les échantillons </a:t>
            </a:r>
            <a:r>
              <a:rPr lang="fr-BE" sz="2600" b="1" dirty="0">
                <a:solidFill>
                  <a:schemeClr val="tx1"/>
                </a:solidFill>
              </a:rPr>
              <a:t>exhaustifs</a:t>
            </a:r>
            <a:r>
              <a:rPr lang="fr-BE" sz="2600" dirty="0">
                <a:solidFill>
                  <a:schemeClr val="tx1"/>
                </a:solidFill>
              </a:rPr>
              <a:t> possibles de taille deux de cette population. </a:t>
            </a:r>
          </a:p>
          <a:p>
            <a:endParaRPr lang="fr-BE" sz="2600" dirty="0">
              <a:solidFill>
                <a:schemeClr val="tx1"/>
              </a:solidFill>
            </a:endParaRPr>
          </a:p>
          <a:p>
            <a:r>
              <a:rPr lang="fr-BE" sz="2600" dirty="0">
                <a:solidFill>
                  <a:schemeClr val="tx1"/>
                </a:solidFill>
              </a:rPr>
              <a:t>Trouver:</a:t>
            </a:r>
          </a:p>
          <a:p>
            <a:endParaRPr lang="fr-BE" sz="2600" dirty="0">
              <a:solidFill>
                <a:schemeClr val="tx1"/>
              </a:solidFill>
            </a:endParaRPr>
          </a:p>
          <a:p>
            <a:pPr marL="800100" lvl="1" indent="-342900"/>
            <a:r>
              <a:rPr lang="fr-BE" sz="2600" dirty="0">
                <a:solidFill>
                  <a:schemeClr val="tx1"/>
                </a:solidFill>
              </a:rPr>
              <a:t>La moyenne de la population</a:t>
            </a:r>
          </a:p>
          <a:p>
            <a:pPr marL="800100" lvl="1" indent="-342900"/>
            <a:r>
              <a:rPr lang="fr-BE" sz="2600" dirty="0">
                <a:solidFill>
                  <a:schemeClr val="tx1"/>
                </a:solidFill>
              </a:rPr>
              <a:t>L’écart-type de la population</a:t>
            </a:r>
          </a:p>
          <a:p>
            <a:pPr marL="800100" lvl="1" indent="-342900"/>
            <a:r>
              <a:rPr lang="fr-BE" sz="2600" dirty="0">
                <a:solidFill>
                  <a:schemeClr val="tx1"/>
                </a:solidFill>
              </a:rPr>
              <a:t>La moyenne de la </a:t>
            </a:r>
            <a:r>
              <a:rPr lang="fr-BE" sz="2600">
                <a:solidFill>
                  <a:schemeClr val="tx1"/>
                </a:solidFill>
              </a:rPr>
              <a:t>distribution des moyennes d'échantillon</a:t>
            </a:r>
            <a:endParaRPr lang="fr-BE" sz="2600" dirty="0">
              <a:solidFill>
                <a:schemeClr val="tx1"/>
              </a:solidFill>
            </a:endParaRPr>
          </a:p>
          <a:p>
            <a:pPr marL="800100" lvl="1" indent="-342900"/>
            <a:r>
              <a:rPr lang="fr-BE" sz="2600" dirty="0">
                <a:solidFill>
                  <a:schemeClr val="tx1"/>
                </a:solidFill>
              </a:rPr>
              <a:t>L’écart-type de la </a:t>
            </a:r>
            <a:r>
              <a:rPr lang="fr-BE" sz="2600">
                <a:solidFill>
                  <a:schemeClr val="tx1"/>
                </a:solidFill>
              </a:rPr>
              <a:t>distribution des moyennes d'échantillon</a:t>
            </a:r>
            <a:endParaRPr lang="fr-BE" sz="2600" dirty="0">
              <a:solidFill>
                <a:schemeClr val="tx1"/>
              </a:solidFill>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10.2 (1)</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101</a:t>
            </a:fld>
            <a:endParaRPr lang="fr-FR"/>
          </a:p>
        </p:txBody>
      </p:sp>
    </p:spTree>
    <p:extLst>
      <p:ext uri="{BB962C8B-B14F-4D97-AF65-F5344CB8AC3E}">
        <p14:creationId xmlns:p14="http://schemas.microsoft.com/office/powerpoint/2010/main" val="659824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10.2 (2)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102</a:t>
            </a:fld>
            <a:endParaRPr lang="fr-F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304F4581-FF41-35B0-DF8F-96B2A8D9DD27}"/>
                  </a:ext>
                </a:extLst>
              </p:cNvPr>
              <p:cNvSpPr txBox="1"/>
              <p:nvPr/>
            </p:nvSpPr>
            <p:spPr>
              <a:xfrm>
                <a:off x="6608344" y="5904330"/>
                <a:ext cx="6093994" cy="656013"/>
              </a:xfrm>
              <a:prstGeom prst="rect">
                <a:avLst/>
              </a:prstGeom>
              <a:noFill/>
            </p:spPr>
            <p:txBody>
              <a:bodyPr wrap="square">
                <a:spAutoFit/>
              </a:bodyPr>
              <a:lstStyle/>
              <a:p>
                <a14:m>
                  <m:oMath xmlns:m="http://schemas.openxmlformats.org/officeDocument/2006/math">
                    <m:sSub>
                      <m:sSubPr>
                        <m:ctrlPr>
                          <a:rPr lang="fr-BE" sz="1800" i="1" smtClean="0">
                            <a:solidFill>
                              <a:schemeClr val="tx1"/>
                            </a:solidFill>
                            <a:latin typeface="Cambria Math" panose="02040503050406030204" pitchFamily="18" charset="0"/>
                          </a:rPr>
                        </m:ctrlPr>
                      </m:sSubPr>
                      <m:e>
                        <m:r>
                          <a:rPr lang="fr-BE" sz="1800" i="1">
                            <a:solidFill>
                              <a:schemeClr val="tx1"/>
                            </a:solidFill>
                            <a:latin typeface="Cambria Math" panose="02040503050406030204" pitchFamily="18" charset="0"/>
                          </a:rPr>
                          <m:t>𝜇</m:t>
                        </m:r>
                      </m:e>
                      <m:sub>
                        <m:acc>
                          <m:accPr>
                            <m:chr m:val="̅"/>
                            <m:ctrlPr>
                              <a:rPr lang="fr-BE" sz="1800" i="1">
                                <a:solidFill>
                                  <a:schemeClr val="tx1"/>
                                </a:solidFill>
                                <a:latin typeface="Cambria Math" panose="02040503050406030204" pitchFamily="18" charset="0"/>
                              </a:rPr>
                            </m:ctrlPr>
                          </m:accPr>
                          <m:e>
                            <m:r>
                              <a:rPr lang="fr-BE" sz="1800" i="1">
                                <a:solidFill>
                                  <a:schemeClr val="tx1"/>
                                </a:solidFill>
                                <a:latin typeface="Cambria Math" panose="02040503050406030204" pitchFamily="18" charset="0"/>
                              </a:rPr>
                              <m:t>𝑋</m:t>
                            </m:r>
                          </m:e>
                        </m:acc>
                      </m:sub>
                    </m:sSub>
                  </m:oMath>
                </a14:m>
                <a:r>
                  <a:rPr lang="fr-BE" sz="1800" dirty="0">
                    <a:solidFill>
                      <a:schemeClr val="tx1"/>
                    </a:solidFill>
                  </a:rPr>
                  <a:t>= </a:t>
                </a:r>
                <a14:m>
                  <m:oMath xmlns:m="http://schemas.openxmlformats.org/officeDocument/2006/math">
                    <m:r>
                      <a:rPr lang="fr-BE" sz="1800" i="1">
                        <a:solidFill>
                          <a:schemeClr val="tx1"/>
                        </a:solidFill>
                        <a:latin typeface="Cambria Math" panose="02040503050406030204" pitchFamily="18" charset="0"/>
                      </a:rPr>
                      <m:t>𝜇</m:t>
                    </m:r>
                  </m:oMath>
                </a14:m>
                <a:r>
                  <a:rPr lang="fr-BE" sz="1800" dirty="0">
                    <a:solidFill>
                      <a:schemeClr val="tx1"/>
                    </a:solidFill>
                  </a:rPr>
                  <a:t>=6.00     et    </a:t>
                </a:r>
                <a14:m>
                  <m:oMath xmlns:m="http://schemas.openxmlformats.org/officeDocument/2006/math">
                    <m:sSub>
                      <m:sSubPr>
                        <m:ctrlPr>
                          <a:rPr lang="fr-BE" sz="1800" i="1">
                            <a:solidFill>
                              <a:schemeClr val="tx1"/>
                            </a:solidFill>
                            <a:latin typeface="Cambria Math" panose="02040503050406030204" pitchFamily="18" charset="0"/>
                          </a:rPr>
                        </m:ctrlPr>
                      </m:sSubPr>
                      <m:e>
                        <m:r>
                          <a:rPr lang="fr-BE" sz="1800" i="1">
                            <a:solidFill>
                              <a:schemeClr val="tx1"/>
                            </a:solidFill>
                            <a:latin typeface="Cambria Math" panose="02040503050406030204" pitchFamily="18" charset="0"/>
                          </a:rPr>
                          <m:t>𝜎</m:t>
                        </m:r>
                      </m:e>
                      <m:sub>
                        <m:acc>
                          <m:accPr>
                            <m:chr m:val="̅"/>
                            <m:ctrlPr>
                              <a:rPr lang="fr-BE" sz="1800" i="1">
                                <a:solidFill>
                                  <a:schemeClr val="tx1"/>
                                </a:solidFill>
                                <a:latin typeface="Cambria Math" panose="02040503050406030204" pitchFamily="18" charset="0"/>
                              </a:rPr>
                            </m:ctrlPr>
                          </m:accPr>
                          <m:e>
                            <m:r>
                              <a:rPr lang="fr-BE" sz="1800" i="1">
                                <a:solidFill>
                                  <a:schemeClr val="tx1"/>
                                </a:solidFill>
                                <a:latin typeface="Cambria Math" panose="02040503050406030204" pitchFamily="18" charset="0"/>
                              </a:rPr>
                              <m:t>𝑋</m:t>
                            </m:r>
                          </m:e>
                        </m:acc>
                      </m:sub>
                    </m:sSub>
                    <m:r>
                      <a:rPr lang="fr-BE" sz="1800" i="1">
                        <a:solidFill>
                          <a:schemeClr val="tx1"/>
                        </a:solidFill>
                        <a:latin typeface="Cambria Math" panose="02040503050406030204" pitchFamily="18" charset="0"/>
                      </a:rPr>
                      <m:t>=</m:t>
                    </m:r>
                    <m:rad>
                      <m:radPr>
                        <m:degHide m:val="on"/>
                        <m:ctrlPr>
                          <a:rPr lang="fr-BE" sz="1800" i="1" smtClean="0">
                            <a:solidFill>
                              <a:schemeClr val="tx1"/>
                            </a:solidFill>
                            <a:latin typeface="Cambria Math" panose="02040503050406030204" pitchFamily="18" charset="0"/>
                          </a:rPr>
                        </m:ctrlPr>
                      </m:radPr>
                      <m:deg/>
                      <m:e>
                        <m:f>
                          <m:fPr>
                            <m:ctrlPr>
                              <a:rPr lang="fr-BE" sz="180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rPr>
                              <m:t>𝑁</m:t>
                            </m:r>
                            <m:r>
                              <a:rPr lang="fr-BE" sz="1800" b="0" i="1" smtClean="0">
                                <a:solidFill>
                                  <a:schemeClr val="tx1"/>
                                </a:solidFill>
                                <a:latin typeface="Cambria Math" panose="02040503050406030204" pitchFamily="18" charset="0"/>
                              </a:rPr>
                              <m:t>−</m:t>
                            </m:r>
                            <m:r>
                              <a:rPr lang="fr-BE" sz="1800" b="0" i="1" smtClean="0">
                                <a:solidFill>
                                  <a:schemeClr val="tx1"/>
                                </a:solidFill>
                                <a:latin typeface="Cambria Math" panose="02040503050406030204" pitchFamily="18" charset="0"/>
                              </a:rPr>
                              <m:t>𝑛</m:t>
                            </m:r>
                          </m:num>
                          <m:den>
                            <m:r>
                              <a:rPr lang="fr-BE" sz="1800" b="0" i="1" smtClean="0">
                                <a:solidFill>
                                  <a:schemeClr val="tx1"/>
                                </a:solidFill>
                                <a:latin typeface="Cambria Math" panose="02040503050406030204" pitchFamily="18" charset="0"/>
                              </a:rPr>
                              <m:t>𝑁</m:t>
                            </m:r>
                            <m:r>
                              <a:rPr lang="fr-BE" sz="1800" b="0" i="1" smtClean="0">
                                <a:solidFill>
                                  <a:schemeClr val="tx1"/>
                                </a:solidFill>
                                <a:latin typeface="Cambria Math" panose="02040503050406030204" pitchFamily="18" charset="0"/>
                              </a:rPr>
                              <m:t>−1</m:t>
                            </m:r>
                          </m:den>
                        </m:f>
                      </m:e>
                    </m:rad>
                    <m:f>
                      <m:fPr>
                        <m:ctrlPr>
                          <a:rPr lang="fr-BE" sz="1800" i="1">
                            <a:solidFill>
                              <a:schemeClr val="tx1"/>
                            </a:solidFill>
                            <a:latin typeface="Cambria Math" panose="02040503050406030204" pitchFamily="18" charset="0"/>
                          </a:rPr>
                        </m:ctrlPr>
                      </m:fPr>
                      <m:num>
                        <m:r>
                          <a:rPr lang="fr-BE" sz="1800" i="1">
                            <a:solidFill>
                              <a:schemeClr val="tx1"/>
                            </a:solidFill>
                            <a:latin typeface="Cambria Math" panose="02040503050406030204" pitchFamily="18" charset="0"/>
                            <a:ea typeface="Cambria Math" panose="02040503050406030204" pitchFamily="18" charset="0"/>
                          </a:rPr>
                          <m:t>𝜎</m:t>
                        </m:r>
                      </m:num>
                      <m:den>
                        <m:rad>
                          <m:radPr>
                            <m:degHide m:val="on"/>
                            <m:ctrlPr>
                              <a:rPr lang="fr-BE" sz="1800" i="1">
                                <a:solidFill>
                                  <a:schemeClr val="tx1"/>
                                </a:solidFill>
                                <a:latin typeface="Cambria Math" panose="02040503050406030204" pitchFamily="18" charset="0"/>
                              </a:rPr>
                            </m:ctrlPr>
                          </m:radPr>
                          <m:deg/>
                          <m:e>
                            <m:r>
                              <a:rPr lang="fr-BE" sz="1800" i="1">
                                <a:solidFill>
                                  <a:schemeClr val="tx1"/>
                                </a:solidFill>
                                <a:latin typeface="Cambria Math" panose="02040503050406030204" pitchFamily="18" charset="0"/>
                              </a:rPr>
                              <m:t>𝑛</m:t>
                            </m:r>
                          </m:e>
                        </m:rad>
                      </m:den>
                    </m:f>
                    <m:r>
                      <a:rPr lang="fr-BE" sz="1800" b="0" i="1" smtClean="0">
                        <a:solidFill>
                          <a:schemeClr val="tx1"/>
                        </a:solidFill>
                        <a:latin typeface="Cambria Math" panose="02040503050406030204" pitchFamily="18" charset="0"/>
                      </a:rPr>
                      <m:t>=0.87</m:t>
                    </m:r>
                    <m:f>
                      <m:fPr>
                        <m:ctrlPr>
                          <a:rPr lang="fr-BE" sz="1800" b="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rPr>
                          <m:t>3,29</m:t>
                        </m:r>
                      </m:num>
                      <m:den>
                        <m:rad>
                          <m:radPr>
                            <m:degHide m:val="on"/>
                            <m:ctrlPr>
                              <a:rPr lang="fr-BE" sz="1800" b="0" i="1" smtClean="0">
                                <a:solidFill>
                                  <a:schemeClr val="tx1"/>
                                </a:solidFill>
                                <a:latin typeface="Cambria Math" panose="02040503050406030204" pitchFamily="18" charset="0"/>
                              </a:rPr>
                            </m:ctrlPr>
                          </m:radPr>
                          <m:deg/>
                          <m:e>
                            <m:r>
                              <a:rPr lang="fr-BE" sz="1800" b="0" i="1" smtClean="0">
                                <a:solidFill>
                                  <a:schemeClr val="tx1"/>
                                </a:solidFill>
                                <a:latin typeface="Cambria Math" panose="02040503050406030204" pitchFamily="18" charset="0"/>
                              </a:rPr>
                              <m:t>2</m:t>
                            </m:r>
                          </m:e>
                        </m:rad>
                      </m:den>
                    </m:f>
                    <m:r>
                      <a:rPr lang="fr-BE" sz="1800" b="0" i="1" smtClean="0">
                        <a:solidFill>
                          <a:schemeClr val="tx1"/>
                        </a:solidFill>
                        <a:latin typeface="Cambria Math" panose="02040503050406030204" pitchFamily="18" charset="0"/>
                      </a:rPr>
                      <m:t>=2.01</m:t>
                    </m:r>
                  </m:oMath>
                </a14:m>
                <a:endParaRPr lang="en-US" dirty="0"/>
              </a:p>
            </p:txBody>
          </p:sp>
        </mc:Choice>
        <mc:Fallback xmlns="">
          <p:sp>
            <p:nvSpPr>
              <p:cNvPr id="13" name="ZoneTexte 12">
                <a:extLst>
                  <a:ext uri="{FF2B5EF4-FFF2-40B4-BE49-F238E27FC236}">
                    <a16:creationId xmlns:a16="http://schemas.microsoft.com/office/drawing/2014/main" id="{304F4581-FF41-35B0-DF8F-96B2A8D9DD27}"/>
                  </a:ext>
                </a:extLst>
              </p:cNvPr>
              <p:cNvSpPr txBox="1">
                <a:spLocks noRot="1" noChangeAspect="1" noMove="1" noResize="1" noEditPoints="1" noAdjustHandles="1" noChangeArrowheads="1" noChangeShapeType="1" noTextEdit="1"/>
              </p:cNvSpPr>
              <p:nvPr/>
            </p:nvSpPr>
            <p:spPr>
              <a:xfrm>
                <a:off x="6608344" y="5904330"/>
                <a:ext cx="6093994" cy="656013"/>
              </a:xfrm>
              <a:prstGeom prst="rect">
                <a:avLst/>
              </a:prstGeom>
              <a:blipFill>
                <a:blip r:embed="rId3"/>
                <a:stretch>
                  <a:fillRect/>
                </a:stretch>
              </a:blipFill>
            </p:spPr>
            <p:txBody>
              <a:bodyPr/>
              <a:lstStyle/>
              <a:p>
                <a:r>
                  <a:rPr lang="fr-BE">
                    <a:noFill/>
                  </a:rPr>
                  <a:t> </a:t>
                </a:r>
              </a:p>
            </p:txBody>
          </p:sp>
        </mc:Fallback>
      </mc:AlternateContent>
      <p:pic>
        <p:nvPicPr>
          <p:cNvPr id="8" name="Espace réservé du contenu 7">
            <a:extLst>
              <a:ext uri="{FF2B5EF4-FFF2-40B4-BE49-F238E27FC236}">
                <a16:creationId xmlns:a16="http://schemas.microsoft.com/office/drawing/2014/main" id="{77340482-B1DA-CA46-7FBA-550F024A957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4452" y="2128838"/>
            <a:ext cx="4434262" cy="3625850"/>
          </a:xfrm>
        </p:spPr>
      </p:pic>
      <p:pic>
        <p:nvPicPr>
          <p:cNvPr id="12" name="Image 11">
            <a:extLst>
              <a:ext uri="{FF2B5EF4-FFF2-40B4-BE49-F238E27FC236}">
                <a16:creationId xmlns:a16="http://schemas.microsoft.com/office/drawing/2014/main" id="{CFDE3834-F282-2540-32A3-BA8EB0485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2" y="2136274"/>
            <a:ext cx="4250907" cy="3606106"/>
          </a:xfrm>
          <a:prstGeom prst="rect">
            <a:avLst/>
          </a:prstGeom>
        </p:spPr>
      </p:pic>
    </p:spTree>
    <p:extLst>
      <p:ext uri="{BB962C8B-B14F-4D97-AF65-F5344CB8AC3E}">
        <p14:creationId xmlns:p14="http://schemas.microsoft.com/office/powerpoint/2010/main" val="1145317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77500" lnSpcReduction="20000"/>
              </a:bodyPr>
              <a:lstStyle/>
              <a:p>
                <a:pPr marL="624600" indent="-457200"/>
                <a:r>
                  <a:rPr lang="fr-BE" sz="3000" dirty="0">
                    <a:solidFill>
                      <a:schemeClr val="tx1"/>
                    </a:solidFill>
                  </a:rPr>
                  <a:t>Supposons que l’on extraie d’une population finie de taille N tous les échantillons exhaustifs de taille n. Si l’on désigne par </a:t>
                </a: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𝜇</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oMath>
                </a14:m>
                <a:r>
                  <a:rPr lang="fr-BE" sz="3000" dirty="0">
                    <a:solidFill>
                      <a:schemeClr val="tx1"/>
                    </a:solidFill>
                  </a:rPr>
                  <a:t> et </a:t>
                </a: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𝜎</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oMath>
                </a14:m>
                <a:r>
                  <a:rPr lang="fr-BE" sz="2600" dirty="0">
                    <a:solidFill>
                      <a:schemeClr val="tx1"/>
                    </a:solidFill>
                  </a:rPr>
                  <a:t> </a:t>
                </a:r>
                <a:r>
                  <a:rPr lang="fr-BE" sz="3000" dirty="0">
                    <a:solidFill>
                      <a:schemeClr val="tx1"/>
                    </a:solidFill>
                  </a:rPr>
                  <a:t>la moyenne et l’écart-type de la distribution d’échantillonnage de la moyenne, et respectivement par </a:t>
                </a:r>
                <a14:m>
                  <m:oMath xmlns:m="http://schemas.openxmlformats.org/officeDocument/2006/math">
                    <m:r>
                      <a:rPr lang="fr-BE" sz="3000" i="1">
                        <a:solidFill>
                          <a:schemeClr val="tx1"/>
                        </a:solidFill>
                        <a:latin typeface="Cambria Math" panose="02040503050406030204" pitchFamily="18" charset="0"/>
                      </a:rPr>
                      <m:t>𝜇</m:t>
                    </m:r>
                  </m:oMath>
                </a14:m>
                <a:r>
                  <a:rPr lang="fr-BE" sz="3000" dirty="0">
                    <a:solidFill>
                      <a:schemeClr val="tx1"/>
                    </a:solidFill>
                  </a:rPr>
                  <a:t> et </a:t>
                </a:r>
                <a14:m>
                  <m:oMath xmlns:m="http://schemas.openxmlformats.org/officeDocument/2006/math">
                    <m:r>
                      <a:rPr lang="fr-BE" sz="3000" i="1" smtClean="0">
                        <a:solidFill>
                          <a:schemeClr val="tx1"/>
                        </a:solidFill>
                        <a:latin typeface="Cambria Math" panose="02040503050406030204" pitchFamily="18" charset="0"/>
                        <a:ea typeface="Cambria Math" panose="02040503050406030204" pitchFamily="18" charset="0"/>
                      </a:rPr>
                      <m:t>𝜎</m:t>
                    </m:r>
                  </m:oMath>
                </a14:m>
                <a:r>
                  <a:rPr lang="fr-BE" sz="3000" dirty="0">
                    <a:solidFill>
                      <a:schemeClr val="tx1"/>
                    </a:solidFill>
                  </a:rPr>
                  <a:t> la moyenne et l’écart-type de la population, on a:</a:t>
                </a:r>
              </a:p>
              <a:p>
                <a:pPr algn="ct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𝜇</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oMath>
                </a14:m>
                <a:r>
                  <a:rPr lang="fr-BE" sz="3000" dirty="0">
                    <a:solidFill>
                      <a:schemeClr val="tx1"/>
                    </a:solidFill>
                  </a:rPr>
                  <a:t>= </a:t>
                </a:r>
                <a14:m>
                  <m:oMath xmlns:m="http://schemas.openxmlformats.org/officeDocument/2006/math">
                    <m:r>
                      <a:rPr lang="fr-BE" sz="3000" i="1">
                        <a:solidFill>
                          <a:schemeClr val="tx1"/>
                        </a:solidFill>
                        <a:latin typeface="Cambria Math" panose="02040503050406030204" pitchFamily="18" charset="0"/>
                      </a:rPr>
                      <m:t>𝜇</m:t>
                    </m:r>
                  </m:oMath>
                </a14:m>
                <a:r>
                  <a:rPr lang="fr-BE" sz="3000" dirty="0">
                    <a:solidFill>
                      <a:schemeClr val="tx1"/>
                    </a:solidFill>
                  </a:rPr>
                  <a:t>     et    </a:t>
                </a: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𝜎</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r>
                      <a:rPr lang="fr-BE" sz="3000" b="0" i="1" smtClean="0">
                        <a:solidFill>
                          <a:schemeClr val="tx1"/>
                        </a:solidFill>
                        <a:latin typeface="Cambria Math" panose="02040503050406030204" pitchFamily="18" charset="0"/>
                      </a:rPr>
                      <m:t>=</m:t>
                    </m:r>
                    <m:f>
                      <m:fPr>
                        <m:ctrlPr>
                          <a:rPr lang="fr-BE" sz="3000" b="0" i="1" smtClean="0">
                            <a:solidFill>
                              <a:schemeClr val="tx1"/>
                            </a:solidFill>
                            <a:latin typeface="Cambria Math" panose="02040503050406030204" pitchFamily="18" charset="0"/>
                          </a:rPr>
                        </m:ctrlPr>
                      </m:fPr>
                      <m:num>
                        <m:r>
                          <a:rPr lang="fr-BE" sz="3000" b="0" i="1" smtClean="0">
                            <a:solidFill>
                              <a:schemeClr val="tx1"/>
                            </a:solidFill>
                            <a:latin typeface="Cambria Math" panose="02040503050406030204" pitchFamily="18" charset="0"/>
                            <a:ea typeface="Cambria Math" panose="02040503050406030204" pitchFamily="18" charset="0"/>
                          </a:rPr>
                          <m:t>𝜎</m:t>
                        </m:r>
                      </m:num>
                      <m:den>
                        <m:rad>
                          <m:radPr>
                            <m:degHide m:val="on"/>
                            <m:ctrlPr>
                              <a:rPr lang="fr-BE" sz="3000" b="0" i="1" smtClean="0">
                                <a:solidFill>
                                  <a:schemeClr val="tx1"/>
                                </a:solidFill>
                                <a:latin typeface="Cambria Math" panose="02040503050406030204" pitchFamily="18" charset="0"/>
                              </a:rPr>
                            </m:ctrlPr>
                          </m:radPr>
                          <m:deg/>
                          <m:e>
                            <m:r>
                              <a:rPr lang="fr-BE" sz="3000" b="0" i="1" smtClean="0">
                                <a:solidFill>
                                  <a:schemeClr val="tx1"/>
                                </a:solidFill>
                                <a:latin typeface="Cambria Math" panose="02040503050406030204" pitchFamily="18" charset="0"/>
                              </a:rPr>
                              <m:t>𝑛</m:t>
                            </m:r>
                          </m:e>
                        </m:rad>
                      </m:den>
                    </m:f>
                    <m:rad>
                      <m:radPr>
                        <m:degHide m:val="on"/>
                        <m:ctrlPr>
                          <a:rPr lang="fr-BE" sz="3000" b="0" i="1" smtClean="0">
                            <a:solidFill>
                              <a:schemeClr val="tx1"/>
                            </a:solidFill>
                            <a:latin typeface="Cambria Math" panose="02040503050406030204" pitchFamily="18" charset="0"/>
                          </a:rPr>
                        </m:ctrlPr>
                      </m:radPr>
                      <m:deg/>
                      <m:e>
                        <m:f>
                          <m:fPr>
                            <m:ctrlPr>
                              <a:rPr lang="fr-BE" sz="3000" b="0" i="1" smtClean="0">
                                <a:solidFill>
                                  <a:schemeClr val="tx1"/>
                                </a:solidFill>
                                <a:latin typeface="Cambria Math" panose="02040503050406030204" pitchFamily="18" charset="0"/>
                              </a:rPr>
                            </m:ctrlPr>
                          </m:fPr>
                          <m:num>
                            <m:r>
                              <a:rPr lang="fr-BE" sz="3000" b="0" i="1" smtClean="0">
                                <a:solidFill>
                                  <a:schemeClr val="tx1"/>
                                </a:solidFill>
                                <a:latin typeface="Cambria Math" panose="02040503050406030204" pitchFamily="18" charset="0"/>
                              </a:rPr>
                              <m:t>𝑁</m:t>
                            </m:r>
                            <m:r>
                              <a:rPr lang="fr-BE" sz="3000" b="0" i="1" smtClean="0">
                                <a:solidFill>
                                  <a:schemeClr val="tx1"/>
                                </a:solidFill>
                                <a:latin typeface="Cambria Math" panose="02040503050406030204" pitchFamily="18" charset="0"/>
                              </a:rPr>
                              <m:t>−</m:t>
                            </m:r>
                            <m:r>
                              <a:rPr lang="fr-BE" sz="3000" b="0" i="1" smtClean="0">
                                <a:solidFill>
                                  <a:schemeClr val="tx1"/>
                                </a:solidFill>
                                <a:latin typeface="Cambria Math" panose="02040503050406030204" pitchFamily="18" charset="0"/>
                              </a:rPr>
                              <m:t>𝑛</m:t>
                            </m:r>
                          </m:num>
                          <m:den>
                            <m:r>
                              <a:rPr lang="fr-BE" sz="3000" b="0" i="1" smtClean="0">
                                <a:solidFill>
                                  <a:schemeClr val="tx1"/>
                                </a:solidFill>
                                <a:latin typeface="Cambria Math" panose="02040503050406030204" pitchFamily="18" charset="0"/>
                              </a:rPr>
                              <m:t>𝑁</m:t>
                            </m:r>
                            <m:r>
                              <a:rPr lang="fr-BE" sz="3000" b="0" i="1" smtClean="0">
                                <a:solidFill>
                                  <a:schemeClr val="tx1"/>
                                </a:solidFill>
                                <a:latin typeface="Cambria Math" panose="02040503050406030204" pitchFamily="18" charset="0"/>
                              </a:rPr>
                              <m:t>−1</m:t>
                            </m:r>
                          </m:den>
                        </m:f>
                      </m:e>
                    </m:rad>
                  </m:oMath>
                </a14:m>
                <a:endParaRPr lang="fr-BE" sz="3000" dirty="0">
                  <a:solidFill>
                    <a:schemeClr val="tx1"/>
                  </a:solidFill>
                </a:endParaRPr>
              </a:p>
              <a:p>
                <a:pPr marL="624600" indent="-457200"/>
                <a:endParaRPr lang="fr-BE" sz="3000" dirty="0">
                  <a:solidFill>
                    <a:schemeClr val="tx1"/>
                  </a:solidFill>
                </a:endParaRPr>
              </a:p>
              <a:p>
                <a:pPr marL="624600" indent="-457200"/>
                <a:r>
                  <a:rPr lang="fr-BE" sz="3000" dirty="0">
                    <a:solidFill>
                      <a:schemeClr val="tx1"/>
                    </a:solidFill>
                  </a:rPr>
                  <a:t>Si la population est infinie ou si l’échantillonnage est non exhaustif, les résultats précédents se réduisent à</a:t>
                </a:r>
              </a:p>
              <a:p>
                <a:pPr algn="ct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𝜇</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oMath>
                </a14:m>
                <a:r>
                  <a:rPr lang="fr-BE" sz="3000" dirty="0">
                    <a:solidFill>
                      <a:schemeClr val="tx1"/>
                    </a:solidFill>
                  </a:rPr>
                  <a:t>= </a:t>
                </a:r>
                <a14:m>
                  <m:oMath xmlns:m="http://schemas.openxmlformats.org/officeDocument/2006/math">
                    <m:r>
                      <a:rPr lang="fr-BE" sz="3000" i="1">
                        <a:solidFill>
                          <a:schemeClr val="tx1"/>
                        </a:solidFill>
                        <a:latin typeface="Cambria Math" panose="02040503050406030204" pitchFamily="18" charset="0"/>
                      </a:rPr>
                      <m:t>𝜇</m:t>
                    </m:r>
                  </m:oMath>
                </a14:m>
                <a:r>
                  <a:rPr lang="fr-BE" sz="3000" dirty="0">
                    <a:solidFill>
                      <a:schemeClr val="tx1"/>
                    </a:solidFill>
                  </a:rPr>
                  <a:t>     et    </a:t>
                </a:r>
                <a14:m>
                  <m:oMath xmlns:m="http://schemas.openxmlformats.org/officeDocument/2006/math">
                    <m:sSub>
                      <m:sSubPr>
                        <m:ctrlPr>
                          <a:rPr lang="fr-BE" sz="3000" i="1">
                            <a:solidFill>
                              <a:schemeClr val="tx1"/>
                            </a:solidFill>
                            <a:latin typeface="Cambria Math" panose="02040503050406030204" pitchFamily="18" charset="0"/>
                          </a:rPr>
                        </m:ctrlPr>
                      </m:sSubPr>
                      <m:e>
                        <m:r>
                          <a:rPr lang="fr-BE" sz="3000" i="1">
                            <a:solidFill>
                              <a:schemeClr val="tx1"/>
                            </a:solidFill>
                            <a:latin typeface="Cambria Math" panose="02040503050406030204" pitchFamily="18" charset="0"/>
                          </a:rPr>
                          <m:t>𝜎</m:t>
                        </m:r>
                      </m:e>
                      <m:sub>
                        <m:acc>
                          <m:accPr>
                            <m:chr m:val="̅"/>
                            <m:ctrlPr>
                              <a:rPr lang="fr-BE" sz="3000" i="1">
                                <a:solidFill>
                                  <a:schemeClr val="tx1"/>
                                </a:solidFill>
                                <a:latin typeface="Cambria Math" panose="02040503050406030204" pitchFamily="18" charset="0"/>
                              </a:rPr>
                            </m:ctrlPr>
                          </m:accPr>
                          <m:e>
                            <m:r>
                              <a:rPr lang="fr-BE" sz="3000" i="1">
                                <a:solidFill>
                                  <a:schemeClr val="tx1"/>
                                </a:solidFill>
                                <a:latin typeface="Cambria Math" panose="02040503050406030204" pitchFamily="18" charset="0"/>
                              </a:rPr>
                              <m:t>𝑋</m:t>
                            </m:r>
                          </m:e>
                        </m:acc>
                      </m:sub>
                    </m:sSub>
                    <m:r>
                      <a:rPr lang="fr-BE" sz="3000" i="1">
                        <a:solidFill>
                          <a:schemeClr val="tx1"/>
                        </a:solidFill>
                        <a:latin typeface="Cambria Math" panose="02040503050406030204" pitchFamily="18" charset="0"/>
                      </a:rPr>
                      <m:t>=</m:t>
                    </m:r>
                    <m:f>
                      <m:fPr>
                        <m:ctrlPr>
                          <a:rPr lang="fr-BE" sz="3000" i="1">
                            <a:solidFill>
                              <a:schemeClr val="tx1"/>
                            </a:solidFill>
                            <a:latin typeface="Cambria Math" panose="02040503050406030204" pitchFamily="18" charset="0"/>
                          </a:rPr>
                        </m:ctrlPr>
                      </m:fPr>
                      <m:num>
                        <m:r>
                          <a:rPr lang="fr-BE" sz="3000" i="1">
                            <a:solidFill>
                              <a:schemeClr val="tx1"/>
                            </a:solidFill>
                            <a:latin typeface="Cambria Math" panose="02040503050406030204" pitchFamily="18" charset="0"/>
                            <a:ea typeface="Cambria Math" panose="02040503050406030204" pitchFamily="18" charset="0"/>
                          </a:rPr>
                          <m:t>𝜎</m:t>
                        </m:r>
                      </m:num>
                      <m:den>
                        <m:rad>
                          <m:radPr>
                            <m:degHide m:val="on"/>
                            <m:ctrlPr>
                              <a:rPr lang="fr-BE" sz="3000" i="1">
                                <a:solidFill>
                                  <a:schemeClr val="tx1"/>
                                </a:solidFill>
                                <a:latin typeface="Cambria Math" panose="02040503050406030204" pitchFamily="18" charset="0"/>
                              </a:rPr>
                            </m:ctrlPr>
                          </m:radPr>
                          <m:deg/>
                          <m:e>
                            <m:r>
                              <a:rPr lang="fr-BE" sz="3000" i="1">
                                <a:solidFill>
                                  <a:schemeClr val="tx1"/>
                                </a:solidFill>
                                <a:latin typeface="Cambria Math" panose="02040503050406030204" pitchFamily="18" charset="0"/>
                              </a:rPr>
                              <m:t>𝑛</m:t>
                            </m:r>
                          </m:e>
                        </m:rad>
                      </m:den>
                    </m:f>
                  </m:oMath>
                </a14:m>
                <a:endParaRPr lang="fr-BE" sz="2800" dirty="0">
                  <a:solidFill>
                    <a:schemeClr val="tx1"/>
                  </a:solidFill>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3"/>
                <a:stretch>
                  <a:fillRect t="-3025"/>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Distribution de moyenne d'échantillons (1)</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103</a:t>
            </a:fld>
            <a:endParaRPr lang="fr-FR"/>
          </a:p>
        </p:txBody>
      </p:sp>
      <p:sp>
        <p:nvSpPr>
          <p:cNvPr id="6" name="Explosion : 8 points 5">
            <a:extLst>
              <a:ext uri="{FF2B5EF4-FFF2-40B4-BE49-F238E27FC236}">
                <a16:creationId xmlns:a16="http://schemas.microsoft.com/office/drawing/2014/main" id="{C373099D-3308-4065-B82E-4869B2846E92}"/>
              </a:ext>
            </a:extLst>
          </p:cNvPr>
          <p:cNvSpPr/>
          <p:nvPr/>
        </p:nvSpPr>
        <p:spPr>
          <a:xfrm>
            <a:off x="8267700" y="3182938"/>
            <a:ext cx="3924300" cy="145256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dirty="0"/>
              <a:t>Dispersion moins large si exhaustivité</a:t>
            </a:r>
            <a:endParaRPr lang="en-US" b="1" dirty="0"/>
          </a:p>
        </p:txBody>
      </p:sp>
    </p:spTree>
    <p:extLst>
      <p:ext uri="{BB962C8B-B14F-4D97-AF65-F5344CB8AC3E}">
        <p14:creationId xmlns:p14="http://schemas.microsoft.com/office/powerpoint/2010/main" val="208191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Distribution de moyenne d'échantillons (2)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104</a:t>
            </a:fld>
            <a:endParaRPr lang="fr-FR"/>
          </a:p>
        </p:txBody>
      </p:sp>
      <mc:AlternateContent xmlns:mc="http://schemas.openxmlformats.org/markup-compatibility/2006" xmlns:a14="http://schemas.microsoft.com/office/drawing/2010/main">
        <mc:Choice Requires="a14">
          <p:graphicFrame>
            <p:nvGraphicFramePr>
              <p:cNvPr id="12" name="Tableau 12">
                <a:extLst>
                  <a:ext uri="{FF2B5EF4-FFF2-40B4-BE49-F238E27FC236}">
                    <a16:creationId xmlns:a16="http://schemas.microsoft.com/office/drawing/2014/main" id="{18F2CAA9-C665-DA2A-7B36-9AB82DD2C513}"/>
                  </a:ext>
                </a:extLst>
              </p:cNvPr>
              <p:cNvGraphicFramePr>
                <a:graphicFrameLocks noGrp="1"/>
              </p:cNvGraphicFramePr>
              <p:nvPr>
                <p:extLst>
                  <p:ext uri="{D42A27DB-BD31-4B8C-83A1-F6EECF244321}">
                    <p14:modId xmlns:p14="http://schemas.microsoft.com/office/powerpoint/2010/main" val="1426684737"/>
                  </p:ext>
                </p:extLst>
              </p:nvPr>
            </p:nvGraphicFramePr>
            <p:xfrm>
              <a:off x="1646989" y="3429000"/>
              <a:ext cx="8128000" cy="191281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30925351"/>
                        </a:ext>
                      </a:extLst>
                    </a:gridCol>
                    <a:gridCol w="2032000">
                      <a:extLst>
                        <a:ext uri="{9D8B030D-6E8A-4147-A177-3AD203B41FA5}">
                          <a16:colId xmlns:a16="http://schemas.microsoft.com/office/drawing/2014/main" val="4270671228"/>
                        </a:ext>
                      </a:extLst>
                    </a:gridCol>
                    <a:gridCol w="2032000">
                      <a:extLst>
                        <a:ext uri="{9D8B030D-6E8A-4147-A177-3AD203B41FA5}">
                          <a16:colId xmlns:a16="http://schemas.microsoft.com/office/drawing/2014/main" val="1590975489"/>
                        </a:ext>
                      </a:extLst>
                    </a:gridCol>
                    <a:gridCol w="2032000">
                      <a:extLst>
                        <a:ext uri="{9D8B030D-6E8A-4147-A177-3AD203B41FA5}">
                          <a16:colId xmlns:a16="http://schemas.microsoft.com/office/drawing/2014/main" val="149254876"/>
                        </a:ext>
                      </a:extLst>
                    </a:gridCol>
                  </a:tblGrid>
                  <a:tr h="370840">
                    <a:tc>
                      <a:txBody>
                        <a:bodyPr/>
                        <a:lstStyle/>
                        <a:p>
                          <a:endParaRPr lang="en-US"/>
                        </a:p>
                      </a:txBody>
                      <a:tcPr/>
                    </a:tc>
                    <a:tc>
                      <a:txBody>
                        <a:bodyPr/>
                        <a:lstStyle/>
                        <a:p>
                          <a:pPr algn="ctr"/>
                          <a:r>
                            <a:rPr lang="fr-BE"/>
                            <a:t>Population</a:t>
                          </a:r>
                          <a:endParaRPr lang="en-US"/>
                        </a:p>
                      </a:txBody>
                      <a:tcPr/>
                    </a:tc>
                    <a:tc>
                      <a:txBody>
                        <a:bodyPr/>
                        <a:lstStyle/>
                        <a:p>
                          <a:pPr algn="ctr"/>
                          <a:r>
                            <a:rPr lang="fr-BE"/>
                            <a:t>Echantillon </a:t>
                          </a:r>
                        </a:p>
                        <a:p>
                          <a:pPr algn="ctr"/>
                          <a:r>
                            <a:rPr lang="fr-BE"/>
                            <a:t>non-exhausitf</a:t>
                          </a:r>
                          <a:endParaRPr lang="en-US"/>
                        </a:p>
                      </a:txBody>
                      <a:tcPr/>
                    </a:tc>
                    <a:tc>
                      <a:txBody>
                        <a:bodyPr/>
                        <a:lstStyle/>
                        <a:p>
                          <a:pPr algn="ctr"/>
                          <a:r>
                            <a:rPr lang="fr-BE"/>
                            <a:t>Echantillon </a:t>
                          </a:r>
                        </a:p>
                        <a:p>
                          <a:pPr algn="ctr"/>
                          <a:r>
                            <a:rPr lang="fr-BE"/>
                            <a:t>exhaustif</a:t>
                          </a:r>
                          <a:endParaRPr lang="en-US"/>
                        </a:p>
                      </a:txBody>
                      <a:tcPr/>
                    </a:tc>
                    <a:extLst>
                      <a:ext uri="{0D108BD9-81ED-4DB2-BD59-A6C34878D82A}">
                        <a16:rowId xmlns:a16="http://schemas.microsoft.com/office/drawing/2014/main" val="879481071"/>
                      </a:ext>
                    </a:extLst>
                  </a:tr>
                  <a:tr h="370840">
                    <a:tc>
                      <a:txBody>
                        <a:bodyPr/>
                        <a:lstStyle/>
                        <a:p>
                          <a:r>
                            <a:rPr lang="fr-BE" b="1"/>
                            <a:t>Moyenne</a:t>
                          </a:r>
                          <a:endParaRPr lang="en-US" b="1"/>
                        </a:p>
                      </a:txBody>
                      <a:tcPr/>
                    </a:tc>
                    <a:tc>
                      <a:txBody>
                        <a:bodyPr/>
                        <a:lstStyle/>
                        <a:p>
                          <a:pPr/>
                          <a14:m>
                            <m:oMathPara xmlns:m="http://schemas.openxmlformats.org/officeDocument/2006/math">
                              <m:oMathParaPr>
                                <m:jc m:val="centerGroup"/>
                              </m:oMathParaPr>
                              <m:oMath xmlns:m="http://schemas.openxmlformats.org/officeDocument/2006/math">
                                <m:r>
                                  <a:rPr lang="fr-BE" sz="1800" i="1" smtClean="0">
                                    <a:solidFill>
                                      <a:schemeClr val="tx1"/>
                                    </a:solidFill>
                                    <a:latin typeface="Cambria Math" panose="02040503050406030204" pitchFamily="18" charset="0"/>
                                  </a:rPr>
                                  <m:t>𝜇</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fr-BE" sz="1800" i="1" smtClean="0">
                                    <a:solidFill>
                                      <a:schemeClr val="tx1"/>
                                    </a:solidFill>
                                    <a:latin typeface="Cambria Math" panose="02040503050406030204" pitchFamily="18" charset="0"/>
                                  </a:rPr>
                                  <m:t>𝜇</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fr-BE" sz="1800" i="1" smtClean="0">
                                    <a:solidFill>
                                      <a:schemeClr val="tx1"/>
                                    </a:solidFill>
                                    <a:latin typeface="Cambria Math" panose="02040503050406030204" pitchFamily="18" charset="0"/>
                                  </a:rPr>
                                  <m:t>𝜇</m:t>
                                </m:r>
                              </m:oMath>
                            </m:oMathPara>
                          </a14:m>
                          <a:endParaRPr lang="en-US"/>
                        </a:p>
                      </a:txBody>
                      <a:tcPr/>
                    </a:tc>
                    <a:extLst>
                      <a:ext uri="{0D108BD9-81ED-4DB2-BD59-A6C34878D82A}">
                        <a16:rowId xmlns:a16="http://schemas.microsoft.com/office/drawing/2014/main" val="4088912156"/>
                      </a:ext>
                    </a:extLst>
                  </a:tr>
                  <a:tr h="370840">
                    <a:tc>
                      <a:txBody>
                        <a:bodyPr/>
                        <a:lstStyle/>
                        <a:p>
                          <a:r>
                            <a:rPr lang="fr-BE" b="1"/>
                            <a:t>Ecart-type</a:t>
                          </a:r>
                          <a:endParaRPr lang="en-US" b="1"/>
                        </a:p>
                      </a:txBody>
                      <a:tcPr anchor="ctr"/>
                    </a:tc>
                    <a:tc>
                      <a:txBody>
                        <a:bodyPr/>
                        <a:lstStyle/>
                        <a:p>
                          <a:pPr/>
                          <a14:m>
                            <m:oMathPara xmlns:m="http://schemas.openxmlformats.org/officeDocument/2006/math">
                              <m:oMathParaPr>
                                <m:jc m:val="centerGroup"/>
                              </m:oMathParaPr>
                              <m:oMath xmlns:m="http://schemas.openxmlformats.org/officeDocument/2006/math">
                                <m:r>
                                  <a:rPr lang="fr-BE" sz="1800" b="0" i="1" smtClean="0">
                                    <a:solidFill>
                                      <a:schemeClr val="tx1"/>
                                    </a:solidFill>
                                    <a:latin typeface="Cambria Math" panose="02040503050406030204" pitchFamily="18" charset="0"/>
                                    <a:ea typeface="Cambria Math" panose="02040503050406030204" pitchFamily="18" charset="0"/>
                                  </a:rPr>
                                  <m:t>𝜎</m:t>
                                </m:r>
                              </m:oMath>
                            </m:oMathPara>
                          </a14:m>
                          <a:endParaRPr lang="en-US"/>
                        </a:p>
                      </a:txBody>
                      <a:tcPr anchor="ctr"/>
                    </a:tc>
                    <a:tc>
                      <a:txBody>
                        <a:bodyPr/>
                        <a:lstStyle/>
                        <a:p>
                          <a:pPr/>
                          <a14:m>
                            <m:oMathPara xmlns:m="http://schemas.openxmlformats.org/officeDocument/2006/math">
                              <m:oMathParaPr>
                                <m:jc m:val="centerGroup"/>
                              </m:oMathParaPr>
                              <m:oMath xmlns:m="http://schemas.openxmlformats.org/officeDocument/2006/math">
                                <m:f>
                                  <m:fPr>
                                    <m:ctrlPr>
                                      <a:rPr lang="fr-BE" sz="1800" b="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ea typeface="Cambria Math" panose="02040503050406030204" pitchFamily="18" charset="0"/>
                                      </a:rPr>
                                      <m:t>𝜎</m:t>
                                    </m:r>
                                  </m:num>
                                  <m:den>
                                    <m:rad>
                                      <m:radPr>
                                        <m:degHide m:val="on"/>
                                        <m:ctrlPr>
                                          <a:rPr lang="fr-BE" sz="1800" b="0" i="1" smtClean="0">
                                            <a:solidFill>
                                              <a:schemeClr val="tx1"/>
                                            </a:solidFill>
                                            <a:latin typeface="Cambria Math" panose="02040503050406030204" pitchFamily="18" charset="0"/>
                                          </a:rPr>
                                        </m:ctrlPr>
                                      </m:radPr>
                                      <m:deg/>
                                      <m:e>
                                        <m:r>
                                          <a:rPr lang="fr-BE" sz="1800" b="0" i="1" smtClean="0">
                                            <a:solidFill>
                                              <a:schemeClr val="tx1"/>
                                            </a:solidFill>
                                            <a:latin typeface="Cambria Math" panose="02040503050406030204" pitchFamily="18" charset="0"/>
                                          </a:rPr>
                                          <m:t>𝑛</m:t>
                                        </m:r>
                                      </m:e>
                                    </m:rad>
                                  </m:den>
                                </m:f>
                              </m:oMath>
                            </m:oMathPara>
                          </a14:m>
                          <a:endParaRPr lang="en-US"/>
                        </a:p>
                      </a:txBody>
                      <a:tcPr anchor="ctr"/>
                    </a:tc>
                    <a:tc>
                      <a:txBody>
                        <a:bodyPr/>
                        <a:lstStyle/>
                        <a:p>
                          <a:pPr/>
                          <a14:m>
                            <m:oMathPara xmlns:m="http://schemas.openxmlformats.org/officeDocument/2006/math">
                              <m:oMathParaPr>
                                <m:jc m:val="centerGroup"/>
                              </m:oMathParaPr>
                              <m:oMath xmlns:m="http://schemas.openxmlformats.org/officeDocument/2006/math">
                                <m:f>
                                  <m:fPr>
                                    <m:ctrlPr>
                                      <a:rPr lang="fr-BE" sz="1800" b="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ea typeface="Cambria Math" panose="02040503050406030204" pitchFamily="18" charset="0"/>
                                      </a:rPr>
                                      <m:t>𝜎</m:t>
                                    </m:r>
                                  </m:num>
                                  <m:den>
                                    <m:rad>
                                      <m:radPr>
                                        <m:degHide m:val="on"/>
                                        <m:ctrlPr>
                                          <a:rPr lang="fr-BE" sz="1800" b="0" i="1" smtClean="0">
                                            <a:solidFill>
                                              <a:schemeClr val="tx1"/>
                                            </a:solidFill>
                                            <a:latin typeface="Cambria Math" panose="02040503050406030204" pitchFamily="18" charset="0"/>
                                          </a:rPr>
                                        </m:ctrlPr>
                                      </m:radPr>
                                      <m:deg/>
                                      <m:e>
                                        <m:r>
                                          <a:rPr lang="fr-BE" sz="1800" b="0" i="1" smtClean="0">
                                            <a:solidFill>
                                              <a:schemeClr val="tx1"/>
                                            </a:solidFill>
                                            <a:latin typeface="Cambria Math" panose="02040503050406030204" pitchFamily="18" charset="0"/>
                                          </a:rPr>
                                          <m:t>𝑛</m:t>
                                        </m:r>
                                      </m:e>
                                    </m:rad>
                                  </m:den>
                                </m:f>
                                <m:rad>
                                  <m:radPr>
                                    <m:degHide m:val="on"/>
                                    <m:ctrlPr>
                                      <a:rPr lang="fr-BE" sz="1800" b="0" i="1" smtClean="0">
                                        <a:solidFill>
                                          <a:schemeClr val="tx1"/>
                                        </a:solidFill>
                                        <a:latin typeface="Cambria Math" panose="02040503050406030204" pitchFamily="18" charset="0"/>
                                      </a:rPr>
                                    </m:ctrlPr>
                                  </m:radPr>
                                  <m:deg/>
                                  <m:e>
                                    <m:f>
                                      <m:fPr>
                                        <m:ctrlPr>
                                          <a:rPr lang="fr-BE" sz="1800" b="0" i="1" smtClean="0">
                                            <a:solidFill>
                                              <a:schemeClr val="tx1"/>
                                            </a:solidFill>
                                            <a:latin typeface="Cambria Math" panose="02040503050406030204" pitchFamily="18" charset="0"/>
                                          </a:rPr>
                                        </m:ctrlPr>
                                      </m:fPr>
                                      <m:num>
                                        <m:r>
                                          <a:rPr lang="fr-BE" sz="1800" b="0" i="1" smtClean="0">
                                            <a:solidFill>
                                              <a:schemeClr val="tx1"/>
                                            </a:solidFill>
                                            <a:latin typeface="Cambria Math" panose="02040503050406030204" pitchFamily="18" charset="0"/>
                                          </a:rPr>
                                          <m:t>𝑁</m:t>
                                        </m:r>
                                        <m:r>
                                          <a:rPr lang="fr-BE" sz="1800" b="0" i="1" smtClean="0">
                                            <a:solidFill>
                                              <a:schemeClr val="tx1"/>
                                            </a:solidFill>
                                            <a:latin typeface="Cambria Math" panose="02040503050406030204" pitchFamily="18" charset="0"/>
                                          </a:rPr>
                                          <m:t>−</m:t>
                                        </m:r>
                                        <m:r>
                                          <a:rPr lang="fr-BE" sz="1800" b="0" i="1" smtClean="0">
                                            <a:solidFill>
                                              <a:schemeClr val="tx1"/>
                                            </a:solidFill>
                                            <a:latin typeface="Cambria Math" panose="02040503050406030204" pitchFamily="18" charset="0"/>
                                          </a:rPr>
                                          <m:t>𝑛</m:t>
                                        </m:r>
                                      </m:num>
                                      <m:den>
                                        <m:r>
                                          <a:rPr lang="fr-BE" sz="1800" b="0" i="1" smtClean="0">
                                            <a:solidFill>
                                              <a:schemeClr val="tx1"/>
                                            </a:solidFill>
                                            <a:latin typeface="Cambria Math" panose="02040503050406030204" pitchFamily="18" charset="0"/>
                                          </a:rPr>
                                          <m:t>𝑁</m:t>
                                        </m:r>
                                        <m:r>
                                          <a:rPr lang="fr-BE" sz="1800" b="0" i="1" smtClean="0">
                                            <a:solidFill>
                                              <a:schemeClr val="tx1"/>
                                            </a:solidFill>
                                            <a:latin typeface="Cambria Math" panose="02040503050406030204" pitchFamily="18" charset="0"/>
                                          </a:rPr>
                                          <m:t>−1</m:t>
                                        </m:r>
                                      </m:den>
                                    </m:f>
                                  </m:e>
                                </m:rad>
                              </m:oMath>
                            </m:oMathPara>
                          </a14:m>
                          <a:endParaRPr lang="en-US"/>
                        </a:p>
                      </a:txBody>
                      <a:tcPr anchor="ctr"/>
                    </a:tc>
                    <a:extLst>
                      <a:ext uri="{0D108BD9-81ED-4DB2-BD59-A6C34878D82A}">
                        <a16:rowId xmlns:a16="http://schemas.microsoft.com/office/drawing/2014/main" val="3987430469"/>
                      </a:ext>
                    </a:extLst>
                  </a:tr>
                </a:tbl>
              </a:graphicData>
            </a:graphic>
          </p:graphicFrame>
        </mc:Choice>
        <mc:Fallback xmlns="">
          <p:graphicFrame>
            <p:nvGraphicFramePr>
              <p:cNvPr id="12" name="Tableau 12">
                <a:extLst>
                  <a:ext uri="{FF2B5EF4-FFF2-40B4-BE49-F238E27FC236}">
                    <a16:creationId xmlns:a16="http://schemas.microsoft.com/office/drawing/2014/main" id="{18F2CAA9-C665-DA2A-7B36-9AB82DD2C513}"/>
                  </a:ext>
                </a:extLst>
              </p:cNvPr>
              <p:cNvGraphicFramePr>
                <a:graphicFrameLocks noGrp="1"/>
              </p:cNvGraphicFramePr>
              <p:nvPr>
                <p:extLst>
                  <p:ext uri="{D42A27DB-BD31-4B8C-83A1-F6EECF244321}">
                    <p14:modId xmlns:p14="http://schemas.microsoft.com/office/powerpoint/2010/main" val="1426684737"/>
                  </p:ext>
                </p:extLst>
              </p:nvPr>
            </p:nvGraphicFramePr>
            <p:xfrm>
              <a:off x="1646989" y="3429000"/>
              <a:ext cx="8128000" cy="191281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30925351"/>
                        </a:ext>
                      </a:extLst>
                    </a:gridCol>
                    <a:gridCol w="2032000">
                      <a:extLst>
                        <a:ext uri="{9D8B030D-6E8A-4147-A177-3AD203B41FA5}">
                          <a16:colId xmlns:a16="http://schemas.microsoft.com/office/drawing/2014/main" val="4270671228"/>
                        </a:ext>
                      </a:extLst>
                    </a:gridCol>
                    <a:gridCol w="2032000">
                      <a:extLst>
                        <a:ext uri="{9D8B030D-6E8A-4147-A177-3AD203B41FA5}">
                          <a16:colId xmlns:a16="http://schemas.microsoft.com/office/drawing/2014/main" val="1590975489"/>
                        </a:ext>
                      </a:extLst>
                    </a:gridCol>
                    <a:gridCol w="2032000">
                      <a:extLst>
                        <a:ext uri="{9D8B030D-6E8A-4147-A177-3AD203B41FA5}">
                          <a16:colId xmlns:a16="http://schemas.microsoft.com/office/drawing/2014/main" val="149254876"/>
                        </a:ext>
                      </a:extLst>
                    </a:gridCol>
                  </a:tblGrid>
                  <a:tr h="640080">
                    <a:tc>
                      <a:txBody>
                        <a:bodyPr/>
                        <a:lstStyle/>
                        <a:p>
                          <a:endParaRPr lang="en-US"/>
                        </a:p>
                      </a:txBody>
                      <a:tcPr/>
                    </a:tc>
                    <a:tc>
                      <a:txBody>
                        <a:bodyPr/>
                        <a:lstStyle/>
                        <a:p>
                          <a:pPr algn="ctr"/>
                          <a:r>
                            <a:rPr lang="fr-BE"/>
                            <a:t>Population</a:t>
                          </a:r>
                          <a:endParaRPr lang="en-US"/>
                        </a:p>
                      </a:txBody>
                      <a:tcPr/>
                    </a:tc>
                    <a:tc>
                      <a:txBody>
                        <a:bodyPr/>
                        <a:lstStyle/>
                        <a:p>
                          <a:pPr algn="ctr"/>
                          <a:r>
                            <a:rPr lang="fr-BE"/>
                            <a:t>Echantillon </a:t>
                          </a:r>
                        </a:p>
                        <a:p>
                          <a:pPr algn="ctr"/>
                          <a:r>
                            <a:rPr lang="fr-BE"/>
                            <a:t>non-exhausitf</a:t>
                          </a:r>
                          <a:endParaRPr lang="en-US"/>
                        </a:p>
                      </a:txBody>
                      <a:tcPr/>
                    </a:tc>
                    <a:tc>
                      <a:txBody>
                        <a:bodyPr/>
                        <a:lstStyle/>
                        <a:p>
                          <a:pPr algn="ctr"/>
                          <a:r>
                            <a:rPr lang="fr-BE"/>
                            <a:t>Echantillon </a:t>
                          </a:r>
                        </a:p>
                        <a:p>
                          <a:pPr algn="ctr"/>
                          <a:r>
                            <a:rPr lang="fr-BE"/>
                            <a:t>exhaustif</a:t>
                          </a:r>
                          <a:endParaRPr lang="en-US"/>
                        </a:p>
                      </a:txBody>
                      <a:tcPr/>
                    </a:tc>
                    <a:extLst>
                      <a:ext uri="{0D108BD9-81ED-4DB2-BD59-A6C34878D82A}">
                        <a16:rowId xmlns:a16="http://schemas.microsoft.com/office/drawing/2014/main" val="879481071"/>
                      </a:ext>
                    </a:extLst>
                  </a:tr>
                  <a:tr h="370840">
                    <a:tc>
                      <a:txBody>
                        <a:bodyPr/>
                        <a:lstStyle/>
                        <a:p>
                          <a:r>
                            <a:rPr lang="fr-BE" b="1"/>
                            <a:t>Moyenne</a:t>
                          </a:r>
                          <a:endParaRPr lang="en-US" b="1"/>
                        </a:p>
                      </a:txBody>
                      <a:tcPr/>
                    </a:tc>
                    <a:tc>
                      <a:txBody>
                        <a:bodyPr/>
                        <a:lstStyle/>
                        <a:p>
                          <a:endParaRPr lang="en-US"/>
                        </a:p>
                      </a:txBody>
                      <a:tcPr>
                        <a:blipFill>
                          <a:blip r:embed="rId3"/>
                          <a:stretch>
                            <a:fillRect l="-100601" t="-178689" r="-201502" b="-247541"/>
                          </a:stretch>
                        </a:blipFill>
                      </a:tcPr>
                    </a:tc>
                    <a:tc>
                      <a:txBody>
                        <a:bodyPr/>
                        <a:lstStyle/>
                        <a:p>
                          <a:endParaRPr lang="en-US"/>
                        </a:p>
                      </a:txBody>
                      <a:tcPr>
                        <a:blipFill>
                          <a:blip r:embed="rId3"/>
                          <a:stretch>
                            <a:fillRect l="-200000" t="-178689" r="-100898" b="-247541"/>
                          </a:stretch>
                        </a:blipFill>
                      </a:tcPr>
                    </a:tc>
                    <a:tc>
                      <a:txBody>
                        <a:bodyPr/>
                        <a:lstStyle/>
                        <a:p>
                          <a:endParaRPr lang="en-US"/>
                        </a:p>
                      </a:txBody>
                      <a:tcPr>
                        <a:blipFill>
                          <a:blip r:embed="rId3"/>
                          <a:stretch>
                            <a:fillRect l="-300901" t="-178689" r="-1201" b="-247541"/>
                          </a:stretch>
                        </a:blipFill>
                      </a:tcPr>
                    </a:tc>
                    <a:extLst>
                      <a:ext uri="{0D108BD9-81ED-4DB2-BD59-A6C34878D82A}">
                        <a16:rowId xmlns:a16="http://schemas.microsoft.com/office/drawing/2014/main" val="4088912156"/>
                      </a:ext>
                    </a:extLst>
                  </a:tr>
                  <a:tr h="901891">
                    <a:tc>
                      <a:txBody>
                        <a:bodyPr/>
                        <a:lstStyle/>
                        <a:p>
                          <a:r>
                            <a:rPr lang="fr-BE" b="1"/>
                            <a:t>Ecart-type</a:t>
                          </a:r>
                          <a:endParaRPr lang="en-US" b="1"/>
                        </a:p>
                      </a:txBody>
                      <a:tcPr anchor="ctr"/>
                    </a:tc>
                    <a:tc>
                      <a:txBody>
                        <a:bodyPr/>
                        <a:lstStyle/>
                        <a:p>
                          <a:endParaRPr lang="en-US"/>
                        </a:p>
                      </a:txBody>
                      <a:tcPr anchor="ctr">
                        <a:blipFill>
                          <a:blip r:embed="rId3"/>
                          <a:stretch>
                            <a:fillRect l="-100601" t="-114094" r="-201502" b="-1342"/>
                          </a:stretch>
                        </a:blipFill>
                      </a:tcPr>
                    </a:tc>
                    <a:tc>
                      <a:txBody>
                        <a:bodyPr/>
                        <a:lstStyle/>
                        <a:p>
                          <a:endParaRPr lang="en-US"/>
                        </a:p>
                      </a:txBody>
                      <a:tcPr anchor="ctr">
                        <a:blipFill>
                          <a:blip r:embed="rId3"/>
                          <a:stretch>
                            <a:fillRect l="-200000" t="-114094" r="-100898" b="-1342"/>
                          </a:stretch>
                        </a:blipFill>
                      </a:tcPr>
                    </a:tc>
                    <a:tc>
                      <a:txBody>
                        <a:bodyPr/>
                        <a:lstStyle/>
                        <a:p>
                          <a:endParaRPr lang="en-US"/>
                        </a:p>
                      </a:txBody>
                      <a:tcPr anchor="ctr">
                        <a:blipFill>
                          <a:blip r:embed="rId3"/>
                          <a:stretch>
                            <a:fillRect l="-300901" t="-114094" r="-1201" b="-1342"/>
                          </a:stretch>
                        </a:blipFill>
                      </a:tcPr>
                    </a:tc>
                    <a:extLst>
                      <a:ext uri="{0D108BD9-81ED-4DB2-BD59-A6C34878D82A}">
                        <a16:rowId xmlns:a16="http://schemas.microsoft.com/office/drawing/2014/main" val="3987430469"/>
                      </a:ext>
                    </a:extLst>
                  </a:tr>
                </a:tbl>
              </a:graphicData>
            </a:graphic>
          </p:graphicFrame>
        </mc:Fallback>
      </mc:AlternateContent>
      <p:sp>
        <p:nvSpPr>
          <p:cNvPr id="16" name="ZoneTexte 15">
            <a:extLst>
              <a:ext uri="{FF2B5EF4-FFF2-40B4-BE49-F238E27FC236}">
                <a16:creationId xmlns:a16="http://schemas.microsoft.com/office/drawing/2014/main" id="{29C8C77B-EA41-9E38-523F-314A6BD8082F}"/>
              </a:ext>
            </a:extLst>
          </p:cNvPr>
          <p:cNvSpPr txBox="1"/>
          <p:nvPr/>
        </p:nvSpPr>
        <p:spPr>
          <a:xfrm>
            <a:off x="974558" y="2646947"/>
            <a:ext cx="9877926" cy="369332"/>
          </a:xfrm>
          <a:prstGeom prst="rect">
            <a:avLst/>
          </a:prstGeom>
          <a:noFill/>
        </p:spPr>
        <p:txBody>
          <a:bodyPr wrap="square" rtlCol="0">
            <a:spAutoFit/>
          </a:bodyPr>
          <a:lstStyle/>
          <a:p>
            <a:r>
              <a:rPr lang="fr-BE"/>
              <a:t>Pour une population de taille N et pour l'ensemble des échantillons de taille n, on aura:</a:t>
            </a:r>
            <a:endParaRPr lang="en-US"/>
          </a:p>
        </p:txBody>
      </p: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CAB16789-516C-DF28-5033-7080C8C5C084}"/>
                  </a:ext>
                </a:extLst>
              </p:cNvPr>
              <p:cNvSpPr txBox="1"/>
              <p:nvPr/>
            </p:nvSpPr>
            <p:spPr>
              <a:xfrm>
                <a:off x="974558" y="5685393"/>
                <a:ext cx="9877926" cy="369332"/>
              </a:xfrm>
              <a:prstGeom prst="rect">
                <a:avLst/>
              </a:prstGeom>
              <a:noFill/>
            </p:spPr>
            <p:txBody>
              <a:bodyPr wrap="square" rtlCol="0">
                <a:spAutoFit/>
              </a:bodyPr>
              <a:lstStyle/>
              <a:p>
                <a:r>
                  <a:rPr lang="fr-BE"/>
                  <a:t>où </a:t>
                </a:r>
                <a14:m>
                  <m:oMath xmlns:m="http://schemas.openxmlformats.org/officeDocument/2006/math">
                    <m:r>
                      <a:rPr lang="fr-BE" sz="1800" i="1" smtClean="0">
                        <a:solidFill>
                          <a:schemeClr val="tx1"/>
                        </a:solidFill>
                        <a:latin typeface="Cambria Math" panose="02040503050406030204" pitchFamily="18" charset="0"/>
                      </a:rPr>
                      <m:t>𝜇</m:t>
                    </m:r>
                  </m:oMath>
                </a14:m>
                <a:r>
                  <a:rPr lang="en-US"/>
                  <a:t> est la moyenne de la population complète et </a:t>
                </a:r>
                <a14:m>
                  <m:oMath xmlns:m="http://schemas.openxmlformats.org/officeDocument/2006/math">
                    <m:r>
                      <a:rPr lang="fr-BE" i="1">
                        <a:latin typeface="Cambria Math" panose="02040503050406030204" pitchFamily="18" charset="0"/>
                        <a:ea typeface="Cambria Math" panose="02040503050406030204" pitchFamily="18" charset="0"/>
                      </a:rPr>
                      <m:t>𝜎</m:t>
                    </m:r>
                  </m:oMath>
                </a14:m>
                <a:r>
                  <a:rPr lang="en-US"/>
                  <a:t> est l'écart-type de la population complete.</a:t>
                </a:r>
              </a:p>
            </p:txBody>
          </p:sp>
        </mc:Choice>
        <mc:Fallback xmlns="">
          <p:sp>
            <p:nvSpPr>
              <p:cNvPr id="17" name="ZoneTexte 16">
                <a:extLst>
                  <a:ext uri="{FF2B5EF4-FFF2-40B4-BE49-F238E27FC236}">
                    <a16:creationId xmlns:a16="http://schemas.microsoft.com/office/drawing/2014/main" id="{CAB16789-516C-DF28-5033-7080C8C5C084}"/>
                  </a:ext>
                </a:extLst>
              </p:cNvPr>
              <p:cNvSpPr txBox="1">
                <a:spLocks noRot="1" noChangeAspect="1" noMove="1" noResize="1" noEditPoints="1" noAdjustHandles="1" noChangeArrowheads="1" noChangeShapeType="1" noTextEdit="1"/>
              </p:cNvSpPr>
              <p:nvPr/>
            </p:nvSpPr>
            <p:spPr>
              <a:xfrm>
                <a:off x="974558" y="5685393"/>
                <a:ext cx="9877926" cy="369332"/>
              </a:xfrm>
              <a:prstGeom prst="rect">
                <a:avLst/>
              </a:prstGeom>
              <a:blipFill>
                <a:blip r:embed="rId4"/>
                <a:stretch>
                  <a:fillRect l="-556" t="-8333" b="-28333"/>
                </a:stretch>
              </a:blipFill>
            </p:spPr>
            <p:txBody>
              <a:bodyPr/>
              <a:lstStyle/>
              <a:p>
                <a:r>
                  <a:rPr lang="en-US">
                    <a:noFill/>
                  </a:rPr>
                  <a:t> </a:t>
                </a:r>
              </a:p>
            </p:txBody>
          </p:sp>
        </mc:Fallback>
      </mc:AlternateContent>
      <p:sp>
        <p:nvSpPr>
          <p:cNvPr id="18" name="ZoneTexte 17">
            <a:extLst>
              <a:ext uri="{FF2B5EF4-FFF2-40B4-BE49-F238E27FC236}">
                <a16:creationId xmlns:a16="http://schemas.microsoft.com/office/drawing/2014/main" id="{AB54654E-36C7-3C43-C5E6-48C75E129708}"/>
              </a:ext>
            </a:extLst>
          </p:cNvPr>
          <p:cNvSpPr txBox="1"/>
          <p:nvPr/>
        </p:nvSpPr>
        <p:spPr>
          <a:xfrm>
            <a:off x="5497832" y="4544106"/>
            <a:ext cx="288758" cy="646331"/>
          </a:xfrm>
          <a:prstGeom prst="rect">
            <a:avLst/>
          </a:prstGeom>
          <a:noFill/>
        </p:spPr>
        <p:txBody>
          <a:bodyPr wrap="square" rtlCol="0">
            <a:spAutoFit/>
          </a:bodyPr>
          <a:lstStyle/>
          <a:p>
            <a:r>
              <a:rPr lang="fr-BE" sz="3600" b="1"/>
              <a:t>&gt;</a:t>
            </a:r>
            <a:endParaRPr lang="en-US" sz="3600" b="1"/>
          </a:p>
        </p:txBody>
      </p:sp>
      <p:sp>
        <p:nvSpPr>
          <p:cNvPr id="19" name="ZoneTexte 18">
            <a:extLst>
              <a:ext uri="{FF2B5EF4-FFF2-40B4-BE49-F238E27FC236}">
                <a16:creationId xmlns:a16="http://schemas.microsoft.com/office/drawing/2014/main" id="{A6C6BDC1-B3BB-662A-BF4E-409476098AC1}"/>
              </a:ext>
            </a:extLst>
          </p:cNvPr>
          <p:cNvSpPr txBox="1"/>
          <p:nvPr/>
        </p:nvSpPr>
        <p:spPr>
          <a:xfrm>
            <a:off x="7542843" y="4544106"/>
            <a:ext cx="288758" cy="646331"/>
          </a:xfrm>
          <a:prstGeom prst="rect">
            <a:avLst/>
          </a:prstGeom>
          <a:noFill/>
        </p:spPr>
        <p:txBody>
          <a:bodyPr wrap="square" rtlCol="0">
            <a:spAutoFit/>
          </a:bodyPr>
          <a:lstStyle/>
          <a:p>
            <a:r>
              <a:rPr lang="fr-BE" sz="3600" b="1"/>
              <a:t>&gt;</a:t>
            </a:r>
            <a:endParaRPr lang="en-US" sz="3600" b="1"/>
          </a:p>
        </p:txBody>
      </p:sp>
    </p:spTree>
    <p:extLst>
      <p:ext uri="{BB962C8B-B14F-4D97-AF65-F5344CB8AC3E}">
        <p14:creationId xmlns:p14="http://schemas.microsoft.com/office/powerpoint/2010/main" val="23437649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167400" indent="0">
              <a:buNone/>
            </a:pPr>
            <a:r>
              <a:rPr lang="fr-BE" sz="2400" dirty="0">
                <a:solidFill>
                  <a:schemeClr val="tx1"/>
                </a:solidFill>
              </a:rPr>
              <a:t>On suppose que les poids de 3000 étudiants d’une université suivent une loi normale de moyenne 68.0 kg et d’écart-type 3.0 kg. Si l’on extrait 80 échantillons de 25 étudiants chacun, quelle est la moyenne et l’écart-type théoriques de la distribution d’échantillonnage des moyennes pour (a) un échantillonnage non exhaustif, (b) un échantillonnage exhaustif ?</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11.1 (1)</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105</a:t>
            </a:fld>
            <a:endParaRPr lang="fr-FR"/>
          </a:p>
        </p:txBody>
      </p:sp>
    </p:spTree>
    <p:extLst>
      <p:ext uri="{BB962C8B-B14F-4D97-AF65-F5344CB8AC3E}">
        <p14:creationId xmlns:p14="http://schemas.microsoft.com/office/powerpoint/2010/main" val="24971382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11.1 (2)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106</a:t>
            </a:fld>
            <a:endParaRPr lang="fr-FR"/>
          </a:p>
        </p:txBody>
      </p:sp>
      <p:pic>
        <p:nvPicPr>
          <p:cNvPr id="9" name="Espace réservé du contenu 8">
            <a:extLst>
              <a:ext uri="{FF2B5EF4-FFF2-40B4-BE49-F238E27FC236}">
                <a16:creationId xmlns:a16="http://schemas.microsoft.com/office/drawing/2014/main" id="{8E5D3741-1EE4-EABB-4859-4FBF4B7C1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080" y="2440384"/>
            <a:ext cx="4834466" cy="3625850"/>
          </a:xfrm>
        </p:spPr>
      </p:pic>
      <p:pic>
        <p:nvPicPr>
          <p:cNvPr id="13" name="Image 12">
            <a:extLst>
              <a:ext uri="{FF2B5EF4-FFF2-40B4-BE49-F238E27FC236}">
                <a16:creationId xmlns:a16="http://schemas.microsoft.com/office/drawing/2014/main" id="{AE8A0B19-98F3-1ADF-FF13-05C35757BF6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74456" y="4412616"/>
            <a:ext cx="3125182" cy="2428199"/>
          </a:xfrm>
          <a:prstGeom prst="rect">
            <a:avLst/>
          </a:prstGeom>
        </p:spPr>
      </p:pic>
      <p:pic>
        <p:nvPicPr>
          <p:cNvPr id="6" name="Image 5">
            <a:extLst>
              <a:ext uri="{FF2B5EF4-FFF2-40B4-BE49-F238E27FC236}">
                <a16:creationId xmlns:a16="http://schemas.microsoft.com/office/drawing/2014/main" id="{C8FC8E75-94C4-0481-89EE-0FEAC5BA4D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80205" y="1828858"/>
            <a:ext cx="3219433" cy="2365297"/>
          </a:xfrm>
          <a:prstGeom prst="rect">
            <a:avLst/>
          </a:prstGeom>
        </p:spPr>
      </p:pic>
      <p:pic>
        <p:nvPicPr>
          <p:cNvPr id="8" name="Image 7">
            <a:extLst>
              <a:ext uri="{FF2B5EF4-FFF2-40B4-BE49-F238E27FC236}">
                <a16:creationId xmlns:a16="http://schemas.microsoft.com/office/drawing/2014/main" id="{7FC80C0D-085F-9842-F513-A6A255A9A21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307912" y="2933081"/>
            <a:ext cx="2154385" cy="1574798"/>
          </a:xfrm>
          <a:prstGeom prst="rect">
            <a:avLst/>
          </a:prstGeom>
        </p:spPr>
      </p:pic>
      <p:sp>
        <p:nvSpPr>
          <p:cNvPr id="3" name="ZoneTexte 2">
            <a:extLst>
              <a:ext uri="{FF2B5EF4-FFF2-40B4-BE49-F238E27FC236}">
                <a16:creationId xmlns:a16="http://schemas.microsoft.com/office/drawing/2014/main" id="{658F5CAF-65E8-0053-7329-0914888DAB77}"/>
              </a:ext>
            </a:extLst>
          </p:cNvPr>
          <p:cNvSpPr txBox="1"/>
          <p:nvPr/>
        </p:nvSpPr>
        <p:spPr>
          <a:xfrm>
            <a:off x="2090057" y="6098678"/>
            <a:ext cx="3649916" cy="461665"/>
          </a:xfrm>
          <a:prstGeom prst="rect">
            <a:avLst/>
          </a:prstGeom>
          <a:noFill/>
        </p:spPr>
        <p:txBody>
          <a:bodyPr wrap="square" rtlCol="0">
            <a:spAutoFit/>
          </a:bodyPr>
          <a:lstStyle/>
          <a:p>
            <a:r>
              <a:rPr lang="fr-BE" sz="2400" b="1"/>
              <a:t>Population globale</a:t>
            </a:r>
            <a:endParaRPr lang="en-US" sz="2400" b="1"/>
          </a:p>
        </p:txBody>
      </p:sp>
    </p:spTree>
    <p:extLst>
      <p:ext uri="{BB962C8B-B14F-4D97-AF65-F5344CB8AC3E}">
        <p14:creationId xmlns:p14="http://schemas.microsoft.com/office/powerpoint/2010/main" val="707204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11.1.(a &amp; b) (3)</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107</a:t>
            </a:fld>
            <a:endParaRPr lang="fr-FR"/>
          </a:p>
        </p:txBody>
      </p:sp>
      <p:pic>
        <p:nvPicPr>
          <p:cNvPr id="8" name="Image 7">
            <a:extLst>
              <a:ext uri="{FF2B5EF4-FFF2-40B4-BE49-F238E27FC236}">
                <a16:creationId xmlns:a16="http://schemas.microsoft.com/office/drawing/2014/main" id="{EF32C854-300B-BBD9-5C7C-5B80580DB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16" y="2427565"/>
            <a:ext cx="5184658" cy="3950216"/>
          </a:xfrm>
          <a:prstGeom prst="rect">
            <a:avLst/>
          </a:prstGeom>
        </p:spPr>
      </p:pic>
      <p:pic>
        <p:nvPicPr>
          <p:cNvPr id="11" name="Image 10">
            <a:extLst>
              <a:ext uri="{FF2B5EF4-FFF2-40B4-BE49-F238E27FC236}">
                <a16:creationId xmlns:a16="http://schemas.microsoft.com/office/drawing/2014/main" id="{4342BAF2-AF7E-BBBA-245A-041552AEC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1" y="2427565"/>
            <a:ext cx="5312675" cy="3950216"/>
          </a:xfrm>
          <a:prstGeom prst="rect">
            <a:avLst/>
          </a:prstGeom>
        </p:spPr>
      </p:pic>
      <p:sp>
        <p:nvSpPr>
          <p:cNvPr id="13" name="ZoneTexte 12">
            <a:extLst>
              <a:ext uri="{FF2B5EF4-FFF2-40B4-BE49-F238E27FC236}">
                <a16:creationId xmlns:a16="http://schemas.microsoft.com/office/drawing/2014/main" id="{B1D67F1C-33B8-54A2-E05E-A5F6464D7D8D}"/>
              </a:ext>
            </a:extLst>
          </p:cNvPr>
          <p:cNvSpPr txBox="1"/>
          <p:nvPr/>
        </p:nvSpPr>
        <p:spPr>
          <a:xfrm>
            <a:off x="2148184" y="2134780"/>
            <a:ext cx="2124138" cy="369332"/>
          </a:xfrm>
          <a:prstGeom prst="rect">
            <a:avLst/>
          </a:prstGeom>
          <a:noFill/>
        </p:spPr>
        <p:txBody>
          <a:bodyPr wrap="square" rtlCol="0">
            <a:spAutoFit/>
          </a:bodyPr>
          <a:lstStyle/>
          <a:p>
            <a:r>
              <a:rPr lang="fr-BE" b="1"/>
              <a:t>Tirage non-exhaustif</a:t>
            </a:r>
            <a:endParaRPr lang="en-US" b="1"/>
          </a:p>
        </p:txBody>
      </p:sp>
      <p:sp>
        <p:nvSpPr>
          <p:cNvPr id="14" name="ZoneTexte 13">
            <a:extLst>
              <a:ext uri="{FF2B5EF4-FFF2-40B4-BE49-F238E27FC236}">
                <a16:creationId xmlns:a16="http://schemas.microsoft.com/office/drawing/2014/main" id="{971D7FDE-FBC7-345A-22B9-9C0B39C2A05C}"/>
              </a:ext>
            </a:extLst>
          </p:cNvPr>
          <p:cNvSpPr txBox="1"/>
          <p:nvPr/>
        </p:nvSpPr>
        <p:spPr>
          <a:xfrm>
            <a:off x="8097170" y="2126735"/>
            <a:ext cx="1475335" cy="369332"/>
          </a:xfrm>
          <a:prstGeom prst="rect">
            <a:avLst/>
          </a:prstGeom>
          <a:noFill/>
        </p:spPr>
        <p:txBody>
          <a:bodyPr wrap="square" rtlCol="0">
            <a:spAutoFit/>
          </a:bodyPr>
          <a:lstStyle/>
          <a:p>
            <a:r>
              <a:rPr lang="fr-BE" b="1"/>
              <a:t>Tirage exhaustif</a:t>
            </a:r>
            <a:endParaRPr lang="en-US" b="1"/>
          </a:p>
        </p:txBody>
      </p:sp>
      <p:sp>
        <p:nvSpPr>
          <p:cNvPr id="15" name="Explosion : 8 points 14">
            <a:extLst>
              <a:ext uri="{FF2B5EF4-FFF2-40B4-BE49-F238E27FC236}">
                <a16:creationId xmlns:a16="http://schemas.microsoft.com/office/drawing/2014/main" id="{DA4F2F16-2AFC-1E2D-373B-207D71D08B28}"/>
              </a:ext>
            </a:extLst>
          </p:cNvPr>
          <p:cNvSpPr/>
          <p:nvPr/>
        </p:nvSpPr>
        <p:spPr>
          <a:xfrm>
            <a:off x="4693382" y="32375"/>
            <a:ext cx="8218854" cy="2395190"/>
          </a:xfrm>
          <a:prstGeom prst="irregularSeal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Avec ces valeurs,</a:t>
            </a:r>
          </a:p>
          <a:p>
            <a:pPr algn="ctr"/>
            <a:r>
              <a:rPr lang="fr-BE" b="1"/>
              <a:t>on ne peut voir une nette différence entre les moyennes de poids moyen en tirage non-exhaustif ou pas</a:t>
            </a:r>
            <a:endParaRPr lang="en-US" b="1"/>
          </a:p>
        </p:txBody>
      </p:sp>
    </p:spTree>
    <p:extLst>
      <p:ext uri="{BB962C8B-B14F-4D97-AF65-F5344CB8AC3E}">
        <p14:creationId xmlns:p14="http://schemas.microsoft.com/office/powerpoint/2010/main" val="20646559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11.1 (3)</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108</a:t>
            </a:fld>
            <a:endParaRPr lang="fr-FR"/>
          </a:p>
        </p:txBody>
      </p:sp>
      <p:pic>
        <p:nvPicPr>
          <p:cNvPr id="11" name="Espace réservé du contenu 10">
            <a:extLst>
              <a:ext uri="{FF2B5EF4-FFF2-40B4-BE49-F238E27FC236}">
                <a16:creationId xmlns:a16="http://schemas.microsoft.com/office/drawing/2014/main" id="{69411CFF-1AF4-B1A6-EA10-3C4D5E11F2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805" y="2833203"/>
            <a:ext cx="4651741" cy="3544578"/>
          </a:xfrm>
        </p:spPr>
      </p:pic>
      <p:pic>
        <p:nvPicPr>
          <p:cNvPr id="14" name="Image 13">
            <a:extLst>
              <a:ext uri="{FF2B5EF4-FFF2-40B4-BE49-F238E27FC236}">
                <a16:creationId xmlns:a16="http://schemas.microsoft.com/office/drawing/2014/main" id="{DF0C66AF-42D5-A7A4-8B84-22D1AF576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41" y="2830846"/>
            <a:ext cx="4654835" cy="3546935"/>
          </a:xfrm>
          <a:prstGeom prst="rect">
            <a:avLst/>
          </a:prstGeom>
        </p:spPr>
      </p:pic>
      <p:sp>
        <p:nvSpPr>
          <p:cNvPr id="15" name="ZoneTexte 14">
            <a:extLst>
              <a:ext uri="{FF2B5EF4-FFF2-40B4-BE49-F238E27FC236}">
                <a16:creationId xmlns:a16="http://schemas.microsoft.com/office/drawing/2014/main" id="{51EB505E-A758-2DA0-209D-A6D8DCAD16D7}"/>
              </a:ext>
            </a:extLst>
          </p:cNvPr>
          <p:cNvSpPr txBox="1"/>
          <p:nvPr/>
        </p:nvSpPr>
        <p:spPr>
          <a:xfrm>
            <a:off x="2942668" y="2461514"/>
            <a:ext cx="969455" cy="369332"/>
          </a:xfrm>
          <a:prstGeom prst="rect">
            <a:avLst/>
          </a:prstGeom>
          <a:noFill/>
        </p:spPr>
        <p:txBody>
          <a:bodyPr wrap="square" rtlCol="0">
            <a:spAutoFit/>
          </a:bodyPr>
          <a:lstStyle/>
          <a:p>
            <a:r>
              <a:rPr lang="fr-BE"/>
              <a:t>N = 3000</a:t>
            </a:r>
            <a:endParaRPr lang="en-US"/>
          </a:p>
        </p:txBody>
      </p:sp>
      <p:sp>
        <p:nvSpPr>
          <p:cNvPr id="16" name="ZoneTexte 15">
            <a:extLst>
              <a:ext uri="{FF2B5EF4-FFF2-40B4-BE49-F238E27FC236}">
                <a16:creationId xmlns:a16="http://schemas.microsoft.com/office/drawing/2014/main" id="{67A2AC64-79D8-DC67-D12B-E51E830DE82F}"/>
              </a:ext>
            </a:extLst>
          </p:cNvPr>
          <p:cNvSpPr txBox="1"/>
          <p:nvPr/>
        </p:nvSpPr>
        <p:spPr>
          <a:xfrm>
            <a:off x="8928690" y="2438134"/>
            <a:ext cx="1044870" cy="369332"/>
          </a:xfrm>
          <a:prstGeom prst="rect">
            <a:avLst/>
          </a:prstGeom>
          <a:noFill/>
        </p:spPr>
        <p:txBody>
          <a:bodyPr wrap="square" rtlCol="0">
            <a:spAutoFit/>
          </a:bodyPr>
          <a:lstStyle/>
          <a:p>
            <a:r>
              <a:rPr lang="fr-BE"/>
              <a:t>N = 100</a:t>
            </a:r>
            <a:endParaRPr lang="en-US"/>
          </a:p>
        </p:txBody>
      </p:sp>
      <p:sp>
        <p:nvSpPr>
          <p:cNvPr id="3" name="ZoneTexte 2">
            <a:extLst>
              <a:ext uri="{FF2B5EF4-FFF2-40B4-BE49-F238E27FC236}">
                <a16:creationId xmlns:a16="http://schemas.microsoft.com/office/drawing/2014/main" id="{6599D3CA-BC8E-02FB-64AB-B9A3004A2FCE}"/>
              </a:ext>
            </a:extLst>
          </p:cNvPr>
          <p:cNvSpPr txBox="1"/>
          <p:nvPr/>
        </p:nvSpPr>
        <p:spPr>
          <a:xfrm>
            <a:off x="7341619" y="1422471"/>
            <a:ext cx="4231256" cy="923330"/>
          </a:xfrm>
          <a:prstGeom prst="rect">
            <a:avLst/>
          </a:prstGeom>
          <a:noFill/>
        </p:spPr>
        <p:txBody>
          <a:bodyPr wrap="square" rtlCol="0">
            <a:spAutoFit/>
          </a:bodyPr>
          <a:lstStyle/>
          <a:p>
            <a:r>
              <a:rPr lang="fr-BE"/>
              <a:t>On voit l'influence de la taille d'échantillon lorsque la taille de la population totale, N, est plus petite (et proche de la taille d'échantillon)</a:t>
            </a:r>
            <a:endParaRPr lang="en-US"/>
          </a:p>
        </p:txBody>
      </p:sp>
    </p:spTree>
    <p:extLst>
      <p:ext uri="{BB962C8B-B14F-4D97-AF65-F5344CB8AC3E}">
        <p14:creationId xmlns:p14="http://schemas.microsoft.com/office/powerpoint/2010/main" val="3742998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167400" indent="0">
              <a:buNone/>
            </a:pPr>
            <a:r>
              <a:rPr lang="fr-BE" sz="2600" dirty="0">
                <a:solidFill>
                  <a:schemeClr val="tx1"/>
                </a:solidFill>
              </a:rPr>
              <a:t>Pour combien d’échantillons de l’Exercice 11.1 peut-on s’attendre à trouver une moyenne:</a:t>
            </a:r>
          </a:p>
          <a:p>
            <a:pPr lvl="1"/>
            <a:endParaRPr lang="fr-BE" sz="2400" dirty="0">
              <a:solidFill>
                <a:schemeClr val="tx1"/>
              </a:solidFill>
            </a:endParaRPr>
          </a:p>
          <a:p>
            <a:pPr marL="914400" lvl="1" indent="-457200">
              <a:buAutoNum type="alphaLcParenR"/>
            </a:pPr>
            <a:r>
              <a:rPr lang="fr-BE" sz="2400" dirty="0">
                <a:solidFill>
                  <a:schemeClr val="tx1"/>
                </a:solidFill>
              </a:rPr>
              <a:t>Comprise entre 66.8 et 68.3 kg</a:t>
            </a:r>
          </a:p>
          <a:p>
            <a:pPr marL="914400" lvl="1" indent="-457200">
              <a:buAutoNum type="alphaLcParenR"/>
            </a:pPr>
            <a:r>
              <a:rPr lang="fr-BE" sz="2400" dirty="0">
                <a:solidFill>
                  <a:schemeClr val="tx1"/>
                </a:solidFill>
              </a:rPr>
              <a:t>Inférieure à 66.4 kg</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Exercice 11.2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109</a:t>
            </a:fld>
            <a:endParaRPr lang="fr-FR"/>
          </a:p>
        </p:txBody>
      </p:sp>
    </p:spTree>
    <p:extLst>
      <p:ext uri="{BB962C8B-B14F-4D97-AF65-F5344CB8AC3E}">
        <p14:creationId xmlns:p14="http://schemas.microsoft.com/office/powerpoint/2010/main" val="107851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IDE Anaconda – </a:t>
            </a:r>
            <a:r>
              <a:rPr lang="fr-BE" dirty="0" err="1"/>
              <a:t>Jupyter</a:t>
            </a:r>
            <a:r>
              <a:rPr lang="fr-BE" dirty="0"/>
              <a:t> notebook</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11</a:t>
            </a:fld>
            <a:endParaRPr lang="fr-FR"/>
          </a:p>
        </p:txBody>
      </p:sp>
      <p:pic>
        <p:nvPicPr>
          <p:cNvPr id="5" name="Image 4">
            <a:extLst>
              <a:ext uri="{FF2B5EF4-FFF2-40B4-BE49-F238E27FC236}">
                <a16:creationId xmlns:a16="http://schemas.microsoft.com/office/drawing/2014/main" id="{A7340BC5-45DA-48B3-A7C6-261BFFCB9CA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48839" y="2345127"/>
            <a:ext cx="8216675" cy="4397779"/>
          </a:xfrm>
          <a:prstGeom prst="rect">
            <a:avLst/>
          </a:prstGeom>
        </p:spPr>
      </p:pic>
    </p:spTree>
    <p:extLst>
      <p:ext uri="{BB962C8B-B14F-4D97-AF65-F5344CB8AC3E}">
        <p14:creationId xmlns:p14="http://schemas.microsoft.com/office/powerpoint/2010/main" val="2735400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167400" indent="0">
              <a:buNone/>
            </a:pPr>
            <a:r>
              <a:rPr lang="fr-BE" sz="2400" dirty="0">
                <a:solidFill>
                  <a:schemeClr val="tx1"/>
                </a:solidFill>
              </a:rPr>
              <a:t>Cinq cents pignons ont un poids moyen de 5,02 gr et un écart-type de 0,30 gr. Trouver la probabilité pour qu’un échantillon de 100 pignons choisis au hasard ait un poids total (a) compris entre 496 et 500 gr, (b) plus grand que 510 gr.</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Exercice 11.3</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110</a:t>
            </a:fld>
            <a:endParaRPr lang="fr-FR"/>
          </a:p>
        </p:txBody>
      </p:sp>
    </p:spTree>
    <p:extLst>
      <p:ext uri="{BB962C8B-B14F-4D97-AF65-F5344CB8AC3E}">
        <p14:creationId xmlns:p14="http://schemas.microsoft.com/office/powerpoint/2010/main" val="3240609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solidFill>
                  <a:schemeClr val="tx1"/>
                </a:solidFill>
              </a:rPr>
              <a:t>Sommaire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838200" y="2428879"/>
            <a:ext cx="3558540" cy="3625843"/>
          </a:xfrm>
        </p:spPr>
        <p:txBody>
          <a:bodyPr>
            <a:normAutofit/>
          </a:bodyPr>
          <a:lstStyle/>
          <a:p>
            <a:pPr marL="457200" indent="-457200">
              <a:buFont typeface="+mj-lt"/>
              <a:buAutoNum type="arabicPeriod"/>
            </a:pPr>
            <a:r>
              <a:rPr lang="fr-FR" dirty="0">
                <a:solidFill>
                  <a:schemeClr val="tx1"/>
                </a:solidFill>
              </a:rPr>
              <a:t>Présentation du professeur</a:t>
            </a:r>
          </a:p>
          <a:p>
            <a:pPr marL="457200" indent="-457200">
              <a:buFont typeface="+mj-lt"/>
              <a:buAutoNum type="arabicPeriod"/>
            </a:pPr>
            <a:r>
              <a:rPr lang="fr-FR" dirty="0">
                <a:solidFill>
                  <a:schemeClr val="tx1"/>
                </a:solidFill>
              </a:rPr>
              <a:t>Introduction à Python</a:t>
            </a:r>
          </a:p>
          <a:p>
            <a:pPr marL="457200" indent="-457200">
              <a:buFont typeface="+mj-lt"/>
              <a:buAutoNum type="arabicPeriod"/>
            </a:pPr>
            <a:r>
              <a:rPr lang="fr-FR" dirty="0">
                <a:solidFill>
                  <a:schemeClr val="tx1"/>
                </a:solidFill>
              </a:rPr>
              <a:t>Introduction à la statistique</a:t>
            </a:r>
          </a:p>
          <a:p>
            <a:pPr marL="457200" indent="-457200">
              <a:buFont typeface="+mj-lt"/>
              <a:buAutoNum type="arabicPeriod"/>
            </a:pPr>
            <a:r>
              <a:rPr lang="fr-FR" dirty="0">
                <a:solidFill>
                  <a:schemeClr val="tx1"/>
                </a:solidFill>
              </a:rPr>
              <a:t>Statistique Descriptive</a:t>
            </a:r>
          </a:p>
          <a:p>
            <a:pPr marL="457200" indent="-457200">
              <a:buFont typeface="+mj-lt"/>
              <a:buAutoNum type="arabicPeriod"/>
            </a:pPr>
            <a:r>
              <a:rPr lang="fr-FR" b="1" dirty="0">
                <a:solidFill>
                  <a:schemeClr val="tx1"/>
                </a:solidFill>
              </a:rPr>
              <a:t>Statistique Inférentielle</a:t>
            </a: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solidFill>
                <a:schemeClr val="tx1"/>
              </a:solidFill>
            </a:endParaRP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111</a:t>
            </a:fld>
            <a:endParaRPr lang="fr-FR"/>
          </a:p>
        </p:txBody>
      </p:sp>
      <p:sp>
        <p:nvSpPr>
          <p:cNvPr id="2" name="ZoneTexte 1">
            <a:extLst>
              <a:ext uri="{FF2B5EF4-FFF2-40B4-BE49-F238E27FC236}">
                <a16:creationId xmlns:a16="http://schemas.microsoft.com/office/drawing/2014/main" id="{EFE30D49-A529-4138-9198-B3F7E1F8DF9E}"/>
              </a:ext>
            </a:extLst>
          </p:cNvPr>
          <p:cNvSpPr txBox="1"/>
          <p:nvPr/>
        </p:nvSpPr>
        <p:spPr>
          <a:xfrm>
            <a:off x="5425442" y="4175760"/>
            <a:ext cx="5455918" cy="1477328"/>
          </a:xfrm>
          <a:prstGeom prst="rect">
            <a:avLst/>
          </a:prstGeom>
          <a:noFill/>
        </p:spPr>
        <p:txBody>
          <a:bodyPr wrap="square" rtlCol="0">
            <a:spAutoFit/>
          </a:bodyPr>
          <a:lstStyle/>
          <a:p>
            <a:pPr marL="571500" indent="-571500" algn="l">
              <a:buFont typeface="+mj-lt"/>
              <a:buAutoNum type="romanUcPeriod"/>
            </a:pPr>
            <a:r>
              <a:rPr lang="fr-BE" sz="1800" dirty="0">
                <a:latin typeface="Myriad Pro Light" panose="020B0403030403020204" pitchFamily="34" charset="0"/>
              </a:rPr>
              <a:t>Présentation générale</a:t>
            </a:r>
          </a:p>
          <a:p>
            <a:pPr marL="571500" indent="-571500" algn="l">
              <a:buFont typeface="+mj-lt"/>
              <a:buAutoNum type="romanUcPeriod"/>
            </a:pPr>
            <a:r>
              <a:rPr lang="fr-BE" sz="1800" dirty="0">
                <a:latin typeface="Myriad Pro Light" panose="020B0403030403020204" pitchFamily="34" charset="0"/>
              </a:rPr>
              <a:t>Théorie de l’échantillonnage</a:t>
            </a:r>
          </a:p>
          <a:p>
            <a:pPr marL="571500" indent="-571500" algn="l">
              <a:buFont typeface="+mj-lt"/>
              <a:buAutoNum type="romanUcPeriod"/>
            </a:pPr>
            <a:r>
              <a:rPr lang="fr-BE" sz="1800" b="1" dirty="0">
                <a:latin typeface="Myriad Pro Light" panose="020B0403030403020204" pitchFamily="34" charset="0"/>
              </a:rPr>
              <a:t>Théorie de l’estimation</a:t>
            </a:r>
          </a:p>
          <a:p>
            <a:pPr marL="571500" indent="-571500" algn="l">
              <a:buFont typeface="+mj-lt"/>
              <a:buAutoNum type="romanUcPeriod"/>
            </a:pPr>
            <a:r>
              <a:rPr lang="fr-BE" sz="1800" dirty="0">
                <a:latin typeface="Myriad Pro Light" panose="020B0403030403020204" pitchFamily="34" charset="0"/>
              </a:rPr>
              <a:t>Théorie de la décision – Test d’hypothèse et de signification</a:t>
            </a:r>
            <a:endParaRPr lang="en-US" dirty="0">
              <a:latin typeface="Myriad Pro Light" panose="020B0403030403020204" pitchFamily="34" charset="0"/>
            </a:endParaRPr>
          </a:p>
        </p:txBody>
      </p:sp>
    </p:spTree>
    <p:extLst>
      <p:ext uri="{BB962C8B-B14F-4D97-AF65-F5344CB8AC3E}">
        <p14:creationId xmlns:p14="http://schemas.microsoft.com/office/powerpoint/2010/main" val="6355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85000" lnSpcReduction="10000"/>
          </a:bodyPr>
          <a:lstStyle/>
          <a:p>
            <a:pPr marL="167400" indent="0">
              <a:buNone/>
            </a:pPr>
            <a:r>
              <a:rPr lang="fr-BE" sz="2600" dirty="0">
                <a:solidFill>
                  <a:schemeClr val="tx1"/>
                </a:solidFill>
                <a:cs typeface="Calibri" pitchFamily="34" charset="0"/>
              </a:rPr>
              <a:t>Dans le chapitre précédent, nous avons montré comment la théorie de l’échantillonnage permettait d’obtenir de l’information à partir d’échantillons tirés au hasard dans une population connue.</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D’un point de vue pratique, il est souvent plus important de pouvoir obtenir de l’</a:t>
            </a:r>
            <a:r>
              <a:rPr lang="fr-BE" sz="2600" b="1" dirty="0">
                <a:solidFill>
                  <a:schemeClr val="tx1"/>
                </a:solidFill>
                <a:cs typeface="Calibri" pitchFamily="34" charset="0"/>
              </a:rPr>
              <a:t>information sur la population globale à partir d’échantillons</a:t>
            </a:r>
            <a:r>
              <a:rPr lang="fr-BE" sz="2200" dirty="0">
                <a:solidFill>
                  <a:schemeClr val="tx1"/>
                </a:solidFill>
              </a:rPr>
              <a:t>. </a:t>
            </a:r>
            <a:endParaRPr lang="fr-BE" sz="2600" dirty="0">
              <a:solidFill>
                <a:schemeClr val="tx1"/>
              </a:solidFill>
              <a:cs typeface="Calibri" pitchFamily="34" charset="0"/>
            </a:endParaRPr>
          </a:p>
          <a:p>
            <a:pPr lvl="1"/>
            <a:endParaRPr lang="fr-BE" sz="2400" dirty="0">
              <a:solidFill>
                <a:schemeClr val="tx1"/>
              </a:solidFill>
              <a:cs typeface="Calibri" pitchFamily="34" charset="0"/>
            </a:endParaRPr>
          </a:p>
          <a:p>
            <a:pPr marL="167400" indent="0">
              <a:buNone/>
            </a:pPr>
            <a:r>
              <a:rPr lang="fr-BE" sz="2600" dirty="0">
                <a:solidFill>
                  <a:schemeClr val="tx1"/>
                </a:solidFill>
                <a:cs typeface="Calibri" pitchFamily="34" charset="0"/>
              </a:rPr>
              <a:t>Un des problèmes importants de l’inférence statistique est d’estimer des paramètres d’une population (moyenne, variance de la population, etc.) à partir des statistiques d’échantillonnage correspondantes (moyenne, variance d’un échantillon, etc.). </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Estimation de paramètres</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112</a:t>
            </a:fld>
            <a:endParaRPr lang="fr-FR"/>
          </a:p>
        </p:txBody>
      </p:sp>
    </p:spTree>
    <p:extLst>
      <p:ext uri="{BB962C8B-B14F-4D97-AF65-F5344CB8AC3E}">
        <p14:creationId xmlns:p14="http://schemas.microsoft.com/office/powerpoint/2010/main" val="4220773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85000" lnSpcReduction="20000"/>
              </a:bodyPr>
              <a:lstStyle/>
              <a:p>
                <a:pPr marL="0" indent="0">
                  <a:buNone/>
                </a:pPr>
                <a:r>
                  <a:rPr lang="fr-FR" sz="2600" dirty="0">
                    <a:solidFill>
                      <a:schemeClr val="tx1"/>
                    </a:solidFill>
                    <a:cs typeface="Calibri" pitchFamily="34" charset="0"/>
                  </a:rPr>
                  <a:t>Si la moyenne d’une statistique d’échantillonnage est égale au paramètre correspondant de la population, on dit que la statistique est un </a:t>
                </a:r>
                <a:r>
                  <a:rPr lang="fr-FR" sz="2600" b="1" dirty="0">
                    <a:solidFill>
                      <a:schemeClr val="tx1"/>
                    </a:solidFill>
                    <a:cs typeface="Calibri" pitchFamily="34" charset="0"/>
                  </a:rPr>
                  <a:t>estimateur non-biaisé </a:t>
                </a:r>
                <a:r>
                  <a:rPr lang="fr-FR" sz="2600" dirty="0">
                    <a:solidFill>
                      <a:schemeClr val="tx1"/>
                    </a:solidFill>
                    <a:cs typeface="Calibri" pitchFamily="34" charset="0"/>
                  </a:rPr>
                  <a:t>de ce paramètre.</a:t>
                </a:r>
              </a:p>
              <a:p>
                <a:pPr marL="0" indent="0">
                  <a:buNone/>
                </a:pPr>
                <a:r>
                  <a:rPr lang="fr-FR" sz="2600" dirty="0">
                    <a:solidFill>
                      <a:schemeClr val="tx1"/>
                    </a:solidFill>
                    <a:cs typeface="Calibri" pitchFamily="34" charset="0"/>
                  </a:rPr>
                  <a:t>Dans le cas contraire on dit que l’on a un </a:t>
                </a:r>
                <a:r>
                  <a:rPr lang="fr-FR" sz="2600" b="1" dirty="0">
                    <a:solidFill>
                      <a:schemeClr val="tx1"/>
                    </a:solidFill>
                    <a:cs typeface="Calibri" pitchFamily="34" charset="0"/>
                  </a:rPr>
                  <a:t>estimateur biaisé</a:t>
                </a:r>
                <a:r>
                  <a:rPr lang="fr-FR" sz="2600" dirty="0">
                    <a:solidFill>
                      <a:schemeClr val="tx1"/>
                    </a:solidFill>
                    <a:cs typeface="Calibri" pitchFamily="34" charset="0"/>
                  </a:rPr>
                  <a:t>.</a:t>
                </a:r>
              </a:p>
              <a:p>
                <a:pPr lvl="1"/>
                <a:endParaRPr lang="fr-FR" sz="2400" dirty="0">
                  <a:solidFill>
                    <a:schemeClr val="tx1"/>
                  </a:solidFill>
                  <a:cs typeface="Calibri" pitchFamily="34" charset="0"/>
                </a:endParaRPr>
              </a:p>
              <a:p>
                <a:pPr marL="914400" lvl="2" indent="0">
                  <a:buNone/>
                </a:pPr>
                <a:r>
                  <a:rPr lang="fr-FR" sz="2000" dirty="0">
                    <a:solidFill>
                      <a:schemeClr val="tx1"/>
                    </a:solidFill>
                    <a:cs typeface="Calibri" pitchFamily="34" charset="0"/>
                  </a:rPr>
                  <a:t>Ex.1 La moyenne des moyennes d’échantillonnage </a:t>
                </a:r>
                <a14:m>
                  <m:oMath xmlns:m="http://schemas.openxmlformats.org/officeDocument/2006/math">
                    <m:sSub>
                      <m:sSubPr>
                        <m:ctrlPr>
                          <a:rPr lang="fr-FR" sz="2000" i="1" smtClean="0">
                            <a:solidFill>
                              <a:schemeClr val="tx1"/>
                            </a:solidFill>
                            <a:latin typeface="Cambria Math" panose="02040503050406030204" pitchFamily="18" charset="0"/>
                            <a:ea typeface="Cambria Math" panose="02040503050406030204" pitchFamily="18" charset="0"/>
                            <a:cs typeface="Calibri" pitchFamily="34" charset="0"/>
                          </a:rPr>
                        </m:ctrlPr>
                      </m:sSubPr>
                      <m:e>
                        <m:r>
                          <a:rPr lang="fr-FR" sz="2000" i="1">
                            <a:solidFill>
                              <a:schemeClr val="tx1"/>
                            </a:solidFill>
                            <a:latin typeface="Cambria Math" panose="02040503050406030204" pitchFamily="18" charset="0"/>
                            <a:ea typeface="Cambria Math" panose="02040503050406030204" pitchFamily="18" charset="0"/>
                            <a:cs typeface="Calibri" pitchFamily="34" charset="0"/>
                          </a:rPr>
                          <m:t>𝜇</m:t>
                        </m:r>
                      </m:e>
                      <m:sub>
                        <m:acc>
                          <m:accPr>
                            <m:chr m:val="̅"/>
                            <m:ctrlPr>
                              <a:rPr lang="fr-FR" sz="2000" i="1" smtClean="0">
                                <a:solidFill>
                                  <a:schemeClr val="tx1"/>
                                </a:solidFill>
                                <a:latin typeface="Cambria Math" panose="02040503050406030204" pitchFamily="18" charset="0"/>
                                <a:ea typeface="Cambria Math" panose="02040503050406030204" pitchFamily="18" charset="0"/>
                                <a:cs typeface="Calibri" pitchFamily="34" charset="0"/>
                              </a:rPr>
                            </m:ctrlPr>
                          </m:accPr>
                          <m:e>
                            <m:r>
                              <a:rPr lang="fr-BE" sz="2000" b="0" i="1" smtClean="0">
                                <a:solidFill>
                                  <a:schemeClr val="tx1"/>
                                </a:solidFill>
                                <a:latin typeface="Cambria Math" panose="02040503050406030204" pitchFamily="18" charset="0"/>
                                <a:ea typeface="Cambria Math" panose="02040503050406030204" pitchFamily="18" charset="0"/>
                                <a:cs typeface="Calibri" pitchFamily="34" charset="0"/>
                              </a:rPr>
                              <m:t>𝑋</m:t>
                            </m:r>
                          </m:e>
                        </m:acc>
                      </m:sub>
                    </m:sSub>
                    <m:r>
                      <a:rPr lang="fr-BE" sz="2000" b="0" i="1" smtClean="0">
                        <a:solidFill>
                          <a:schemeClr val="tx1"/>
                        </a:solidFill>
                        <a:latin typeface="Cambria Math" panose="02040503050406030204" pitchFamily="18" charset="0"/>
                        <a:ea typeface="Cambria Math" panose="02040503050406030204" pitchFamily="18" charset="0"/>
                        <a:cs typeface="Calibri" pitchFamily="34" charset="0"/>
                      </a:rPr>
                      <m:t>=</m:t>
                    </m:r>
                    <m:r>
                      <a:rPr lang="fr-BE" sz="2000" b="0" i="1" smtClean="0">
                        <a:solidFill>
                          <a:schemeClr val="tx1"/>
                        </a:solidFill>
                        <a:latin typeface="Cambria Math" panose="02040503050406030204" pitchFamily="18" charset="0"/>
                        <a:ea typeface="Cambria Math" panose="02040503050406030204" pitchFamily="18" charset="0"/>
                        <a:cs typeface="Calibri" pitchFamily="34" charset="0"/>
                      </a:rPr>
                      <m:t>𝜇</m:t>
                    </m:r>
                  </m:oMath>
                </a14:m>
                <a:r>
                  <a:rPr lang="fr-FR" sz="2000" dirty="0">
                    <a:solidFill>
                      <a:schemeClr val="tx1"/>
                    </a:solidFill>
                    <a:cs typeface="Calibri" pitchFamily="34" charset="0"/>
                  </a:rPr>
                  <a:t>, où </a:t>
                </a:r>
                <a14:m>
                  <m:oMath xmlns:m="http://schemas.openxmlformats.org/officeDocument/2006/math">
                    <m:r>
                      <a:rPr lang="fr-BE" sz="2000" i="1">
                        <a:solidFill>
                          <a:schemeClr val="tx1"/>
                        </a:solidFill>
                        <a:latin typeface="Cambria Math" panose="02040503050406030204" pitchFamily="18" charset="0"/>
                        <a:ea typeface="Cambria Math" panose="02040503050406030204" pitchFamily="18" charset="0"/>
                        <a:cs typeface="Calibri" pitchFamily="34" charset="0"/>
                      </a:rPr>
                      <m:t>𝜇</m:t>
                    </m:r>
                    <m:r>
                      <a:rPr lang="fr-BE" sz="2000" i="1">
                        <a:solidFill>
                          <a:schemeClr val="tx1"/>
                        </a:solidFill>
                        <a:latin typeface="Cambria Math" panose="02040503050406030204" pitchFamily="18" charset="0"/>
                        <a:ea typeface="Cambria Math" panose="02040503050406030204" pitchFamily="18" charset="0"/>
                        <a:cs typeface="Calibri" pitchFamily="34" charset="0"/>
                      </a:rPr>
                      <m:t> </m:t>
                    </m:r>
                  </m:oMath>
                </a14:m>
                <a:r>
                  <a:rPr lang="fr-FR" sz="2000" dirty="0">
                    <a:solidFill>
                      <a:schemeClr val="tx1"/>
                    </a:solidFill>
                    <a:cs typeface="Calibri" pitchFamily="34" charset="0"/>
                  </a:rPr>
                  <a:t>est la moyenne de la population. Ainsi, la moyenne d’échantillonnage </a:t>
                </a:r>
                <a14:m>
                  <m:oMath xmlns:m="http://schemas.openxmlformats.org/officeDocument/2006/math">
                    <m:acc>
                      <m:accPr>
                        <m:chr m:val="̅"/>
                        <m:ctrlPr>
                          <a:rPr lang="fr-BE" sz="2000" i="1" smtClean="0">
                            <a:solidFill>
                              <a:schemeClr val="tx1"/>
                            </a:solidFill>
                            <a:latin typeface="Cambria Math" panose="02040503050406030204" pitchFamily="18" charset="0"/>
                            <a:ea typeface="Cambria Math" panose="02040503050406030204" pitchFamily="18" charset="0"/>
                            <a:cs typeface="Calibri" pitchFamily="34" charset="0"/>
                          </a:rPr>
                        </m:ctrlPr>
                      </m:accPr>
                      <m:e>
                        <m:r>
                          <a:rPr lang="fr-BE" sz="2000" b="0" i="1" smtClean="0">
                            <a:solidFill>
                              <a:schemeClr val="tx1"/>
                            </a:solidFill>
                            <a:latin typeface="Cambria Math" panose="02040503050406030204" pitchFamily="18" charset="0"/>
                            <a:ea typeface="Cambria Math" panose="02040503050406030204" pitchFamily="18" charset="0"/>
                            <a:cs typeface="Calibri" pitchFamily="34" charset="0"/>
                          </a:rPr>
                          <m:t>𝑋</m:t>
                        </m:r>
                      </m:e>
                    </m:acc>
                    <m:r>
                      <a:rPr lang="fr-BE" sz="2000" i="1">
                        <a:solidFill>
                          <a:schemeClr val="tx1"/>
                        </a:solidFill>
                        <a:latin typeface="Cambria Math" panose="02040503050406030204" pitchFamily="18" charset="0"/>
                        <a:ea typeface="Cambria Math" panose="02040503050406030204" pitchFamily="18" charset="0"/>
                        <a:cs typeface="Calibri" pitchFamily="34" charset="0"/>
                      </a:rPr>
                      <m:t> </m:t>
                    </m:r>
                  </m:oMath>
                </a14:m>
                <a:r>
                  <a:rPr lang="fr-FR" sz="2000" dirty="0">
                    <a:solidFill>
                      <a:schemeClr val="tx1"/>
                    </a:solidFill>
                    <a:cs typeface="Calibri" pitchFamily="34" charset="0"/>
                  </a:rPr>
                  <a:t>est un estimateur non biaisé de la moyenne théorique </a:t>
                </a:r>
                <a14:m>
                  <m:oMath xmlns:m="http://schemas.openxmlformats.org/officeDocument/2006/math">
                    <m:r>
                      <a:rPr lang="fr-BE" sz="2000" i="1">
                        <a:solidFill>
                          <a:schemeClr val="tx1"/>
                        </a:solidFill>
                        <a:latin typeface="Cambria Math" panose="02040503050406030204" pitchFamily="18" charset="0"/>
                        <a:ea typeface="Cambria Math" panose="02040503050406030204" pitchFamily="18" charset="0"/>
                        <a:cs typeface="Calibri" pitchFamily="34" charset="0"/>
                      </a:rPr>
                      <m:t>𝜇</m:t>
                    </m:r>
                    <m:r>
                      <a:rPr lang="fr-BE" sz="2000" i="1">
                        <a:solidFill>
                          <a:schemeClr val="tx1"/>
                        </a:solidFill>
                        <a:latin typeface="Cambria Math" panose="02040503050406030204" pitchFamily="18" charset="0"/>
                        <a:ea typeface="Cambria Math" panose="02040503050406030204" pitchFamily="18" charset="0"/>
                        <a:cs typeface="Calibri" pitchFamily="34" charset="0"/>
                      </a:rPr>
                      <m:t> </m:t>
                    </m:r>
                  </m:oMath>
                </a14:m>
                <a:r>
                  <a:rPr lang="fr-FR" sz="2000" dirty="0">
                    <a:solidFill>
                      <a:schemeClr val="tx1"/>
                    </a:solidFill>
                    <a:cs typeface="Calibri" pitchFamily="34" charset="0"/>
                  </a:rPr>
                  <a:t>de la population</a:t>
                </a:r>
              </a:p>
              <a:p>
                <a:pPr marL="914400" lvl="2" indent="0">
                  <a:buNone/>
                </a:pPr>
                <a:endParaRPr lang="fr-FR" sz="2000" dirty="0">
                  <a:solidFill>
                    <a:schemeClr val="tx1"/>
                  </a:solidFill>
                  <a:cs typeface="Calibri" pitchFamily="34" charset="0"/>
                </a:endParaRPr>
              </a:p>
              <a:p>
                <a:pPr marL="914400" lvl="2" indent="0">
                  <a:buNone/>
                </a:pPr>
                <a:r>
                  <a:rPr lang="fr-FR" sz="2000" dirty="0">
                    <a:solidFill>
                      <a:schemeClr val="tx1"/>
                    </a:solidFill>
                    <a:cs typeface="Calibri" pitchFamily="34" charset="0"/>
                  </a:rPr>
                  <a:t>Ex.2 La moyenne de la distribution d’échantillonnage des variances est </a:t>
                </a:r>
                <a14:m>
                  <m:oMath xmlns:m="http://schemas.openxmlformats.org/officeDocument/2006/math">
                    <m:sSub>
                      <m:sSubPr>
                        <m:ctrlPr>
                          <a:rPr lang="fr-FR" sz="2000" i="1" smtClean="0">
                            <a:solidFill>
                              <a:schemeClr val="tx1"/>
                            </a:solidFill>
                            <a:latin typeface="Cambria Math" panose="02040503050406030204" pitchFamily="18" charset="0"/>
                            <a:cs typeface="Calibri" pitchFamily="34" charset="0"/>
                          </a:rPr>
                        </m:ctrlPr>
                      </m:sSubPr>
                      <m:e>
                        <m:r>
                          <a:rPr lang="fr-FR" sz="2000" i="1" smtClean="0">
                            <a:solidFill>
                              <a:schemeClr val="tx1"/>
                            </a:solidFill>
                            <a:latin typeface="Cambria Math" panose="02040503050406030204" pitchFamily="18" charset="0"/>
                            <a:ea typeface="Cambria Math" panose="02040503050406030204" pitchFamily="18" charset="0"/>
                            <a:cs typeface="Calibri" pitchFamily="34" charset="0"/>
                          </a:rPr>
                          <m:t>𝜇</m:t>
                        </m:r>
                      </m:e>
                      <m:sub>
                        <m:sSup>
                          <m:sSupPr>
                            <m:ctrlPr>
                              <a:rPr lang="fr-FR" sz="2000" i="1" smtClean="0">
                                <a:solidFill>
                                  <a:schemeClr val="tx1"/>
                                </a:solidFill>
                                <a:latin typeface="Cambria Math" panose="02040503050406030204" pitchFamily="18" charset="0"/>
                                <a:cs typeface="Calibri" pitchFamily="34" charset="0"/>
                              </a:rPr>
                            </m:ctrlPr>
                          </m:sSupPr>
                          <m:e>
                            <m:r>
                              <a:rPr lang="fr-BE" sz="2000" b="0" i="1" smtClean="0">
                                <a:solidFill>
                                  <a:schemeClr val="tx1"/>
                                </a:solidFill>
                                <a:latin typeface="Cambria Math" panose="02040503050406030204" pitchFamily="18" charset="0"/>
                                <a:cs typeface="Calibri" pitchFamily="34" charset="0"/>
                              </a:rPr>
                              <m:t>𝑠</m:t>
                            </m:r>
                          </m:e>
                          <m:sup>
                            <m:r>
                              <a:rPr lang="fr-BE" sz="2000" b="0" i="1" smtClean="0">
                                <a:solidFill>
                                  <a:schemeClr val="tx1"/>
                                </a:solidFill>
                                <a:latin typeface="Cambria Math" panose="02040503050406030204" pitchFamily="18" charset="0"/>
                                <a:cs typeface="Calibri" pitchFamily="34" charset="0"/>
                              </a:rPr>
                              <m:t>2</m:t>
                            </m:r>
                          </m:sup>
                        </m:sSup>
                      </m:sub>
                    </m:sSub>
                    <m:r>
                      <a:rPr lang="fr-BE" sz="2000" b="0" i="1" smtClean="0">
                        <a:solidFill>
                          <a:schemeClr val="tx1"/>
                        </a:solidFill>
                        <a:latin typeface="Cambria Math" panose="02040503050406030204" pitchFamily="18" charset="0"/>
                        <a:cs typeface="Calibri" pitchFamily="34" charset="0"/>
                      </a:rPr>
                      <m:t>=</m:t>
                    </m:r>
                    <m:f>
                      <m:fPr>
                        <m:ctrlPr>
                          <a:rPr lang="fr-BE" sz="2000" b="0" i="1" smtClean="0">
                            <a:solidFill>
                              <a:schemeClr val="tx1"/>
                            </a:solidFill>
                            <a:latin typeface="Cambria Math" panose="02040503050406030204" pitchFamily="18" charset="0"/>
                            <a:cs typeface="Calibri" pitchFamily="34" charset="0"/>
                          </a:rPr>
                        </m:ctrlPr>
                      </m:fPr>
                      <m:num>
                        <m:r>
                          <a:rPr lang="fr-BE" sz="2000" b="0" i="1" smtClean="0">
                            <a:solidFill>
                              <a:schemeClr val="tx1"/>
                            </a:solidFill>
                            <a:latin typeface="Cambria Math" panose="02040503050406030204" pitchFamily="18" charset="0"/>
                            <a:cs typeface="Calibri" pitchFamily="34" charset="0"/>
                          </a:rPr>
                          <m:t>𝑛</m:t>
                        </m:r>
                        <m:r>
                          <a:rPr lang="fr-BE" sz="2000" b="0" i="1" smtClean="0">
                            <a:solidFill>
                              <a:schemeClr val="tx1"/>
                            </a:solidFill>
                            <a:latin typeface="Cambria Math" panose="02040503050406030204" pitchFamily="18" charset="0"/>
                            <a:cs typeface="Calibri" pitchFamily="34" charset="0"/>
                          </a:rPr>
                          <m:t>−1</m:t>
                        </m:r>
                      </m:num>
                      <m:den>
                        <m:r>
                          <a:rPr lang="fr-BE" sz="2000" b="0" i="1" smtClean="0">
                            <a:solidFill>
                              <a:schemeClr val="tx1"/>
                            </a:solidFill>
                            <a:latin typeface="Cambria Math" panose="02040503050406030204" pitchFamily="18" charset="0"/>
                            <a:cs typeface="Calibri" pitchFamily="34" charset="0"/>
                          </a:rPr>
                          <m:t>𝑛</m:t>
                        </m:r>
                      </m:den>
                    </m:f>
                    <m:sSup>
                      <m:sSupPr>
                        <m:ctrlPr>
                          <a:rPr lang="fr-BE" sz="2000" b="0" i="1" smtClean="0">
                            <a:solidFill>
                              <a:schemeClr val="tx1"/>
                            </a:solidFill>
                            <a:latin typeface="Cambria Math" panose="02040503050406030204" pitchFamily="18" charset="0"/>
                            <a:cs typeface="Calibri" pitchFamily="34" charset="0"/>
                          </a:rPr>
                        </m:ctrlPr>
                      </m:sSupPr>
                      <m:e>
                        <m:r>
                          <a:rPr lang="fr-BE" sz="2000" b="0" i="1" smtClean="0">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000" b="0" i="1" smtClean="0">
                            <a:solidFill>
                              <a:schemeClr val="tx1"/>
                            </a:solidFill>
                            <a:latin typeface="Cambria Math" panose="02040503050406030204" pitchFamily="18" charset="0"/>
                            <a:cs typeface="Calibri" pitchFamily="34" charset="0"/>
                          </a:rPr>
                          <m:t>2</m:t>
                        </m:r>
                      </m:sup>
                    </m:sSup>
                  </m:oMath>
                </a14:m>
                <a:r>
                  <a:rPr lang="fr-FR" sz="2000" dirty="0">
                    <a:solidFill>
                      <a:schemeClr val="tx1"/>
                    </a:solidFill>
                    <a:cs typeface="Calibri" pitchFamily="34" charset="0"/>
                  </a:rPr>
                  <a:t>, où </a:t>
                </a:r>
                <a14:m>
                  <m:oMath xmlns:m="http://schemas.openxmlformats.org/officeDocument/2006/math">
                    <m:sSup>
                      <m:sSupPr>
                        <m:ctrlPr>
                          <a:rPr lang="fr-BE"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000" i="1">
                            <a:solidFill>
                              <a:schemeClr val="tx1"/>
                            </a:solidFill>
                            <a:latin typeface="Cambria Math" panose="02040503050406030204" pitchFamily="18" charset="0"/>
                            <a:cs typeface="Calibri" pitchFamily="34" charset="0"/>
                          </a:rPr>
                          <m:t>2</m:t>
                        </m:r>
                      </m:sup>
                    </m:sSup>
                    <m:r>
                      <a:rPr lang="fr-BE" sz="2000" i="1">
                        <a:solidFill>
                          <a:schemeClr val="tx1"/>
                        </a:solidFill>
                        <a:latin typeface="Cambria Math" panose="02040503050406030204" pitchFamily="18" charset="0"/>
                        <a:cs typeface="Calibri" pitchFamily="34" charset="0"/>
                      </a:rPr>
                      <m:t> </m:t>
                    </m:r>
                  </m:oMath>
                </a14:m>
                <a:r>
                  <a:rPr lang="fr-FR" sz="2000" dirty="0">
                    <a:solidFill>
                      <a:schemeClr val="tx1"/>
                    </a:solidFill>
                    <a:cs typeface="Calibri" pitchFamily="34" charset="0"/>
                  </a:rPr>
                  <a:t>est la variance de la population et n la taille de l’échantillon. Ainsi, la variance </a:t>
                </a:r>
                <a14:m>
                  <m:oMath xmlns:m="http://schemas.openxmlformats.org/officeDocument/2006/math">
                    <m:sSup>
                      <m:sSupPr>
                        <m:ctrlPr>
                          <a:rPr lang="fr-FR"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cs typeface="Calibri" pitchFamily="34" charset="0"/>
                          </a:rPr>
                          <m:t>𝑠</m:t>
                        </m:r>
                      </m:e>
                      <m:sup>
                        <m:r>
                          <a:rPr lang="fr-BE" sz="2000" i="1">
                            <a:solidFill>
                              <a:schemeClr val="tx1"/>
                            </a:solidFill>
                            <a:latin typeface="Cambria Math" panose="02040503050406030204" pitchFamily="18" charset="0"/>
                            <a:cs typeface="Calibri" pitchFamily="34" charset="0"/>
                          </a:rPr>
                          <m:t>2</m:t>
                        </m:r>
                      </m:sup>
                    </m:sSup>
                  </m:oMath>
                </a14:m>
                <a:r>
                  <a:rPr lang="fr-FR" sz="2000" dirty="0">
                    <a:solidFill>
                      <a:schemeClr val="tx1"/>
                    </a:solidFill>
                    <a:cs typeface="Calibri" pitchFamily="34" charset="0"/>
                  </a:rPr>
                  <a:t> est un estimateur biaisé de la variance </a:t>
                </a:r>
                <a14:m>
                  <m:oMath xmlns:m="http://schemas.openxmlformats.org/officeDocument/2006/math">
                    <m:sSup>
                      <m:sSupPr>
                        <m:ctrlPr>
                          <a:rPr lang="fr-BE"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000" i="1">
                            <a:solidFill>
                              <a:schemeClr val="tx1"/>
                            </a:solidFill>
                            <a:latin typeface="Cambria Math" panose="02040503050406030204" pitchFamily="18" charset="0"/>
                            <a:cs typeface="Calibri" pitchFamily="34" charset="0"/>
                          </a:rPr>
                          <m:t>2</m:t>
                        </m:r>
                      </m:sup>
                    </m:sSup>
                    <m:r>
                      <a:rPr lang="fr-BE" sz="2000" i="1">
                        <a:solidFill>
                          <a:schemeClr val="tx1"/>
                        </a:solidFill>
                        <a:latin typeface="Cambria Math" panose="02040503050406030204" pitchFamily="18" charset="0"/>
                        <a:cs typeface="Calibri" pitchFamily="34" charset="0"/>
                      </a:rPr>
                      <m:t> </m:t>
                    </m:r>
                  </m:oMath>
                </a14:m>
                <a:r>
                  <a:rPr lang="fr-FR" sz="2000" dirty="0">
                    <a:solidFill>
                      <a:schemeClr val="tx1"/>
                    </a:solidFill>
                    <a:cs typeface="Calibri" pitchFamily="34" charset="0"/>
                  </a:rPr>
                  <a:t>de la population. En utilisant la variance modifiée, </a:t>
                </a:r>
                <a14:m>
                  <m:oMath xmlns:m="http://schemas.openxmlformats.org/officeDocument/2006/math">
                    <m:sSup>
                      <m:sSupPr>
                        <m:ctrlPr>
                          <a:rPr lang="fr-FR" sz="2000" i="1" smtClean="0">
                            <a:solidFill>
                              <a:schemeClr val="tx1"/>
                            </a:solidFill>
                            <a:latin typeface="Cambria Math" panose="02040503050406030204" pitchFamily="18" charset="0"/>
                            <a:cs typeface="Calibri" pitchFamily="34" charset="0"/>
                          </a:rPr>
                        </m:ctrlPr>
                      </m:sSupPr>
                      <m:e>
                        <m:acc>
                          <m:accPr>
                            <m:chr m:val="̂"/>
                            <m:ctrlPr>
                              <a:rPr lang="fr-FR" sz="2000" i="1">
                                <a:solidFill>
                                  <a:schemeClr val="tx1"/>
                                </a:solidFill>
                                <a:latin typeface="Cambria Math" panose="02040503050406030204" pitchFamily="18" charset="0"/>
                                <a:cs typeface="Calibri" pitchFamily="34" charset="0"/>
                              </a:rPr>
                            </m:ctrlPr>
                          </m:accPr>
                          <m:e>
                            <m:r>
                              <a:rPr lang="fr-BE" sz="2000" i="1">
                                <a:solidFill>
                                  <a:schemeClr val="tx1"/>
                                </a:solidFill>
                                <a:latin typeface="Cambria Math" panose="02040503050406030204" pitchFamily="18" charset="0"/>
                                <a:cs typeface="Calibri" pitchFamily="34" charset="0"/>
                              </a:rPr>
                              <m:t>𝑠</m:t>
                            </m:r>
                          </m:e>
                        </m:acc>
                      </m:e>
                      <m:sup>
                        <m:r>
                          <a:rPr lang="fr-BE" sz="2000" b="0" i="1" smtClean="0">
                            <a:solidFill>
                              <a:schemeClr val="tx1"/>
                            </a:solidFill>
                            <a:latin typeface="Cambria Math" panose="02040503050406030204" pitchFamily="18" charset="0"/>
                            <a:cs typeface="Calibri" pitchFamily="34" charset="0"/>
                          </a:rPr>
                          <m:t>2</m:t>
                        </m:r>
                      </m:sup>
                    </m:sSup>
                    <m:r>
                      <a:rPr lang="fr-BE" sz="2000" b="0" i="1" smtClean="0">
                        <a:solidFill>
                          <a:schemeClr val="tx1"/>
                        </a:solidFill>
                        <a:latin typeface="Cambria Math" panose="02040503050406030204" pitchFamily="18" charset="0"/>
                        <a:cs typeface="Calibri" pitchFamily="34" charset="0"/>
                      </a:rPr>
                      <m:t>=</m:t>
                    </m:r>
                    <m:f>
                      <m:fPr>
                        <m:ctrlPr>
                          <a:rPr lang="fr-BE" sz="2000" b="0" i="1" smtClean="0">
                            <a:solidFill>
                              <a:schemeClr val="tx1"/>
                            </a:solidFill>
                            <a:latin typeface="Cambria Math" panose="02040503050406030204" pitchFamily="18" charset="0"/>
                            <a:cs typeface="Calibri" pitchFamily="34" charset="0"/>
                          </a:rPr>
                        </m:ctrlPr>
                      </m:fPr>
                      <m:num>
                        <m:r>
                          <a:rPr lang="fr-BE" sz="2000" b="0" i="1" smtClean="0">
                            <a:solidFill>
                              <a:schemeClr val="tx1"/>
                            </a:solidFill>
                            <a:latin typeface="Cambria Math" panose="02040503050406030204" pitchFamily="18" charset="0"/>
                            <a:cs typeface="Calibri" pitchFamily="34" charset="0"/>
                          </a:rPr>
                          <m:t>𝑛</m:t>
                        </m:r>
                      </m:num>
                      <m:den>
                        <m:r>
                          <a:rPr lang="fr-BE" sz="2000" b="0" i="1" smtClean="0">
                            <a:solidFill>
                              <a:schemeClr val="tx1"/>
                            </a:solidFill>
                            <a:latin typeface="Cambria Math" panose="02040503050406030204" pitchFamily="18" charset="0"/>
                            <a:cs typeface="Calibri" pitchFamily="34" charset="0"/>
                          </a:rPr>
                          <m:t>𝑛</m:t>
                        </m:r>
                        <m:r>
                          <a:rPr lang="fr-BE" sz="2000" b="0" i="1" smtClean="0">
                            <a:solidFill>
                              <a:schemeClr val="tx1"/>
                            </a:solidFill>
                            <a:latin typeface="Cambria Math" panose="02040503050406030204" pitchFamily="18" charset="0"/>
                            <a:cs typeface="Calibri" pitchFamily="34" charset="0"/>
                          </a:rPr>
                          <m:t>−1</m:t>
                        </m:r>
                      </m:den>
                    </m:f>
                    <m:sSup>
                      <m:sSupPr>
                        <m:ctrlPr>
                          <a:rPr lang="fr-FR"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cs typeface="Calibri" pitchFamily="34" charset="0"/>
                          </a:rPr>
                          <m:t>𝑠</m:t>
                        </m:r>
                      </m:e>
                      <m:sup>
                        <m:r>
                          <a:rPr lang="fr-BE" sz="2000" i="1">
                            <a:solidFill>
                              <a:schemeClr val="tx1"/>
                            </a:solidFill>
                            <a:latin typeface="Cambria Math" panose="02040503050406030204" pitchFamily="18" charset="0"/>
                            <a:cs typeface="Calibri" pitchFamily="34" charset="0"/>
                          </a:rPr>
                          <m:t>2</m:t>
                        </m:r>
                      </m:sup>
                    </m:sSup>
                  </m:oMath>
                </a14:m>
                <a:r>
                  <a:rPr lang="fr-FR" sz="2000" dirty="0">
                    <a:solidFill>
                      <a:schemeClr val="tx1"/>
                    </a:solidFill>
                    <a:cs typeface="Calibri" pitchFamily="34" charset="0"/>
                  </a:rPr>
                  <a:t>, on trouve </a:t>
                </a:r>
                <a14:m>
                  <m:oMath xmlns:m="http://schemas.openxmlformats.org/officeDocument/2006/math">
                    <m:sSub>
                      <m:sSubPr>
                        <m:ctrlPr>
                          <a:rPr lang="fr-FR" sz="2000" i="1">
                            <a:solidFill>
                              <a:schemeClr val="tx1"/>
                            </a:solidFill>
                            <a:latin typeface="Cambria Math" panose="02040503050406030204" pitchFamily="18" charset="0"/>
                            <a:cs typeface="Calibri" pitchFamily="34" charset="0"/>
                          </a:rPr>
                        </m:ctrlPr>
                      </m:sSubPr>
                      <m:e>
                        <m:r>
                          <a:rPr lang="fr-FR" sz="2000" i="1">
                            <a:solidFill>
                              <a:schemeClr val="tx1"/>
                            </a:solidFill>
                            <a:latin typeface="Cambria Math" panose="02040503050406030204" pitchFamily="18" charset="0"/>
                            <a:ea typeface="Cambria Math" panose="02040503050406030204" pitchFamily="18" charset="0"/>
                            <a:cs typeface="Calibri" pitchFamily="34" charset="0"/>
                          </a:rPr>
                          <m:t>𝜇</m:t>
                        </m:r>
                      </m:e>
                      <m:sub>
                        <m:sSup>
                          <m:sSupPr>
                            <m:ctrlPr>
                              <a:rPr lang="fr-FR" sz="2000" i="1">
                                <a:solidFill>
                                  <a:schemeClr val="tx1"/>
                                </a:solidFill>
                                <a:latin typeface="Cambria Math" panose="02040503050406030204" pitchFamily="18" charset="0"/>
                                <a:cs typeface="Calibri" pitchFamily="34" charset="0"/>
                              </a:rPr>
                            </m:ctrlPr>
                          </m:sSupPr>
                          <m:e>
                            <m:acc>
                              <m:accPr>
                                <m:chr m:val="̂"/>
                                <m:ctrlPr>
                                  <a:rPr lang="fr-FR" sz="2000" i="1" smtClean="0">
                                    <a:solidFill>
                                      <a:schemeClr val="tx1"/>
                                    </a:solidFill>
                                    <a:latin typeface="Cambria Math" panose="02040503050406030204" pitchFamily="18" charset="0"/>
                                    <a:cs typeface="Calibri" pitchFamily="34" charset="0"/>
                                  </a:rPr>
                                </m:ctrlPr>
                              </m:accPr>
                              <m:e>
                                <m:r>
                                  <a:rPr lang="fr-BE" sz="2000" b="0" i="1" smtClean="0">
                                    <a:solidFill>
                                      <a:schemeClr val="tx1"/>
                                    </a:solidFill>
                                    <a:latin typeface="Cambria Math" panose="02040503050406030204" pitchFamily="18" charset="0"/>
                                    <a:cs typeface="Calibri" pitchFamily="34" charset="0"/>
                                  </a:rPr>
                                  <m:t>𝑠</m:t>
                                </m:r>
                              </m:e>
                            </m:acc>
                          </m:e>
                          <m:sup>
                            <m:r>
                              <a:rPr lang="fr-BE" sz="2000" i="1">
                                <a:solidFill>
                                  <a:schemeClr val="tx1"/>
                                </a:solidFill>
                                <a:latin typeface="Cambria Math" panose="02040503050406030204" pitchFamily="18" charset="0"/>
                                <a:cs typeface="Calibri" pitchFamily="34" charset="0"/>
                              </a:rPr>
                              <m:t>2</m:t>
                            </m:r>
                          </m:sup>
                        </m:sSup>
                      </m:sub>
                    </m:sSub>
                    <m:r>
                      <a:rPr lang="fr-BE" sz="2000" i="1">
                        <a:solidFill>
                          <a:schemeClr val="tx1"/>
                        </a:solidFill>
                        <a:latin typeface="Cambria Math" panose="02040503050406030204" pitchFamily="18" charset="0"/>
                        <a:cs typeface="Calibri" pitchFamily="34" charset="0"/>
                      </a:rPr>
                      <m:t>=</m:t>
                    </m:r>
                    <m:sSup>
                      <m:sSupPr>
                        <m:ctrlPr>
                          <a:rPr lang="fr-BE"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000" i="1">
                            <a:solidFill>
                              <a:schemeClr val="tx1"/>
                            </a:solidFill>
                            <a:latin typeface="Cambria Math" panose="02040503050406030204" pitchFamily="18" charset="0"/>
                            <a:cs typeface="Calibri" pitchFamily="34" charset="0"/>
                          </a:rPr>
                          <m:t>2</m:t>
                        </m:r>
                      </m:sup>
                    </m:sSup>
                  </m:oMath>
                </a14:m>
                <a:r>
                  <a:rPr lang="fr-FR" sz="2000" dirty="0">
                    <a:solidFill>
                      <a:schemeClr val="tx1"/>
                    </a:solidFill>
                    <a:cs typeface="Calibri" pitchFamily="34" charset="0"/>
                  </a:rPr>
                  <a:t> de sorte que </a:t>
                </a:r>
                <a14:m>
                  <m:oMath xmlns:m="http://schemas.openxmlformats.org/officeDocument/2006/math">
                    <m:sSup>
                      <m:sSupPr>
                        <m:ctrlPr>
                          <a:rPr lang="fr-FR" sz="2000" i="1">
                            <a:solidFill>
                              <a:schemeClr val="tx1"/>
                            </a:solidFill>
                            <a:latin typeface="Cambria Math" panose="02040503050406030204" pitchFamily="18" charset="0"/>
                            <a:cs typeface="Calibri" pitchFamily="34" charset="0"/>
                          </a:rPr>
                        </m:ctrlPr>
                      </m:sSupPr>
                      <m:e>
                        <m:acc>
                          <m:accPr>
                            <m:chr m:val="̂"/>
                            <m:ctrlPr>
                              <a:rPr lang="fr-FR" sz="2000" i="1">
                                <a:solidFill>
                                  <a:schemeClr val="tx1"/>
                                </a:solidFill>
                                <a:latin typeface="Cambria Math" panose="02040503050406030204" pitchFamily="18" charset="0"/>
                                <a:cs typeface="Calibri" pitchFamily="34" charset="0"/>
                              </a:rPr>
                            </m:ctrlPr>
                          </m:accPr>
                          <m:e>
                            <m:r>
                              <a:rPr lang="fr-BE" sz="2000" i="1">
                                <a:solidFill>
                                  <a:schemeClr val="tx1"/>
                                </a:solidFill>
                                <a:latin typeface="Cambria Math" panose="02040503050406030204" pitchFamily="18" charset="0"/>
                                <a:cs typeface="Calibri" pitchFamily="34" charset="0"/>
                              </a:rPr>
                              <m:t>𝑠</m:t>
                            </m:r>
                          </m:e>
                        </m:acc>
                      </m:e>
                      <m:sup>
                        <m:r>
                          <a:rPr lang="fr-BE" sz="2000" i="1">
                            <a:solidFill>
                              <a:schemeClr val="tx1"/>
                            </a:solidFill>
                            <a:latin typeface="Cambria Math" panose="02040503050406030204" pitchFamily="18" charset="0"/>
                            <a:cs typeface="Calibri" pitchFamily="34" charset="0"/>
                          </a:rPr>
                          <m:t>2</m:t>
                        </m:r>
                      </m:sup>
                    </m:sSup>
                    <m:r>
                      <a:rPr lang="fr-BE" sz="2000" i="1">
                        <a:solidFill>
                          <a:schemeClr val="tx1"/>
                        </a:solidFill>
                        <a:latin typeface="Cambria Math" panose="02040503050406030204" pitchFamily="18" charset="0"/>
                        <a:cs typeface="Calibri" pitchFamily="34" charset="0"/>
                      </a:rPr>
                      <m:t> </m:t>
                    </m:r>
                  </m:oMath>
                </a14:m>
                <a:r>
                  <a:rPr lang="fr-FR" sz="2000" dirty="0">
                    <a:solidFill>
                      <a:schemeClr val="tx1"/>
                    </a:solidFill>
                    <a:cs typeface="Calibri" pitchFamily="34" charset="0"/>
                  </a:rPr>
                  <a:t>est un estimateur non biaisé de </a:t>
                </a:r>
                <a14:m>
                  <m:oMath xmlns:m="http://schemas.openxmlformats.org/officeDocument/2006/math">
                    <m:sSup>
                      <m:sSupPr>
                        <m:ctrlPr>
                          <a:rPr lang="fr-BE" sz="2000" i="1">
                            <a:solidFill>
                              <a:schemeClr val="tx1"/>
                            </a:solidFill>
                            <a:latin typeface="Cambria Math" panose="02040503050406030204" pitchFamily="18" charset="0"/>
                            <a:cs typeface="Calibri" pitchFamily="34" charset="0"/>
                          </a:rPr>
                        </m:ctrlPr>
                      </m:sSupPr>
                      <m:e>
                        <m:r>
                          <a:rPr lang="fr-BE" sz="2000" i="1">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000" i="1">
                            <a:solidFill>
                              <a:schemeClr val="tx1"/>
                            </a:solidFill>
                            <a:latin typeface="Cambria Math" panose="02040503050406030204" pitchFamily="18" charset="0"/>
                            <a:cs typeface="Calibri" pitchFamily="34" charset="0"/>
                          </a:rPr>
                          <m:t>2</m:t>
                        </m:r>
                      </m:sup>
                    </m:sSup>
                  </m:oMath>
                </a14:m>
                <a:r>
                  <a:rPr lang="fr-FR" sz="2000" dirty="0">
                    <a:solidFill>
                      <a:schemeClr val="tx1"/>
                    </a:solidFill>
                    <a:cs typeface="Calibri" pitchFamily="34" charset="0"/>
                  </a:rPr>
                  <a:t>.  Notons en passant que </a:t>
                </a:r>
                <a14:m>
                  <m:oMath xmlns:m="http://schemas.openxmlformats.org/officeDocument/2006/math">
                    <m:acc>
                      <m:accPr>
                        <m:chr m:val="̂"/>
                        <m:ctrlPr>
                          <a:rPr lang="fr-BE" sz="2000" b="0" i="1" smtClean="0">
                            <a:solidFill>
                              <a:schemeClr val="tx1"/>
                            </a:solidFill>
                            <a:latin typeface="Cambria Math" panose="02040503050406030204" pitchFamily="18" charset="0"/>
                            <a:cs typeface="Calibri" pitchFamily="34" charset="0"/>
                          </a:rPr>
                        </m:ctrlPr>
                      </m:accPr>
                      <m:e>
                        <m:r>
                          <a:rPr lang="fr-BE" sz="2000" b="0" i="1" smtClean="0">
                            <a:solidFill>
                              <a:schemeClr val="tx1"/>
                            </a:solidFill>
                            <a:latin typeface="Cambria Math" panose="02040503050406030204" pitchFamily="18" charset="0"/>
                            <a:cs typeface="Calibri" pitchFamily="34" charset="0"/>
                          </a:rPr>
                          <m:t>𝑠</m:t>
                        </m:r>
                      </m:e>
                    </m:acc>
                  </m:oMath>
                </a14:m>
                <a:r>
                  <a:rPr lang="fr-FR" sz="2000" dirty="0">
                    <a:solidFill>
                      <a:schemeClr val="tx1"/>
                    </a:solidFill>
                    <a:cs typeface="Calibri" pitchFamily="34" charset="0"/>
                  </a:rPr>
                  <a:t> reste un estimateur biaisé de </a:t>
                </a:r>
                <a14:m>
                  <m:oMath xmlns:m="http://schemas.openxmlformats.org/officeDocument/2006/math">
                    <m:r>
                      <a:rPr lang="fr-FR" sz="2000"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FR" sz="2400" dirty="0">
                    <a:solidFill>
                      <a:schemeClr val="tx1"/>
                    </a:solidFill>
                    <a:cs typeface="Calibri" pitchFamily="34" charset="0"/>
                  </a:rPr>
                  <a:t>! </a:t>
                </a:r>
                <a:r>
                  <a:rPr lang="fr-FR" sz="2000" dirty="0">
                    <a:solidFill>
                      <a:schemeClr val="tx1"/>
                    </a:solidFill>
                    <a:cs typeface="Calibri" pitchFamily="34" charset="0"/>
                  </a:rPr>
                  <a:t>(voir le corrigé de </a:t>
                </a:r>
                <a:r>
                  <a:rPr lang="fr-FR" sz="2000">
                    <a:solidFill>
                      <a:schemeClr val="tx1"/>
                    </a:solidFill>
                    <a:cs typeface="Calibri" pitchFamily="34" charset="0"/>
                  </a:rPr>
                  <a:t>l’Exercice 12.4</a:t>
                </a:r>
                <a:r>
                  <a:rPr lang="fr-FR" sz="2000" dirty="0">
                    <a:solidFill>
                      <a:schemeClr val="tx1"/>
                    </a:solidFill>
                    <a:cs typeface="Calibri" pitchFamily="34" charset="0"/>
                  </a:rPr>
                  <a:t>) </a:t>
                </a:r>
              </a:p>
              <a:p>
                <a:pPr marL="167400" indent="0">
                  <a:buNone/>
                </a:pPr>
                <a:endParaRPr lang="fr-BE" sz="26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2"/>
                <a:stretch>
                  <a:fillRect l="-754" t="-2689" r="-464"/>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Estimateurs non-biaisés</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113</a:t>
            </a:fld>
            <a:endParaRPr lang="fr-FR"/>
          </a:p>
        </p:txBody>
      </p:sp>
    </p:spTree>
    <p:extLst>
      <p:ext uri="{BB962C8B-B14F-4D97-AF65-F5344CB8AC3E}">
        <p14:creationId xmlns:p14="http://schemas.microsoft.com/office/powerpoint/2010/main" val="1585526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457200" lvl="1" indent="0">
                  <a:buNone/>
                </a:pPr>
                <a:r>
                  <a:rPr lang="fr-FR" sz="2800" dirty="0">
                    <a:solidFill>
                      <a:schemeClr val="tx1"/>
                    </a:solidFill>
                    <a:cs typeface="Calibri" pitchFamily="34" charset="0"/>
                  </a:rPr>
                  <a:t>En termes plus formels, on dira qu’une statistique est non biaisée si son espérance est égale à la valeur du paramètre de la population correspondant.</a:t>
                </a:r>
              </a:p>
              <a:p>
                <a:pPr marL="457200" lvl="1" indent="0">
                  <a:buNone/>
                </a:pPr>
                <a:endParaRPr lang="fr-FR" sz="2800" dirty="0">
                  <a:solidFill>
                    <a:schemeClr val="tx1"/>
                  </a:solidFill>
                  <a:cs typeface="Calibri" pitchFamily="34" charset="0"/>
                </a:endParaRPr>
              </a:p>
              <a:p>
                <a:pPr marL="457200" lvl="1" indent="0">
                  <a:buNone/>
                </a:pPr>
                <a:r>
                  <a:rPr lang="fr-FR" sz="2800" dirty="0">
                    <a:solidFill>
                      <a:schemeClr val="tx1"/>
                    </a:solidFill>
                    <a:cs typeface="Calibri" pitchFamily="34" charset="0"/>
                  </a:rPr>
                  <a:t>Ainsi, </a:t>
                </a:r>
                <a14:m>
                  <m:oMath xmlns:m="http://schemas.openxmlformats.org/officeDocument/2006/math">
                    <m:acc>
                      <m:accPr>
                        <m:chr m:val="̅"/>
                        <m:ctrlPr>
                          <a:rPr lang="fr-FR" sz="280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r>
                      <a:rPr lang="fr-BE" sz="2800" b="0" i="1" smtClean="0">
                        <a:solidFill>
                          <a:schemeClr val="tx1"/>
                        </a:solidFill>
                        <a:latin typeface="Cambria Math" panose="02040503050406030204" pitchFamily="18" charset="0"/>
                        <a:cs typeface="Calibri" pitchFamily="34" charset="0"/>
                      </a:rPr>
                      <m:t> </m:t>
                    </m:r>
                  </m:oMath>
                </a14:m>
                <a:r>
                  <a:rPr lang="fr-FR" sz="2800" dirty="0">
                    <a:solidFill>
                      <a:schemeClr val="tx1"/>
                    </a:solidFill>
                    <a:cs typeface="Calibri" pitchFamily="34" charset="0"/>
                  </a:rPr>
                  <a:t>et</a:t>
                </a:r>
                <a14:m>
                  <m:oMath xmlns:m="http://schemas.openxmlformats.org/officeDocument/2006/math">
                    <m:sSup>
                      <m:sSupPr>
                        <m:ctrlPr>
                          <a:rPr lang="fr-FR" sz="2800" i="1">
                            <a:solidFill>
                              <a:schemeClr val="tx1"/>
                            </a:solidFill>
                            <a:latin typeface="Cambria Math" panose="02040503050406030204" pitchFamily="18" charset="0"/>
                            <a:cs typeface="Calibri" pitchFamily="34" charset="0"/>
                          </a:rPr>
                        </m:ctrlPr>
                      </m:sSupPr>
                      <m:e>
                        <m:r>
                          <a:rPr lang="fr-BE" sz="2800" b="0" i="1" smtClean="0">
                            <a:solidFill>
                              <a:schemeClr val="tx1"/>
                            </a:solidFill>
                            <a:latin typeface="Cambria Math" panose="02040503050406030204" pitchFamily="18" charset="0"/>
                            <a:cs typeface="Calibri" pitchFamily="34" charset="0"/>
                          </a:rPr>
                          <m:t> </m:t>
                        </m:r>
                        <m:acc>
                          <m:accPr>
                            <m:chr m:val="̂"/>
                            <m:ctrlPr>
                              <a:rPr lang="fr-FR" sz="2800" i="1">
                                <a:solidFill>
                                  <a:schemeClr val="tx1"/>
                                </a:solidFill>
                                <a:latin typeface="Cambria Math" panose="02040503050406030204" pitchFamily="18" charset="0"/>
                                <a:cs typeface="Calibri" pitchFamily="34" charset="0"/>
                              </a:rPr>
                            </m:ctrlPr>
                          </m:accPr>
                          <m:e>
                            <m:r>
                              <a:rPr lang="fr-BE" sz="2800" i="1">
                                <a:solidFill>
                                  <a:schemeClr val="tx1"/>
                                </a:solidFill>
                                <a:latin typeface="Cambria Math" panose="02040503050406030204" pitchFamily="18" charset="0"/>
                                <a:cs typeface="Calibri" pitchFamily="34" charset="0"/>
                              </a:rPr>
                              <m:t>𝑠</m:t>
                            </m:r>
                          </m:e>
                        </m:acc>
                      </m:e>
                      <m:sup>
                        <m:r>
                          <a:rPr lang="fr-BE" sz="2800" i="1">
                            <a:solidFill>
                              <a:schemeClr val="tx1"/>
                            </a:solidFill>
                            <a:latin typeface="Cambria Math" panose="02040503050406030204" pitchFamily="18" charset="0"/>
                            <a:cs typeface="Calibri" pitchFamily="34" charset="0"/>
                          </a:rPr>
                          <m:t>2</m:t>
                        </m:r>
                      </m:sup>
                    </m:sSup>
                  </m:oMath>
                </a14:m>
                <a:r>
                  <a:rPr lang="fr-FR" sz="2800" dirty="0">
                    <a:solidFill>
                      <a:schemeClr val="tx1"/>
                    </a:solidFill>
                    <a:cs typeface="Calibri" pitchFamily="34" charset="0"/>
                  </a:rPr>
                  <a:t> sont </a:t>
                </a:r>
                <a:r>
                  <a:rPr lang="fr-FR" sz="2800" b="1" dirty="0">
                    <a:solidFill>
                      <a:schemeClr val="tx1"/>
                    </a:solidFill>
                    <a:cs typeface="Calibri" pitchFamily="34" charset="0"/>
                  </a:rPr>
                  <a:t>sans biais </a:t>
                </a:r>
                <a:r>
                  <a:rPr lang="fr-FR" sz="2800" dirty="0">
                    <a:solidFill>
                      <a:schemeClr val="tx1"/>
                    </a:solidFill>
                    <a:cs typeface="Calibri" pitchFamily="34" charset="0"/>
                  </a:rPr>
                  <a:t>puisque </a:t>
                </a:r>
                <a14:m>
                  <m:oMath xmlns:m="http://schemas.openxmlformats.org/officeDocument/2006/math">
                    <m:r>
                      <m:rPr>
                        <m:sty m:val="p"/>
                      </m:rPr>
                      <a:rPr lang="fr-BE" sz="2800" b="0" i="0" smtClean="0">
                        <a:solidFill>
                          <a:schemeClr val="tx1"/>
                        </a:solidFill>
                        <a:latin typeface="Cambria Math" panose="02040503050406030204" pitchFamily="18" charset="0"/>
                        <a:cs typeface="Calibri" pitchFamily="34" charset="0"/>
                      </a:rPr>
                      <m:t>E</m:t>
                    </m:r>
                    <m:d>
                      <m:dPr>
                        <m:ctrlPr>
                          <a:rPr lang="fr-BE" sz="2800" b="0" i="1" smtClean="0">
                            <a:solidFill>
                              <a:schemeClr val="tx1"/>
                            </a:solidFill>
                            <a:latin typeface="Cambria Math" panose="02040503050406030204" pitchFamily="18" charset="0"/>
                            <a:cs typeface="Calibri" pitchFamily="34" charset="0"/>
                          </a:rPr>
                        </m:ctrlPr>
                      </m:dPr>
                      <m:e>
                        <m:acc>
                          <m:accPr>
                            <m:chr m:val="̅"/>
                            <m:ctrlPr>
                              <a:rPr lang="fr-FR" sz="2800" i="1">
                                <a:solidFill>
                                  <a:schemeClr val="tx1"/>
                                </a:solidFill>
                                <a:latin typeface="Cambria Math" panose="02040503050406030204" pitchFamily="18" charset="0"/>
                                <a:cs typeface="Calibri" pitchFamily="34" charset="0"/>
                              </a:rPr>
                            </m:ctrlPr>
                          </m:accPr>
                          <m:e>
                            <m:r>
                              <a:rPr lang="fr-BE" sz="2800" i="1">
                                <a:solidFill>
                                  <a:schemeClr val="tx1"/>
                                </a:solidFill>
                                <a:latin typeface="Cambria Math" panose="02040503050406030204" pitchFamily="18" charset="0"/>
                                <a:cs typeface="Calibri" pitchFamily="34" charset="0"/>
                              </a:rPr>
                              <m:t>𝑋</m:t>
                            </m:r>
                          </m:e>
                        </m:acc>
                      </m:e>
                    </m:d>
                    <m:r>
                      <a:rPr lang="fr-BE" sz="2800" b="0" i="1" smtClean="0">
                        <a:solidFill>
                          <a:schemeClr val="tx1"/>
                        </a:solidFill>
                        <a:latin typeface="Cambria Math" panose="02040503050406030204" pitchFamily="18" charset="0"/>
                        <a:cs typeface="Calibri" pitchFamily="34" charset="0"/>
                      </a:rPr>
                      <m:t>=</m:t>
                    </m:r>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r>
                      <a:rPr lang="fr-BE" sz="2800" i="1">
                        <a:solidFill>
                          <a:schemeClr val="tx1"/>
                        </a:solidFill>
                        <a:latin typeface="Cambria Math" panose="02040503050406030204" pitchFamily="18" charset="0"/>
                        <a:cs typeface="Calibri" pitchFamily="34" charset="0"/>
                      </a:rPr>
                      <m:t> </m:t>
                    </m:r>
                  </m:oMath>
                </a14:m>
                <a:r>
                  <a:rPr lang="fr-FR" sz="2800" dirty="0">
                    <a:solidFill>
                      <a:schemeClr val="tx1"/>
                    </a:solidFill>
                    <a:cs typeface="Calibri" pitchFamily="34" charset="0"/>
                  </a:rPr>
                  <a:t>et </a:t>
                </a:r>
                <a14:m>
                  <m:oMath xmlns:m="http://schemas.openxmlformats.org/officeDocument/2006/math">
                    <m:r>
                      <m:rPr>
                        <m:sty m:val="p"/>
                      </m:rPr>
                      <a:rPr lang="fr-BE" sz="2800">
                        <a:solidFill>
                          <a:schemeClr val="tx1"/>
                        </a:solidFill>
                        <a:latin typeface="Cambria Math" panose="02040503050406030204" pitchFamily="18" charset="0"/>
                        <a:cs typeface="Calibri" pitchFamily="34" charset="0"/>
                      </a:rPr>
                      <m:t>E</m:t>
                    </m:r>
                    <m:d>
                      <m:dPr>
                        <m:ctrlPr>
                          <a:rPr lang="fr-BE" sz="2800" i="1">
                            <a:solidFill>
                              <a:schemeClr val="tx1"/>
                            </a:solidFill>
                            <a:latin typeface="Cambria Math" panose="02040503050406030204" pitchFamily="18" charset="0"/>
                            <a:cs typeface="Calibri" pitchFamily="34" charset="0"/>
                          </a:rPr>
                        </m:ctrlPr>
                      </m:dPr>
                      <m:e>
                        <m:sSup>
                          <m:sSupPr>
                            <m:ctrlPr>
                              <a:rPr lang="fr-FR" sz="2800" i="1">
                                <a:solidFill>
                                  <a:schemeClr val="tx1"/>
                                </a:solidFill>
                                <a:latin typeface="Cambria Math" panose="02040503050406030204" pitchFamily="18" charset="0"/>
                                <a:cs typeface="Calibri" pitchFamily="34" charset="0"/>
                              </a:rPr>
                            </m:ctrlPr>
                          </m:sSupPr>
                          <m:e>
                            <m:acc>
                              <m:accPr>
                                <m:chr m:val="̂"/>
                                <m:ctrlPr>
                                  <a:rPr lang="fr-FR" sz="2800" i="1">
                                    <a:solidFill>
                                      <a:schemeClr val="tx1"/>
                                    </a:solidFill>
                                    <a:latin typeface="Cambria Math" panose="02040503050406030204" pitchFamily="18" charset="0"/>
                                    <a:cs typeface="Calibri" pitchFamily="34" charset="0"/>
                                  </a:rPr>
                                </m:ctrlPr>
                              </m:accPr>
                              <m:e>
                                <m:r>
                                  <a:rPr lang="fr-BE" sz="2800" i="1">
                                    <a:solidFill>
                                      <a:schemeClr val="tx1"/>
                                    </a:solidFill>
                                    <a:latin typeface="Cambria Math" panose="02040503050406030204" pitchFamily="18" charset="0"/>
                                    <a:cs typeface="Calibri" pitchFamily="34" charset="0"/>
                                  </a:rPr>
                                  <m:t>𝑠</m:t>
                                </m:r>
                              </m:e>
                            </m:acc>
                          </m:e>
                          <m:sup>
                            <m:r>
                              <a:rPr lang="fr-BE" sz="2800" i="1">
                                <a:solidFill>
                                  <a:schemeClr val="tx1"/>
                                </a:solidFill>
                                <a:latin typeface="Cambria Math" panose="02040503050406030204" pitchFamily="18" charset="0"/>
                                <a:cs typeface="Calibri" pitchFamily="34" charset="0"/>
                              </a:rPr>
                              <m:t>2</m:t>
                            </m:r>
                          </m:sup>
                        </m:sSup>
                      </m:e>
                    </m:d>
                    <m:r>
                      <a:rPr lang="fr-BE" sz="2800" i="1">
                        <a:solidFill>
                          <a:schemeClr val="tx1"/>
                        </a:solidFill>
                        <a:latin typeface="Cambria Math" panose="02040503050406030204" pitchFamily="18" charset="0"/>
                        <a:cs typeface="Calibri" pitchFamily="34" charset="0"/>
                      </a:rPr>
                      <m:t>=</m:t>
                    </m:r>
                    <m:sSup>
                      <m:sSupPr>
                        <m:ctrlPr>
                          <a:rPr lang="fr-BE" sz="2800" i="1" smtClean="0">
                            <a:solidFill>
                              <a:schemeClr val="tx1"/>
                            </a:solidFill>
                            <a:latin typeface="Cambria Math" panose="02040503050406030204" pitchFamily="18" charset="0"/>
                            <a:cs typeface="Calibri" pitchFamily="34" charset="0"/>
                          </a:rPr>
                        </m:ctrlPr>
                      </m:sSup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e>
                      <m:sup>
                        <m:r>
                          <a:rPr lang="fr-BE" sz="2800" b="0" i="1" smtClean="0">
                            <a:solidFill>
                              <a:schemeClr val="tx1"/>
                            </a:solidFill>
                            <a:latin typeface="Cambria Math" panose="02040503050406030204" pitchFamily="18" charset="0"/>
                            <a:cs typeface="Calibri" pitchFamily="34" charset="0"/>
                          </a:rPr>
                          <m:t>2</m:t>
                        </m:r>
                      </m:sup>
                    </m:sSup>
                    <m:r>
                      <a:rPr lang="fr-BE" sz="2800" i="1">
                        <a:solidFill>
                          <a:schemeClr val="tx1"/>
                        </a:solidFill>
                        <a:latin typeface="Cambria Math" panose="02040503050406030204" pitchFamily="18" charset="0"/>
                        <a:cs typeface="Calibri" pitchFamily="34" charset="0"/>
                      </a:rPr>
                      <m:t> </m:t>
                    </m:r>
                  </m:oMath>
                </a14:m>
                <a:endParaRPr lang="fr-FR" sz="2800" dirty="0">
                  <a:solidFill>
                    <a:schemeClr val="tx1"/>
                  </a:solidFill>
                  <a:cs typeface="Calibri" pitchFamily="34" charset="0"/>
                </a:endParaRPr>
              </a:p>
              <a:p>
                <a:pPr marL="167400" indent="0">
                  <a:buNone/>
                </a:pPr>
                <a:endParaRPr lang="fr-BE" sz="26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2"/>
                <a:stretch>
                  <a:fillRect t="-1681"/>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Estimateurs non-biaisés (suite)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114</a:t>
            </a:fld>
            <a:endParaRPr lang="fr-FR"/>
          </a:p>
        </p:txBody>
      </p:sp>
    </p:spTree>
    <p:extLst>
      <p:ext uri="{BB962C8B-B14F-4D97-AF65-F5344CB8AC3E}">
        <p14:creationId xmlns:p14="http://schemas.microsoft.com/office/powerpoint/2010/main" val="680956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a:bodyPr>
          <a:lstStyle/>
          <a:p>
            <a:pPr marL="0" indent="0">
              <a:buNone/>
            </a:pPr>
            <a:r>
              <a:rPr lang="fr-BE" sz="2800" dirty="0">
                <a:solidFill>
                  <a:schemeClr val="tx1"/>
                </a:solidFill>
                <a:cs typeface="Calibri" pitchFamily="34" charset="0"/>
              </a:rPr>
              <a:t>Quand on désire estimer la moyenne, il se peut que les distributions d’échantillonnage de deux statistiques distinctes aient la même espérance mathématique. La statistique qui a la variance la plus faible est alors considérée comme l’</a:t>
            </a:r>
            <a:r>
              <a:rPr lang="fr-BE" sz="2800" b="1" dirty="0">
                <a:solidFill>
                  <a:schemeClr val="tx1"/>
                </a:solidFill>
                <a:cs typeface="Calibri" pitchFamily="34" charset="0"/>
              </a:rPr>
              <a:t>estimateur le plus efficace</a:t>
            </a:r>
            <a:r>
              <a:rPr lang="fr-BE" sz="2800" dirty="0">
                <a:solidFill>
                  <a:schemeClr val="tx1"/>
                </a:solidFill>
                <a:cs typeface="Calibri" pitchFamily="34" charset="0"/>
              </a:rPr>
              <a:t>.</a:t>
            </a:r>
          </a:p>
          <a:p>
            <a:pPr marL="0" indent="0">
              <a:buNone/>
            </a:pPr>
            <a:endParaRPr lang="fr-BE" sz="2800" dirty="0">
              <a:solidFill>
                <a:schemeClr val="tx1"/>
              </a:solidFill>
              <a:cs typeface="Calibri" pitchFamily="34" charset="0"/>
            </a:endParaRPr>
          </a:p>
          <a:p>
            <a:pPr marL="0" indent="0">
              <a:buNone/>
            </a:pPr>
            <a:r>
              <a:rPr lang="fr-BE" sz="2800" dirty="0">
                <a:solidFill>
                  <a:schemeClr val="tx1"/>
                </a:solidFill>
                <a:cs typeface="Calibri" pitchFamily="34" charset="0"/>
              </a:rPr>
              <a:t>Autrement dit, parmi toutes les statistiques possibles dont les distributions d’échantillonnage ont la même moyenne, celle qui a la variance la plus faible est nommée le </a:t>
            </a:r>
            <a:r>
              <a:rPr lang="fr-BE" sz="2800" b="1" dirty="0">
                <a:solidFill>
                  <a:schemeClr val="tx1"/>
                </a:solidFill>
                <a:cs typeface="Calibri" pitchFamily="34" charset="0"/>
              </a:rPr>
              <a:t>meilleur estimateur de la moyenne</a:t>
            </a:r>
            <a:r>
              <a:rPr lang="fr-BE" sz="2800" i="1" dirty="0">
                <a:solidFill>
                  <a:schemeClr val="tx1"/>
                </a:solidFill>
                <a:cs typeface="Calibri" pitchFamily="34" charset="0"/>
              </a:rPr>
              <a:t>.</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Efficacité des estimateurs</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115</a:t>
            </a:fld>
            <a:endParaRPr lang="fr-FR"/>
          </a:p>
        </p:txBody>
      </p:sp>
    </p:spTree>
    <p:extLst>
      <p:ext uri="{BB962C8B-B14F-4D97-AF65-F5344CB8AC3E}">
        <p14:creationId xmlns:p14="http://schemas.microsoft.com/office/powerpoint/2010/main" val="282938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62500" lnSpcReduction="20000"/>
              </a:bodyPr>
              <a:lstStyle/>
              <a:p>
                <a:pPr marL="0" indent="0">
                  <a:buNone/>
                </a:pPr>
                <a:r>
                  <a:rPr lang="fr-BE" sz="2800" dirty="0">
                    <a:solidFill>
                      <a:schemeClr val="tx1"/>
                    </a:solidFill>
                    <a:cs typeface="Calibri" pitchFamily="34" charset="0"/>
                  </a:rPr>
                  <a:t>Exemple concret: les distributions d’échantillonnage de la moyenne et de la médiane ont toutes les deux la même espérance, à savoir la moyenne de la population. Cependant, la variance de la distribution des moyennes est plus faible que celle de la distribution des médianes. En effet, on peut montrer que:</a:t>
                </a:r>
              </a:p>
              <a:p>
                <a:pPr marL="0" indent="0" algn="ctr">
                  <a:buNone/>
                </a:pP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e>
                      <m:sub>
                        <m:acc>
                          <m:accPr>
                            <m:chr m:val="̅"/>
                            <m:ctrlPr>
                              <a:rPr lang="fr-BE" sz="280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sub>
                    </m:sSub>
                    <m:r>
                      <a:rPr lang="fr-BE" sz="2800" b="0" i="1" smtClean="0">
                        <a:solidFill>
                          <a:schemeClr val="tx1"/>
                        </a:solidFill>
                        <a:latin typeface="Cambria Math" panose="02040503050406030204" pitchFamily="18" charset="0"/>
                        <a:cs typeface="Calibri" pitchFamily="34" charset="0"/>
                      </a:rPr>
                      <m:t>=</m:t>
                    </m:r>
                    <m:f>
                      <m:fPr>
                        <m:ctrlPr>
                          <a:rPr lang="fr-BE" sz="2800" b="0" i="1" smtClean="0">
                            <a:solidFill>
                              <a:schemeClr val="tx1"/>
                            </a:solidFill>
                            <a:latin typeface="Cambria Math" panose="02040503050406030204" pitchFamily="18" charset="0"/>
                            <a:cs typeface="Calibri" pitchFamily="34" charset="0"/>
                          </a:rPr>
                        </m:ctrlPr>
                      </m:fPr>
                      <m:num>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b="0" i="1" smtClean="0">
                                <a:solidFill>
                                  <a:schemeClr val="tx1"/>
                                </a:solidFill>
                                <a:latin typeface="Cambria Math" panose="02040503050406030204" pitchFamily="18" charset="0"/>
                                <a:cs typeface="Calibri" pitchFamily="34" charset="0"/>
                              </a:rPr>
                            </m:ctrlPr>
                          </m:radPr>
                          <m:deg/>
                          <m:e>
                            <m:r>
                              <a:rPr lang="fr-BE" sz="2800" b="0" i="1" smtClean="0">
                                <a:solidFill>
                                  <a:schemeClr val="tx1"/>
                                </a:solidFill>
                                <a:latin typeface="Cambria Math" panose="02040503050406030204" pitchFamily="18" charset="0"/>
                                <a:cs typeface="Calibri" pitchFamily="34" charset="0"/>
                              </a:rPr>
                              <m:t>𝑛</m:t>
                            </m:r>
                          </m:e>
                        </m:rad>
                      </m:den>
                    </m:f>
                    <m:r>
                      <a:rPr lang="fr-BE" sz="2800" b="0" i="1" smtClean="0">
                        <a:solidFill>
                          <a:schemeClr val="tx1"/>
                        </a:solidFill>
                        <a:latin typeface="Cambria Math" panose="02040503050406030204" pitchFamily="18" charset="0"/>
                        <a:cs typeface="Calibri" pitchFamily="34" charset="0"/>
                      </a:rPr>
                      <m:t> </m:t>
                    </m:r>
                  </m:oMath>
                </a14:m>
                <a:r>
                  <a:rPr lang="fr-BE" sz="2800" dirty="0">
                    <a:solidFill>
                      <a:schemeClr val="tx1"/>
                    </a:solidFill>
                    <a:cs typeface="Calibri" pitchFamily="34" charset="0"/>
                  </a:rPr>
                  <a:t>tandis que </a:t>
                </a: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2800" b="0" i="1" smtClean="0">
                            <a:solidFill>
                              <a:schemeClr val="tx1"/>
                            </a:solidFill>
                            <a:latin typeface="Cambria Math" panose="02040503050406030204" pitchFamily="18" charset="0"/>
                            <a:cs typeface="Calibri" pitchFamily="34" charset="0"/>
                          </a:rPr>
                          <m:t>𝑚</m:t>
                        </m:r>
                        <m:r>
                          <a:rPr lang="fr-BE" sz="2800" b="0" i="1" smtClean="0">
                            <a:solidFill>
                              <a:schemeClr val="tx1"/>
                            </a:solidFill>
                            <a:latin typeface="Cambria Math" panose="02040503050406030204" pitchFamily="18" charset="0"/>
                            <a:cs typeface="Calibri" pitchFamily="34" charset="0"/>
                          </a:rPr>
                          <m:t>é</m:t>
                        </m:r>
                        <m:r>
                          <a:rPr lang="fr-BE" sz="2800" b="0" i="1" smtClean="0">
                            <a:solidFill>
                              <a:schemeClr val="tx1"/>
                            </a:solidFill>
                            <a:latin typeface="Cambria Math" panose="02040503050406030204" pitchFamily="18" charset="0"/>
                            <a:cs typeface="Calibri" pitchFamily="34" charset="0"/>
                          </a:rPr>
                          <m:t>𝑑𝑖𝑎𝑛𝑒</m:t>
                        </m:r>
                      </m:sub>
                    </m:sSub>
                    <m:r>
                      <a:rPr lang="fr-BE" sz="2800" b="0" i="1" smtClean="0">
                        <a:solidFill>
                          <a:schemeClr val="tx1"/>
                        </a:solidFill>
                        <a:latin typeface="Cambria Math" panose="02040503050406030204" pitchFamily="18" charset="0"/>
                        <a:cs typeface="Calibri" pitchFamily="34" charset="0"/>
                      </a:rPr>
                      <m:t>=</m:t>
                    </m:r>
                    <m:f>
                      <m:fPr>
                        <m:ctrlPr>
                          <a:rPr lang="fr-BE" sz="2800" b="0" i="1" smtClean="0">
                            <a:solidFill>
                              <a:schemeClr val="tx1"/>
                            </a:solidFill>
                            <a:latin typeface="Cambria Math" panose="02040503050406030204" pitchFamily="18" charset="0"/>
                            <a:cs typeface="Calibri" pitchFamily="34" charset="0"/>
                          </a:rPr>
                        </m:ctrlPr>
                      </m:fPr>
                      <m:num>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b="0" i="1" smtClean="0">
                                <a:solidFill>
                                  <a:schemeClr val="tx1"/>
                                </a:solidFill>
                                <a:latin typeface="Cambria Math" panose="02040503050406030204" pitchFamily="18" charset="0"/>
                                <a:cs typeface="Calibri" pitchFamily="34" charset="0"/>
                              </a:rPr>
                            </m:ctrlPr>
                          </m:radPr>
                          <m:deg/>
                          <m:e>
                            <m:r>
                              <a:rPr lang="fr-BE" sz="2800" b="0" i="1" smtClean="0">
                                <a:solidFill>
                                  <a:schemeClr val="tx1"/>
                                </a:solidFill>
                                <a:latin typeface="Cambria Math" panose="02040503050406030204" pitchFamily="18" charset="0"/>
                                <a:cs typeface="Calibri" pitchFamily="34" charset="0"/>
                              </a:rPr>
                              <m:t>𝑛</m:t>
                            </m:r>
                          </m:e>
                        </m:rad>
                      </m:den>
                    </m:f>
                    <m:rad>
                      <m:radPr>
                        <m:degHide m:val="on"/>
                        <m:ctrlPr>
                          <a:rPr lang="fr-BE" sz="2800" b="0" i="1" smtClean="0">
                            <a:solidFill>
                              <a:schemeClr val="tx1"/>
                            </a:solidFill>
                            <a:latin typeface="Cambria Math" panose="02040503050406030204" pitchFamily="18" charset="0"/>
                            <a:cs typeface="Calibri" pitchFamily="34" charset="0"/>
                          </a:rPr>
                        </m:ctrlPr>
                      </m:radPr>
                      <m:deg/>
                      <m:e>
                        <m:f>
                          <m:fPr>
                            <m:ctrlPr>
                              <a:rPr lang="fr-BE" sz="2800" i="1">
                                <a:solidFill>
                                  <a:schemeClr val="tx1"/>
                                </a:solidFill>
                                <a:latin typeface="Cambria Math" panose="02040503050406030204" pitchFamily="18" charset="0"/>
                                <a:cs typeface="Calibri" pitchFamily="34" charset="0"/>
                              </a:rPr>
                            </m:ctrlPr>
                          </m:fPr>
                          <m:num>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𝜋</m:t>
                            </m:r>
                          </m:num>
                          <m:den>
                            <m:r>
                              <a:rPr lang="fr-BE" sz="2800" b="0" i="1" smtClean="0">
                                <a:solidFill>
                                  <a:schemeClr val="tx1"/>
                                </a:solidFill>
                                <a:latin typeface="Cambria Math" panose="02040503050406030204" pitchFamily="18" charset="0"/>
                                <a:cs typeface="Calibri" pitchFamily="34" charset="0"/>
                              </a:rPr>
                              <m:t>2</m:t>
                            </m:r>
                          </m:den>
                        </m:f>
                      </m:e>
                    </m:rad>
                  </m:oMath>
                </a14:m>
                <a:endParaRPr lang="fr-BE" sz="2800" dirty="0">
                  <a:solidFill>
                    <a:schemeClr val="tx1"/>
                  </a:solidFill>
                  <a:cs typeface="Calibri" pitchFamily="34" charset="0"/>
                </a:endParaRPr>
              </a:p>
              <a:p>
                <a:pPr marL="0" indent="0">
                  <a:buNone/>
                </a:pPr>
                <a:r>
                  <a:rPr lang="fr-BE" sz="2800" dirty="0">
                    <a:solidFill>
                      <a:schemeClr val="tx1"/>
                    </a:solidFill>
                    <a:cs typeface="Calibri" pitchFamily="34" charset="0"/>
                  </a:rPr>
                  <a:t>La moyenne d’échantillonnage donne donc un estimateur de la moyenne de la population plus efficace que la médiane.</a:t>
                </a:r>
              </a:p>
              <a:p>
                <a:pPr marL="0" indent="0">
                  <a:buNone/>
                </a:pPr>
                <a:r>
                  <a:rPr lang="fr-BE" sz="2800" dirty="0">
                    <a:solidFill>
                      <a:schemeClr val="tx1"/>
                    </a:solidFill>
                    <a:cs typeface="Calibri" pitchFamily="34" charset="0"/>
                  </a:rPr>
                  <a:t>On peut même montrer, dans ce cas, que parmi toutes les statistiques estimant la moyenne de la population, l’estimateur le plus efficace est la moyenne d’échantillonnage! </a:t>
                </a:r>
              </a:p>
              <a:p>
                <a:pPr marL="0" indent="0">
                  <a:buNone/>
                </a:pPr>
                <a:endParaRPr lang="fr-BE" sz="2800" dirty="0">
                  <a:solidFill>
                    <a:schemeClr val="tx1"/>
                  </a:solidFill>
                  <a:cs typeface="Calibri" pitchFamily="34" charset="0"/>
                </a:endParaRPr>
              </a:p>
              <a:p>
                <a:pPr marL="0" indent="0">
                  <a:buNone/>
                </a:pPr>
                <a:r>
                  <a:rPr lang="fr-BE" sz="2800" dirty="0">
                    <a:solidFill>
                      <a:schemeClr val="tx1"/>
                    </a:solidFill>
                    <a:cs typeface="Calibri" pitchFamily="34" charset="0"/>
                  </a:rPr>
                  <a:t>Néanmoins, dans la pratique, on utilise souvent des estimateurs inefficaces à cause de la relative facilité avec laquelle on les obtient.</a:t>
                </a: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2"/>
                <a:stretch>
                  <a:fillRect l="-522" t="-2185" r="-928"/>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Efficacité des estimateurs (suite)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116</a:t>
            </a:fld>
            <a:endParaRPr lang="fr-FR"/>
          </a:p>
        </p:txBody>
      </p:sp>
    </p:spTree>
    <p:extLst>
      <p:ext uri="{BB962C8B-B14F-4D97-AF65-F5344CB8AC3E}">
        <p14:creationId xmlns:p14="http://schemas.microsoft.com/office/powerpoint/2010/main" val="27833899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0" indent="0">
                  <a:buNone/>
                </a:pPr>
                <a:r>
                  <a:rPr lang="fr-BE" sz="2400" b="1" dirty="0">
                    <a:solidFill>
                      <a:schemeClr val="tx1"/>
                    </a:solidFill>
                    <a:cs typeface="Calibri" pitchFamily="34" charset="0"/>
                  </a:rPr>
                  <a:t>Exercice 12.1</a:t>
                </a:r>
              </a:p>
              <a:p>
                <a:pPr marL="0" indent="0">
                  <a:buNone/>
                </a:pPr>
                <a:r>
                  <a:rPr lang="fr-BE" sz="1800" dirty="0">
                    <a:solidFill>
                      <a:schemeClr val="tx1"/>
                    </a:solidFill>
                    <a:cs typeface="Calibri" pitchFamily="34" charset="0"/>
                  </a:rPr>
                  <a:t>En repartant des formules de base pour le calcul de la variance (pas d’usage de librairie ou de package spécifiquement pour cela mais OK pour les autres calculs nécessaires comme </a:t>
                </a:r>
                <a:r>
                  <a:rPr lang="fr-BE" sz="1800" dirty="0" err="1">
                    <a:solidFill>
                      <a:schemeClr val="tx1"/>
                    </a:solidFill>
                    <a:cs typeface="Calibri" pitchFamily="34" charset="0"/>
                  </a:rPr>
                  <a:t>numpy.mean</a:t>
                </a:r>
                <a:r>
                  <a:rPr lang="fr-BE" sz="1800" dirty="0">
                    <a:solidFill>
                      <a:schemeClr val="tx1"/>
                    </a:solidFill>
                    <a:cs typeface="Calibri" pitchFamily="34" charset="0"/>
                  </a:rPr>
                  <a:t>() pour la moyenne), (dé)montrez numériquement que l’estimateur non corrigé de la variance, </a:t>
                </a:r>
                <a:r>
                  <a:rPr lang="fr-BE" sz="1800" b="1" i="1" dirty="0">
                    <a:solidFill>
                      <a:schemeClr val="tx1"/>
                    </a:solidFill>
                    <a:cs typeface="Calibri" pitchFamily="34" charset="0"/>
                  </a:rPr>
                  <a:t>s</a:t>
                </a:r>
                <a:r>
                  <a:rPr lang="fr-BE" sz="1800" b="1" i="1" baseline="30000" dirty="0">
                    <a:solidFill>
                      <a:schemeClr val="tx1"/>
                    </a:solidFill>
                    <a:cs typeface="Calibri" pitchFamily="34" charset="0"/>
                  </a:rPr>
                  <a:t>2</a:t>
                </a:r>
                <a:r>
                  <a:rPr lang="fr-BE" sz="1800" dirty="0">
                    <a:solidFill>
                      <a:schemeClr val="tx1"/>
                    </a:solidFill>
                    <a:cs typeface="Calibri" pitchFamily="34" charset="0"/>
                  </a:rPr>
                  <a:t>,  est biaisé. Dans la foulée, (dé)montrez numériquement que l’estimateur corrigé, </a:t>
                </a:r>
                <a14:m>
                  <m:oMath xmlns:m="http://schemas.openxmlformats.org/officeDocument/2006/math">
                    <m:sSup>
                      <m:sSupPr>
                        <m:ctrlPr>
                          <a:rPr lang="fr-FR" sz="1800" i="1" smtClean="0">
                            <a:solidFill>
                              <a:schemeClr val="tx1"/>
                            </a:solidFill>
                            <a:latin typeface="Cambria Math" panose="02040503050406030204" pitchFamily="18" charset="0"/>
                            <a:cs typeface="Calibri" pitchFamily="34" charset="0"/>
                          </a:rPr>
                        </m:ctrlPr>
                      </m:sSupPr>
                      <m:e>
                        <m:r>
                          <a:rPr lang="fr-BE" sz="1800" b="0" i="1" smtClean="0">
                            <a:solidFill>
                              <a:schemeClr val="tx1"/>
                            </a:solidFill>
                            <a:latin typeface="Cambria Math" panose="02040503050406030204" pitchFamily="18" charset="0"/>
                            <a:cs typeface="Calibri" pitchFamily="34" charset="0"/>
                          </a:rPr>
                          <m:t> </m:t>
                        </m:r>
                        <m:acc>
                          <m:accPr>
                            <m:chr m:val="̂"/>
                            <m:ctrlPr>
                              <a:rPr lang="fr-FR" sz="1800" i="1">
                                <a:solidFill>
                                  <a:schemeClr val="tx1"/>
                                </a:solidFill>
                                <a:latin typeface="Cambria Math" panose="02040503050406030204" pitchFamily="18" charset="0"/>
                                <a:cs typeface="Calibri" pitchFamily="34" charset="0"/>
                              </a:rPr>
                            </m:ctrlPr>
                          </m:accPr>
                          <m:e>
                            <m:r>
                              <a:rPr lang="fr-BE" sz="1800" i="1">
                                <a:solidFill>
                                  <a:schemeClr val="tx1"/>
                                </a:solidFill>
                                <a:latin typeface="Cambria Math" panose="02040503050406030204" pitchFamily="18" charset="0"/>
                                <a:cs typeface="Calibri" pitchFamily="34" charset="0"/>
                              </a:rPr>
                              <m:t>𝑠</m:t>
                            </m:r>
                          </m:e>
                        </m:acc>
                      </m:e>
                      <m:sup>
                        <m:r>
                          <a:rPr lang="fr-BE" sz="1800" i="1">
                            <a:solidFill>
                              <a:schemeClr val="tx1"/>
                            </a:solidFill>
                            <a:latin typeface="Cambria Math" panose="02040503050406030204" pitchFamily="18" charset="0"/>
                            <a:cs typeface="Calibri" pitchFamily="34" charset="0"/>
                          </a:rPr>
                          <m:t>2</m:t>
                        </m:r>
                      </m:sup>
                    </m:sSup>
                  </m:oMath>
                </a14:m>
                <a:r>
                  <a:rPr lang="fr-BE" sz="1800" dirty="0">
                    <a:solidFill>
                      <a:schemeClr val="tx1"/>
                    </a:solidFill>
                    <a:cs typeface="Calibri" pitchFamily="34" charset="0"/>
                  </a:rPr>
                  <a:t>, est meilleur…</a:t>
                </a:r>
              </a:p>
              <a:p>
                <a:pPr marL="0" indent="0">
                  <a:buNone/>
                </a:pPr>
                <a:r>
                  <a:rPr lang="fr-BE" sz="2400" b="1" dirty="0">
                    <a:solidFill>
                      <a:schemeClr val="tx1"/>
                    </a:solidFill>
                    <a:cs typeface="Calibri" pitchFamily="34" charset="0"/>
                  </a:rPr>
                  <a:t>Exercice 12.2</a:t>
                </a:r>
              </a:p>
              <a:p>
                <a:pPr marL="0" indent="0">
                  <a:buNone/>
                </a:pPr>
                <a:r>
                  <a:rPr lang="fr-BE" sz="1800" dirty="0">
                    <a:solidFill>
                      <a:schemeClr val="tx1"/>
                    </a:solidFill>
                    <a:cs typeface="Calibri" pitchFamily="34" charset="0"/>
                  </a:rPr>
                  <a:t>(Dé)Montrez numériquement que la médiane d'échantillon est bien un estimateur de la moyenne de la population moins efficace que la moyenne d'échantillon </a:t>
                </a:r>
                <a:r>
                  <a:rPr lang="fr-BE" sz="1800" dirty="0">
                    <a:solidFill>
                      <a:schemeClr val="tx1"/>
                    </a:solidFill>
                    <a:cs typeface="Calibri" pitchFamily="34" charset="0"/>
                    <a:sym typeface="Wingdings" panose="05000000000000000000" pitchFamily="2" charset="2"/>
                  </a:rPr>
                  <a:t></a:t>
                </a: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2"/>
                <a:stretch>
                  <a:fillRect l="-928" t="-1176"/>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117</a:t>
            </a:fld>
            <a:endParaRPr lang="fr-FR"/>
          </a:p>
        </p:txBody>
      </p:sp>
    </p:spTree>
    <p:extLst>
      <p:ext uri="{BB962C8B-B14F-4D97-AF65-F5344CB8AC3E}">
        <p14:creationId xmlns:p14="http://schemas.microsoft.com/office/powerpoint/2010/main" val="2007962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a:t>
            </a:r>
            <a:r>
              <a:rPr lang="fr-BE"/>
              <a:t>de l'estimation </a:t>
            </a:r>
            <a:r>
              <a:rPr lang="fr-BE" dirty="0"/>
              <a:t>– </a:t>
            </a:r>
            <a:r>
              <a:rPr lang="fr-BE"/>
              <a:t>Exercice 12.2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118</a:t>
            </a:fld>
            <a:endParaRPr lang="fr-FR"/>
          </a:p>
        </p:txBody>
      </p:sp>
      <p:pic>
        <p:nvPicPr>
          <p:cNvPr id="12" name="Image 11">
            <a:extLst>
              <a:ext uri="{FF2B5EF4-FFF2-40B4-BE49-F238E27FC236}">
                <a16:creationId xmlns:a16="http://schemas.microsoft.com/office/drawing/2014/main" id="{4598AB3F-D51B-C933-1EE0-6B034789D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35" y="2601302"/>
            <a:ext cx="5148082" cy="3776479"/>
          </a:xfrm>
          <a:prstGeom prst="rect">
            <a:avLst/>
          </a:prstGeom>
        </p:spPr>
      </p:pic>
      <p:sp>
        <p:nvSpPr>
          <p:cNvPr id="14" name="ZoneTexte 13">
            <a:extLst>
              <a:ext uri="{FF2B5EF4-FFF2-40B4-BE49-F238E27FC236}">
                <a16:creationId xmlns:a16="http://schemas.microsoft.com/office/drawing/2014/main" id="{DFF1AD38-E3A5-2037-F381-DB4FF8EB4E03}"/>
              </a:ext>
            </a:extLst>
          </p:cNvPr>
          <p:cNvSpPr txBox="1"/>
          <p:nvPr/>
        </p:nvSpPr>
        <p:spPr>
          <a:xfrm>
            <a:off x="6930998" y="2695484"/>
            <a:ext cx="3534655" cy="3416320"/>
          </a:xfrm>
          <a:prstGeom prst="rect">
            <a:avLst/>
          </a:prstGeom>
          <a:noFill/>
        </p:spPr>
        <p:txBody>
          <a:bodyPr wrap="square" rtlCol="0">
            <a:spAutoFit/>
          </a:bodyPr>
          <a:lstStyle/>
          <a:p>
            <a:r>
              <a:rPr lang="fr-BE"/>
              <a:t>On voit que les histogrammes des moyennes et des médianes sont tous les deux centrés sur la valeur moyenne globale, soit 0.</a:t>
            </a:r>
          </a:p>
          <a:p>
            <a:endParaRPr lang="fr-BE"/>
          </a:p>
          <a:p>
            <a:r>
              <a:rPr lang="fr-BE"/>
              <a:t>Par contre, l'histogramme des moyennes est moins dispersé que l'histogramme des médianes et donc l'estimateur moyenne d'échantillon est plus efficace que l'estimateur médiane d'échantillon pour estimer la moyenne de la population globale.</a:t>
            </a:r>
            <a:endParaRPr lang="en-US"/>
          </a:p>
        </p:txBody>
      </p:sp>
    </p:spTree>
    <p:extLst>
      <p:ext uri="{BB962C8B-B14F-4D97-AF65-F5344CB8AC3E}">
        <p14:creationId xmlns:p14="http://schemas.microsoft.com/office/powerpoint/2010/main" val="1780638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a:bodyPr>
          <a:lstStyle/>
          <a:p>
            <a:pPr marL="0" indent="0">
              <a:buNone/>
            </a:pPr>
            <a:r>
              <a:rPr lang="fr-BE" sz="2400" b="1" dirty="0">
                <a:solidFill>
                  <a:schemeClr val="tx1"/>
                </a:solidFill>
                <a:cs typeface="Calibri" pitchFamily="34" charset="0"/>
              </a:rPr>
              <a:t>Exercice Supplémentaire 12.3</a:t>
            </a:r>
          </a:p>
          <a:p>
            <a:pPr marL="0" indent="0">
              <a:buNone/>
            </a:pPr>
            <a:r>
              <a:rPr lang="fr-BE" sz="1800" dirty="0">
                <a:solidFill>
                  <a:schemeClr val="tx1"/>
                </a:solidFill>
                <a:cs typeface="Calibri" pitchFamily="34" charset="0"/>
                <a:sym typeface="Wingdings" panose="05000000000000000000" pitchFamily="2" charset="2"/>
              </a:rPr>
              <a:t>Lisez l'article </a:t>
            </a:r>
            <a:r>
              <a:rPr lang="fr-BE" sz="1800" i="1" dirty="0" err="1">
                <a:solidFill>
                  <a:schemeClr val="tx1"/>
                </a:solidFill>
                <a:cs typeface="Calibri" pitchFamily="34" charset="0"/>
                <a:sym typeface="Wingdings" panose="05000000000000000000" pitchFamily="2" charset="2"/>
              </a:rPr>
              <a:t>Estimating</a:t>
            </a:r>
            <a:r>
              <a:rPr lang="fr-BE" sz="1800" i="1" dirty="0">
                <a:solidFill>
                  <a:schemeClr val="tx1"/>
                </a:solidFill>
                <a:cs typeface="Calibri" pitchFamily="34" charset="0"/>
                <a:sym typeface="Wingdings" panose="05000000000000000000" pitchFamily="2" charset="2"/>
              </a:rPr>
              <a:t> the Size of a Population</a:t>
            </a:r>
            <a:r>
              <a:rPr lang="fr-BE" sz="1800" dirty="0">
                <a:solidFill>
                  <a:schemeClr val="tx1"/>
                </a:solidFill>
                <a:cs typeface="Calibri" pitchFamily="34" charset="0"/>
                <a:sym typeface="Wingdings" panose="05000000000000000000" pitchFamily="2" charset="2"/>
              </a:rPr>
              <a:t> ci-joint:              </a:t>
            </a:r>
          </a:p>
          <a:p>
            <a:pPr marL="0" indent="0">
              <a:buNone/>
            </a:pPr>
            <a:r>
              <a:rPr lang="fr-BE" sz="1800" dirty="0">
                <a:solidFill>
                  <a:schemeClr val="tx1"/>
                </a:solidFill>
                <a:cs typeface="Calibri" pitchFamily="34" charset="0"/>
                <a:sym typeface="Wingdings" panose="05000000000000000000" pitchFamily="2" charset="2"/>
              </a:rPr>
              <a:t>Comparez l'efficacité des 4 estimateurs de taille de population décrits dans l'article. </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119</a:t>
            </a:fld>
            <a:endParaRPr lang="fr-FR"/>
          </a:p>
        </p:txBody>
      </p:sp>
      <p:graphicFrame>
        <p:nvGraphicFramePr>
          <p:cNvPr id="7" name="Objet 6">
            <a:extLst>
              <a:ext uri="{FF2B5EF4-FFF2-40B4-BE49-F238E27FC236}">
                <a16:creationId xmlns:a16="http://schemas.microsoft.com/office/drawing/2014/main" id="{DD9F36DE-5522-6A88-73FF-C6BF0DFA3FDD}"/>
              </a:ext>
            </a:extLst>
          </p:cNvPr>
          <p:cNvGraphicFramePr>
            <a:graphicFrameLocks noChangeAspect="1"/>
          </p:cNvGraphicFramePr>
          <p:nvPr>
            <p:extLst>
              <p:ext uri="{D42A27DB-BD31-4B8C-83A1-F6EECF244321}">
                <p14:modId xmlns:p14="http://schemas.microsoft.com/office/powerpoint/2010/main" val="263707465"/>
              </p:ext>
            </p:extLst>
          </p:nvPr>
        </p:nvGraphicFramePr>
        <p:xfrm>
          <a:off x="6726362" y="2579063"/>
          <a:ext cx="914400" cy="781050"/>
        </p:xfrm>
        <a:graphic>
          <a:graphicData uri="http://schemas.openxmlformats.org/presentationml/2006/ole">
            <mc:AlternateContent xmlns:mc="http://schemas.openxmlformats.org/markup-compatibility/2006">
              <mc:Choice xmlns:v="urn:schemas-microsoft-com:vml" Requires="v">
                <p:oleObj name="Acrobat Document" showAsIcon="1" r:id="rId2" imgW="914400" imgH="781200" progId="Acrobat.Document.DC">
                  <p:embed/>
                </p:oleObj>
              </mc:Choice>
              <mc:Fallback>
                <p:oleObj name="Acrobat Document" showAsIcon="1" r:id="rId2" imgW="914400" imgH="781200" progId="Acrobat.Document.DC">
                  <p:embed/>
                  <p:pic>
                    <p:nvPicPr>
                      <p:cNvPr id="7" name="Objet 6">
                        <a:extLst>
                          <a:ext uri="{FF2B5EF4-FFF2-40B4-BE49-F238E27FC236}">
                            <a16:creationId xmlns:a16="http://schemas.microsoft.com/office/drawing/2014/main" id="{DD9F36DE-5522-6A88-73FF-C6BF0DFA3FDD}"/>
                          </a:ext>
                        </a:extLst>
                      </p:cNvPr>
                      <p:cNvPicPr/>
                      <p:nvPr/>
                    </p:nvPicPr>
                    <p:blipFill>
                      <a:blip r:embed="rId3"/>
                      <a:stretch>
                        <a:fillRect/>
                      </a:stretch>
                    </p:blipFill>
                    <p:spPr>
                      <a:xfrm>
                        <a:off x="6726362" y="2579063"/>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307657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Cloisonnement par projet des librairies installées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12</a:t>
            </a:fld>
            <a:endParaRPr lang="fr-FR"/>
          </a:p>
        </p:txBody>
      </p:sp>
      <p:pic>
        <p:nvPicPr>
          <p:cNvPr id="5" name="Image 4">
            <a:extLst>
              <a:ext uri="{FF2B5EF4-FFF2-40B4-BE49-F238E27FC236}">
                <a16:creationId xmlns:a16="http://schemas.microsoft.com/office/drawing/2014/main" id="{A7340BC5-45DA-48B3-A7C6-261BFFCB9CA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48839" y="2345127"/>
            <a:ext cx="8216675" cy="4397779"/>
          </a:xfrm>
          <a:prstGeom prst="rect">
            <a:avLst/>
          </a:prstGeom>
        </p:spPr>
      </p:pic>
      <p:cxnSp>
        <p:nvCxnSpPr>
          <p:cNvPr id="7" name="Connecteur droit avec flèche 6">
            <a:extLst>
              <a:ext uri="{FF2B5EF4-FFF2-40B4-BE49-F238E27FC236}">
                <a16:creationId xmlns:a16="http://schemas.microsoft.com/office/drawing/2014/main" id="{8D3D42B7-8B0C-6F23-9847-E3FE407ACFAD}"/>
              </a:ext>
            </a:extLst>
          </p:cNvPr>
          <p:cNvCxnSpPr>
            <a:cxnSpLocks/>
          </p:cNvCxnSpPr>
          <p:nvPr/>
        </p:nvCxnSpPr>
        <p:spPr>
          <a:xfrm flipH="1">
            <a:off x="4533900" y="2716696"/>
            <a:ext cx="554935" cy="30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èche : droite 7">
            <a:extLst>
              <a:ext uri="{FF2B5EF4-FFF2-40B4-BE49-F238E27FC236}">
                <a16:creationId xmlns:a16="http://schemas.microsoft.com/office/drawing/2014/main" id="{DF22E240-54DD-6D22-5896-67FFE26220CB}"/>
              </a:ext>
            </a:extLst>
          </p:cNvPr>
          <p:cNvSpPr/>
          <p:nvPr/>
        </p:nvSpPr>
        <p:spPr>
          <a:xfrm>
            <a:off x="1386840" y="3314700"/>
            <a:ext cx="632460" cy="271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837347CA-FF31-D513-C20F-72E556BE3CE6}"/>
              </a:ext>
            </a:extLst>
          </p:cNvPr>
          <p:cNvSpPr txBox="1"/>
          <p:nvPr/>
        </p:nvSpPr>
        <p:spPr>
          <a:xfrm>
            <a:off x="5088835" y="2501586"/>
            <a:ext cx="3100208" cy="369332"/>
          </a:xfrm>
          <a:prstGeom prst="rect">
            <a:avLst/>
          </a:prstGeom>
          <a:noFill/>
        </p:spPr>
        <p:txBody>
          <a:bodyPr wrap="none" rtlCol="0">
            <a:spAutoFit/>
          </a:bodyPr>
          <a:lstStyle/>
          <a:p>
            <a:r>
              <a:rPr lang="fr-BE"/>
              <a:t>Sélection de l'environnement virtuel</a:t>
            </a:r>
            <a:endParaRPr lang="en-US"/>
          </a:p>
        </p:txBody>
      </p:sp>
      <p:sp>
        <p:nvSpPr>
          <p:cNvPr id="10" name="ZoneTexte 9">
            <a:extLst>
              <a:ext uri="{FF2B5EF4-FFF2-40B4-BE49-F238E27FC236}">
                <a16:creationId xmlns:a16="http://schemas.microsoft.com/office/drawing/2014/main" id="{27D0273F-E5D9-C8E1-35ED-27E6B737FD6F}"/>
              </a:ext>
            </a:extLst>
          </p:cNvPr>
          <p:cNvSpPr txBox="1"/>
          <p:nvPr/>
        </p:nvSpPr>
        <p:spPr>
          <a:xfrm>
            <a:off x="393096" y="2721273"/>
            <a:ext cx="1626204" cy="923330"/>
          </a:xfrm>
          <a:prstGeom prst="rect">
            <a:avLst/>
          </a:prstGeom>
          <a:noFill/>
        </p:spPr>
        <p:txBody>
          <a:bodyPr wrap="square" rtlCol="0">
            <a:spAutoFit/>
          </a:bodyPr>
          <a:lstStyle/>
          <a:p>
            <a:r>
              <a:rPr lang="fr-BE"/>
              <a:t>Gestion des environnements virtuels</a:t>
            </a:r>
            <a:endParaRPr lang="en-US"/>
          </a:p>
        </p:txBody>
      </p:sp>
    </p:spTree>
    <p:extLst>
      <p:ext uri="{BB962C8B-B14F-4D97-AF65-F5344CB8AC3E}">
        <p14:creationId xmlns:p14="http://schemas.microsoft.com/office/powerpoint/2010/main" val="19733293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88349E-9597-F92B-51EE-A80121B1656E}"/>
              </a:ext>
            </a:extLst>
          </p:cNvPr>
          <p:cNvSpPr>
            <a:spLocks noGrp="1"/>
          </p:cNvSpPr>
          <p:nvPr>
            <p:ph type="title"/>
          </p:nvPr>
        </p:nvSpPr>
        <p:spPr/>
        <p:txBody>
          <a:bodyPr/>
          <a:lstStyle/>
          <a:p>
            <a:r>
              <a:rPr lang="fr-BE" dirty="0"/>
              <a:t>Statistique inférentielle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D7ED90B5-A3B2-39A3-0D3E-D36013408224}"/>
                  </a:ext>
                </a:extLst>
              </p:cNvPr>
              <p:cNvSpPr>
                <a:spLocks noGrp="1"/>
              </p:cNvSpPr>
              <p:nvPr>
                <p:ph idx="1"/>
              </p:nvPr>
            </p:nvSpPr>
            <p:spPr/>
            <p:txBody>
              <a:bodyPr>
                <a:normAutofit/>
              </a:bodyPr>
              <a:lstStyle/>
              <a:p>
                <a:r>
                  <a:rPr lang="fr-BE" dirty="0"/>
                  <a:t>N = 2m-1… et pour m, on peut prendre la moyenne d’échantillon ou la médiane</a:t>
                </a:r>
              </a:p>
              <a:p>
                <a:pPr marL="289800" lvl="1" indent="0">
                  <a:buNone/>
                </a:pPr>
                <a:r>
                  <a:rPr lang="fr-BE" sz="2000" dirty="0"/>
                  <a:t>On obtient alors deux estimateurs de N, </a:t>
                </a:r>
                <a14:m>
                  <m:oMath xmlns:m="http://schemas.openxmlformats.org/officeDocument/2006/math">
                    <m:sSub>
                      <m:sSubPr>
                        <m:ctrlPr>
                          <a:rPr lang="fr-BE" sz="2000" i="1" smtClean="0">
                            <a:latin typeface="Cambria Math" panose="02040503050406030204" pitchFamily="18" charset="0"/>
                          </a:rPr>
                        </m:ctrlPr>
                      </m:sSubPr>
                      <m:e>
                        <m:acc>
                          <m:accPr>
                            <m:chr m:val="̂"/>
                            <m:ctrlPr>
                              <a:rPr lang="fr-BE" sz="2000" i="1">
                                <a:latin typeface="Cambria Math" panose="02040503050406030204" pitchFamily="18" charset="0"/>
                              </a:rPr>
                            </m:ctrlPr>
                          </m:accPr>
                          <m:e>
                            <m:r>
                              <a:rPr lang="fr-BE" sz="2000" i="1">
                                <a:latin typeface="Cambria Math" panose="02040503050406030204" pitchFamily="18" charset="0"/>
                              </a:rPr>
                              <m:t>𝑁</m:t>
                            </m:r>
                          </m:e>
                        </m:acc>
                      </m:e>
                      <m:sub>
                        <m:r>
                          <a:rPr lang="fr-BE" sz="2000" b="0" i="1" smtClean="0">
                            <a:latin typeface="Cambria Math" panose="02040503050406030204" pitchFamily="18" charset="0"/>
                          </a:rPr>
                          <m:t>1</m:t>
                        </m:r>
                      </m:sub>
                    </m:sSub>
                  </m:oMath>
                </a14:m>
                <a:r>
                  <a:rPr lang="fr-BE" sz="2000" dirty="0"/>
                  <a:t> et </a:t>
                </a:r>
                <a14:m>
                  <m:oMath xmlns:m="http://schemas.openxmlformats.org/officeDocument/2006/math">
                    <m:sSub>
                      <m:sSubPr>
                        <m:ctrlPr>
                          <a:rPr lang="fr-BE" sz="2000" i="1">
                            <a:latin typeface="Cambria Math" panose="02040503050406030204" pitchFamily="18" charset="0"/>
                          </a:rPr>
                        </m:ctrlPr>
                      </m:sSubPr>
                      <m:e>
                        <m:acc>
                          <m:accPr>
                            <m:chr m:val="̂"/>
                            <m:ctrlPr>
                              <a:rPr lang="fr-BE" sz="2000" i="1">
                                <a:latin typeface="Cambria Math" panose="02040503050406030204" pitchFamily="18" charset="0"/>
                              </a:rPr>
                            </m:ctrlPr>
                          </m:accPr>
                          <m:e>
                            <m:r>
                              <a:rPr lang="fr-BE" sz="2000" i="1">
                                <a:latin typeface="Cambria Math" panose="02040503050406030204" pitchFamily="18" charset="0"/>
                              </a:rPr>
                              <m:t>𝑁</m:t>
                            </m:r>
                          </m:e>
                        </m:acc>
                      </m:e>
                      <m:sub>
                        <m:r>
                          <a:rPr lang="fr-BE" sz="2000" b="0" i="1" smtClean="0">
                            <a:latin typeface="Cambria Math" panose="02040503050406030204" pitchFamily="18" charset="0"/>
                          </a:rPr>
                          <m:t>2</m:t>
                        </m:r>
                      </m:sub>
                    </m:sSub>
                  </m:oMath>
                </a14:m>
                <a:r>
                  <a:rPr lang="fr-BE" sz="2000" dirty="0"/>
                  <a:t> comme :</a:t>
                </a:r>
              </a:p>
              <a:p>
                <a:pPr marL="289800" lvl="1" indent="0">
                  <a:buNone/>
                </a:pPr>
                <a:endParaRPr lang="fr-BE" sz="2000" dirty="0"/>
              </a:p>
              <a:p>
                <a:pPr marL="289800" lvl="1" indent="0">
                  <a:buNone/>
                </a:pPr>
                <a14:m>
                  <m:oMathPara xmlns:m="http://schemas.openxmlformats.org/officeDocument/2006/math">
                    <m:oMathParaPr>
                      <m:jc m:val="centerGroup"/>
                    </m:oMathParaPr>
                    <m:oMath xmlns:m="http://schemas.openxmlformats.org/officeDocument/2006/math">
                      <m:sSub>
                        <m:sSubPr>
                          <m:ctrlPr>
                            <a:rPr lang="fr-BE" sz="2000" i="1" smtClean="0">
                              <a:latin typeface="Cambria Math" panose="02040503050406030204" pitchFamily="18" charset="0"/>
                            </a:rPr>
                          </m:ctrlPr>
                        </m:sSubPr>
                        <m:e>
                          <m:acc>
                            <m:accPr>
                              <m:chr m:val="̂"/>
                              <m:ctrlPr>
                                <a:rPr lang="fr-BE" sz="2000" i="1" smtClean="0">
                                  <a:latin typeface="Cambria Math" panose="02040503050406030204" pitchFamily="18" charset="0"/>
                                </a:rPr>
                              </m:ctrlPr>
                            </m:accPr>
                            <m:e>
                              <m:r>
                                <a:rPr lang="fr-BE" sz="2000" b="0" i="1" smtClean="0">
                                  <a:latin typeface="Cambria Math" panose="02040503050406030204" pitchFamily="18" charset="0"/>
                                </a:rPr>
                                <m:t>𝑁</m:t>
                              </m:r>
                            </m:e>
                          </m:acc>
                        </m:e>
                        <m:sub>
                          <m:r>
                            <a:rPr lang="fr-BE" sz="2000" b="0" i="1" smtClean="0">
                              <a:latin typeface="Cambria Math" panose="02040503050406030204" pitchFamily="18" charset="0"/>
                            </a:rPr>
                            <m:t>1</m:t>
                          </m:r>
                        </m:sub>
                      </m:sSub>
                      <m:r>
                        <a:rPr lang="fr-BE" sz="2000" b="0" i="1" smtClean="0">
                          <a:latin typeface="Cambria Math" panose="02040503050406030204" pitchFamily="18" charset="0"/>
                        </a:rPr>
                        <m:t>=</m:t>
                      </m:r>
                      <m:sSub>
                        <m:sSubPr>
                          <m:ctrlPr>
                            <a:rPr lang="fr-BE" sz="2000" b="0" i="1" smtClean="0">
                              <a:latin typeface="Cambria Math" panose="02040503050406030204" pitchFamily="18" charset="0"/>
                            </a:rPr>
                          </m:ctrlPr>
                        </m:sSubPr>
                        <m:e>
                          <m:r>
                            <a:rPr lang="fr-BE" sz="2000" b="0" i="1" smtClean="0">
                              <a:latin typeface="Cambria Math" panose="02040503050406030204" pitchFamily="18" charset="0"/>
                            </a:rPr>
                            <m:t>2∗</m:t>
                          </m:r>
                          <m:r>
                            <a:rPr lang="fr-BE" sz="2000" b="0" i="1" smtClean="0">
                              <a:latin typeface="Cambria Math" panose="02040503050406030204" pitchFamily="18" charset="0"/>
                            </a:rPr>
                            <m:t>𝑚𝑜𝑦𝑒𝑛𝑛𝑒</m:t>
                          </m:r>
                        </m:e>
                        <m:sub>
                          <m:r>
                            <a:rPr lang="fr-BE" sz="2000" b="0" i="1" smtClean="0">
                              <a:latin typeface="Cambria Math" panose="02040503050406030204" pitchFamily="18" charset="0"/>
                            </a:rPr>
                            <m:t>é</m:t>
                          </m:r>
                          <m:r>
                            <a:rPr lang="fr-BE" sz="2000" b="0" i="1" smtClean="0">
                              <a:latin typeface="Cambria Math" panose="02040503050406030204" pitchFamily="18" charset="0"/>
                            </a:rPr>
                            <m:t>𝑐h</m:t>
                          </m:r>
                        </m:sub>
                      </m:sSub>
                      <m:r>
                        <a:rPr lang="fr-BE" sz="2000" b="0" i="1" smtClean="0">
                          <a:latin typeface="Cambria Math" panose="02040503050406030204" pitchFamily="18" charset="0"/>
                        </a:rPr>
                        <m:t>−1</m:t>
                      </m:r>
                    </m:oMath>
                  </m:oMathPara>
                </a14:m>
                <a:endParaRPr lang="fr-BE" sz="2000" dirty="0"/>
              </a:p>
              <a:p>
                <a:pPr marL="289800" lvl="1" indent="0">
                  <a:buNone/>
                </a:pPr>
                <a14:m>
                  <m:oMathPara xmlns:m="http://schemas.openxmlformats.org/officeDocument/2006/math">
                    <m:oMathParaPr>
                      <m:jc m:val="centerGroup"/>
                    </m:oMathParaPr>
                    <m:oMath xmlns:m="http://schemas.openxmlformats.org/officeDocument/2006/math">
                      <m:sSub>
                        <m:sSubPr>
                          <m:ctrlPr>
                            <a:rPr lang="fr-BE" sz="2000" i="1" smtClean="0">
                              <a:latin typeface="Cambria Math" panose="02040503050406030204" pitchFamily="18" charset="0"/>
                            </a:rPr>
                          </m:ctrlPr>
                        </m:sSubPr>
                        <m:e>
                          <m:acc>
                            <m:accPr>
                              <m:chr m:val="̂"/>
                              <m:ctrlPr>
                                <a:rPr lang="fr-BE" sz="2000" i="1" smtClean="0">
                                  <a:latin typeface="Cambria Math" panose="02040503050406030204" pitchFamily="18" charset="0"/>
                                </a:rPr>
                              </m:ctrlPr>
                            </m:accPr>
                            <m:e>
                              <m:r>
                                <a:rPr lang="fr-BE" sz="2000" b="0" i="1" smtClean="0">
                                  <a:latin typeface="Cambria Math" panose="02040503050406030204" pitchFamily="18" charset="0"/>
                                </a:rPr>
                                <m:t>𝑁</m:t>
                              </m:r>
                            </m:e>
                          </m:acc>
                        </m:e>
                        <m:sub>
                          <m:r>
                            <a:rPr lang="fr-BE" sz="2000" b="0" i="1" smtClean="0">
                              <a:latin typeface="Cambria Math" panose="02040503050406030204" pitchFamily="18" charset="0"/>
                            </a:rPr>
                            <m:t>2</m:t>
                          </m:r>
                        </m:sub>
                      </m:sSub>
                      <m:r>
                        <a:rPr lang="fr-BE" sz="2000" b="0" i="1" smtClean="0">
                          <a:latin typeface="Cambria Math" panose="02040503050406030204" pitchFamily="18" charset="0"/>
                        </a:rPr>
                        <m:t>=</m:t>
                      </m:r>
                      <m:sSub>
                        <m:sSubPr>
                          <m:ctrlPr>
                            <a:rPr lang="fr-BE" sz="2000" b="0" i="1" smtClean="0">
                              <a:latin typeface="Cambria Math" panose="02040503050406030204" pitchFamily="18" charset="0"/>
                            </a:rPr>
                          </m:ctrlPr>
                        </m:sSubPr>
                        <m:e>
                          <m:r>
                            <a:rPr lang="fr-BE" sz="2000" b="0" i="1" smtClean="0">
                              <a:latin typeface="Cambria Math" panose="02040503050406030204" pitchFamily="18" charset="0"/>
                            </a:rPr>
                            <m:t>2∗</m:t>
                          </m:r>
                          <m:r>
                            <a:rPr lang="fr-BE" sz="2000" b="0" i="1" smtClean="0">
                              <a:latin typeface="Cambria Math" panose="02040503050406030204" pitchFamily="18" charset="0"/>
                            </a:rPr>
                            <m:t>𝑚</m:t>
                          </m:r>
                          <m:r>
                            <a:rPr lang="fr-BE" sz="2000" b="0" i="1" smtClean="0">
                              <a:latin typeface="Cambria Math" panose="02040503050406030204" pitchFamily="18" charset="0"/>
                            </a:rPr>
                            <m:t>é</m:t>
                          </m:r>
                          <m:r>
                            <a:rPr lang="fr-BE" sz="2000" b="0" i="1" smtClean="0">
                              <a:latin typeface="Cambria Math" panose="02040503050406030204" pitchFamily="18" charset="0"/>
                            </a:rPr>
                            <m:t>𝑑𝑖𝑎𝑛𝑒</m:t>
                          </m:r>
                        </m:e>
                        <m:sub>
                          <m:r>
                            <a:rPr lang="fr-BE" sz="2000" b="0" i="1" smtClean="0">
                              <a:latin typeface="Cambria Math" panose="02040503050406030204" pitchFamily="18" charset="0"/>
                            </a:rPr>
                            <m:t>é</m:t>
                          </m:r>
                          <m:r>
                            <a:rPr lang="fr-BE" sz="2000" b="0" i="1" smtClean="0">
                              <a:latin typeface="Cambria Math" panose="02040503050406030204" pitchFamily="18" charset="0"/>
                            </a:rPr>
                            <m:t>𝑐h</m:t>
                          </m:r>
                        </m:sub>
                      </m:sSub>
                      <m:r>
                        <a:rPr lang="fr-BE" sz="2000" b="0" i="1" smtClean="0">
                          <a:latin typeface="Cambria Math" panose="02040503050406030204" pitchFamily="18" charset="0"/>
                        </a:rPr>
                        <m:t>−1</m:t>
                      </m:r>
                    </m:oMath>
                  </m:oMathPara>
                </a14:m>
                <a:endParaRPr lang="fr-BE" sz="2000" dirty="0"/>
              </a:p>
              <a:p>
                <a:pPr marL="289800" lvl="1" indent="0">
                  <a:buNone/>
                </a:pPr>
                <a:endParaRPr lang="fr-BE" sz="2000" dirty="0"/>
              </a:p>
            </p:txBody>
          </p:sp>
        </mc:Choice>
        <mc:Fallback xmlns="">
          <p:sp>
            <p:nvSpPr>
              <p:cNvPr id="3" name="Espace réservé du contenu 2">
                <a:extLst>
                  <a:ext uri="{FF2B5EF4-FFF2-40B4-BE49-F238E27FC236}">
                    <a16:creationId xmlns:a16="http://schemas.microsoft.com/office/drawing/2014/main" id="{D7ED90B5-A3B2-39A3-0D3E-D36013408224}"/>
                  </a:ext>
                </a:extLst>
              </p:cNvPr>
              <p:cNvSpPr>
                <a:spLocks noGrp="1" noRot="1" noChangeAspect="1" noMove="1" noResize="1" noEditPoints="1" noAdjustHandles="1" noChangeArrowheads="1" noChangeShapeType="1" noTextEdit="1"/>
              </p:cNvSpPr>
              <p:nvPr>
                <p:ph idx="1"/>
              </p:nvPr>
            </p:nvSpPr>
            <p:spPr>
              <a:blipFill>
                <a:blip r:embed="rId2"/>
                <a:stretch>
                  <a:fillRect l="-580" t="-672"/>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2690645E-90AA-A43E-2790-8AD49B47DFE1}"/>
              </a:ext>
            </a:extLst>
          </p:cNvPr>
          <p:cNvSpPr>
            <a:spLocks noGrp="1"/>
          </p:cNvSpPr>
          <p:nvPr>
            <p:ph type="body" sz="quarter" idx="13"/>
          </p:nvPr>
        </p:nvSpPr>
        <p:spPr/>
        <p:txBody>
          <a:bodyPr/>
          <a:lstStyle/>
          <a:p>
            <a:r>
              <a:rPr lang="fr-BE" dirty="0"/>
              <a:t>Théorie de l'estimation – Exercice 12.3 (correction)</a:t>
            </a:r>
            <a:endParaRPr lang="en-US" dirty="0"/>
          </a:p>
        </p:txBody>
      </p:sp>
      <p:sp>
        <p:nvSpPr>
          <p:cNvPr id="5" name="Espace réservé du numéro de diapositive 4">
            <a:extLst>
              <a:ext uri="{FF2B5EF4-FFF2-40B4-BE49-F238E27FC236}">
                <a16:creationId xmlns:a16="http://schemas.microsoft.com/office/drawing/2014/main" id="{9B564360-B6B3-AB3A-BE8B-F304EC53E3EA}"/>
              </a:ext>
            </a:extLst>
          </p:cNvPr>
          <p:cNvSpPr>
            <a:spLocks noGrp="1"/>
          </p:cNvSpPr>
          <p:nvPr>
            <p:ph type="sldNum" sz="quarter" idx="4"/>
          </p:nvPr>
        </p:nvSpPr>
        <p:spPr/>
        <p:txBody>
          <a:bodyPr/>
          <a:lstStyle/>
          <a:p>
            <a:fld id="{F9577099-E891-4A1F-8EFB-CA2E47745246}" type="slidenum">
              <a:rPr lang="fr-FR" smtClean="0"/>
              <a:pPr/>
              <a:t>120</a:t>
            </a:fld>
            <a:endParaRPr lang="fr-FR"/>
          </a:p>
        </p:txBody>
      </p:sp>
    </p:spTree>
    <p:extLst>
      <p:ext uri="{BB962C8B-B14F-4D97-AF65-F5344CB8AC3E}">
        <p14:creationId xmlns:p14="http://schemas.microsoft.com/office/powerpoint/2010/main" val="11019737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88349E-9597-F92B-51EE-A80121B1656E}"/>
              </a:ext>
            </a:extLst>
          </p:cNvPr>
          <p:cNvSpPr>
            <a:spLocks noGrp="1"/>
          </p:cNvSpPr>
          <p:nvPr>
            <p:ph type="title"/>
          </p:nvPr>
        </p:nvSpPr>
        <p:spPr/>
        <p:txBody>
          <a:bodyPr/>
          <a:lstStyle/>
          <a:p>
            <a:r>
              <a:rPr lang="fr-BE" dirty="0"/>
              <a:t>Statistique inférentielle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D7ED90B5-A3B2-39A3-0D3E-D36013408224}"/>
                  </a:ext>
                </a:extLst>
              </p:cNvPr>
              <p:cNvSpPr>
                <a:spLocks noGrp="1"/>
              </p:cNvSpPr>
              <p:nvPr>
                <p:ph idx="1"/>
              </p:nvPr>
            </p:nvSpPr>
            <p:spPr/>
            <p:txBody>
              <a:bodyPr>
                <a:normAutofit lnSpcReduction="10000"/>
              </a:bodyPr>
              <a:lstStyle/>
              <a:p>
                <a:r>
                  <a:rPr lang="fr-BE" dirty="0"/>
                  <a:t>Si maintenant on considère X</a:t>
                </a:r>
                <a:r>
                  <a:rPr lang="fr-BE" baseline="-25000" dirty="0"/>
                  <a:t>(1)</a:t>
                </a:r>
                <a:r>
                  <a:rPr lang="fr-BE" dirty="0"/>
                  <a:t>&lt;X</a:t>
                </a:r>
                <a:r>
                  <a:rPr lang="fr-BE" baseline="-25000" dirty="0"/>
                  <a:t>(2)</a:t>
                </a:r>
                <a:r>
                  <a:rPr lang="fr-BE" dirty="0"/>
                  <a:t>&lt;…&lt;X</a:t>
                </a:r>
                <a:r>
                  <a:rPr lang="fr-BE" baseline="-25000" dirty="0"/>
                  <a:t>(n)</a:t>
                </a:r>
                <a:r>
                  <a:rPr lang="fr-BE" dirty="0"/>
                  <a:t>:</a:t>
                </a:r>
              </a:p>
              <a:p>
                <a:pPr lvl="1"/>
                <a:r>
                  <a:rPr lang="fr-BE" dirty="0"/>
                  <a:t>On aura autant de numéro de série sous X</a:t>
                </a:r>
                <a:r>
                  <a:rPr lang="fr-BE" baseline="-25000" dirty="0"/>
                  <a:t>(1)</a:t>
                </a:r>
                <a:r>
                  <a:rPr lang="fr-BE" dirty="0"/>
                  <a:t> qu’au-dessus de X</a:t>
                </a:r>
                <a:r>
                  <a:rPr lang="fr-BE" baseline="-25000" dirty="0"/>
                  <a:t>(n)</a:t>
                </a:r>
                <a:r>
                  <a:rPr lang="fr-BE" dirty="0"/>
                  <a:t> soit quelque chose du genre N-X</a:t>
                </a:r>
                <a:r>
                  <a:rPr lang="fr-BE" baseline="-25000" dirty="0"/>
                  <a:t>(n)</a:t>
                </a:r>
                <a:r>
                  <a:rPr lang="fr-BE" dirty="0"/>
                  <a:t>~X</a:t>
                </a:r>
                <a:r>
                  <a:rPr lang="fr-BE" baseline="-25000" dirty="0"/>
                  <a:t>(1)</a:t>
                </a:r>
                <a:r>
                  <a:rPr lang="fr-BE" dirty="0"/>
                  <a:t>-1 ou encore </a:t>
                </a:r>
                <a14:m>
                  <m:oMath xmlns:m="http://schemas.openxmlformats.org/officeDocument/2006/math">
                    <m:sSub>
                      <m:sSubPr>
                        <m:ctrlPr>
                          <a:rPr lang="fr-BE" i="1" smtClean="0">
                            <a:latin typeface="Cambria Math" panose="02040503050406030204" pitchFamily="18" charset="0"/>
                          </a:rPr>
                        </m:ctrlPr>
                      </m:sSubPr>
                      <m:e>
                        <m:acc>
                          <m:accPr>
                            <m:chr m:val="̂"/>
                            <m:ctrlPr>
                              <a:rPr lang="fr-BE" i="1">
                                <a:latin typeface="Cambria Math" panose="02040503050406030204" pitchFamily="18" charset="0"/>
                              </a:rPr>
                            </m:ctrlPr>
                          </m:accPr>
                          <m:e>
                            <m:r>
                              <a:rPr lang="fr-BE" i="1">
                                <a:latin typeface="Cambria Math" panose="02040503050406030204" pitchFamily="18" charset="0"/>
                              </a:rPr>
                              <m:t>𝑁</m:t>
                            </m:r>
                          </m:e>
                        </m:acc>
                      </m:e>
                      <m:sub>
                        <m:r>
                          <a:rPr lang="fr-BE" b="0" i="1" smtClean="0">
                            <a:latin typeface="Cambria Math" panose="02040503050406030204" pitchFamily="18" charset="0"/>
                          </a:rPr>
                          <m:t>3</m:t>
                        </m:r>
                      </m:sub>
                    </m:sSub>
                    <m:r>
                      <a:rPr lang="fr-BE" b="0" i="0" smtClean="0">
                        <a:latin typeface="Cambria Math" panose="02040503050406030204" pitchFamily="18" charset="0"/>
                      </a:rPr>
                      <m:t>=</m:t>
                    </m:r>
                  </m:oMath>
                </a14:m>
                <a:r>
                  <a:rPr lang="fr-BE" dirty="0"/>
                  <a:t> X</a:t>
                </a:r>
                <a:r>
                  <a:rPr lang="fr-BE" baseline="-25000" dirty="0"/>
                  <a:t>(n)</a:t>
                </a:r>
                <a:r>
                  <a:rPr lang="fr-BE" dirty="0"/>
                  <a:t>+X</a:t>
                </a:r>
                <a:r>
                  <a:rPr lang="fr-BE" baseline="-25000" dirty="0"/>
                  <a:t>(1)</a:t>
                </a:r>
                <a:r>
                  <a:rPr lang="fr-BE" dirty="0"/>
                  <a:t>-1 </a:t>
                </a:r>
              </a:p>
              <a:p>
                <a:pPr lvl="1"/>
                <a:r>
                  <a:rPr lang="fr-BE" dirty="0"/>
                  <a:t>Le nombre de numéro de série au-dessus du dernier numéro de série dans l’échantillon, soit N-X</a:t>
                </a:r>
                <a:r>
                  <a:rPr lang="fr-BE" baseline="-25000" dirty="0"/>
                  <a:t>(n)</a:t>
                </a:r>
                <a:r>
                  <a:rPr lang="fr-BE" dirty="0"/>
                  <a:t>, doit à peu près être la moyenne des nombres de numéro de série compris dans tous les intervalles définis sur base de 1, X</a:t>
                </a:r>
                <a:r>
                  <a:rPr lang="fr-BE" baseline="-25000" dirty="0"/>
                  <a:t>(1)</a:t>
                </a:r>
                <a:r>
                  <a:rPr lang="fr-BE" dirty="0"/>
                  <a:t>, X</a:t>
                </a:r>
                <a:r>
                  <a:rPr lang="fr-BE" baseline="-25000" dirty="0"/>
                  <a:t>(2)</a:t>
                </a:r>
                <a:r>
                  <a:rPr lang="fr-BE" dirty="0"/>
                  <a:t>, … X</a:t>
                </a:r>
                <a:r>
                  <a:rPr lang="fr-BE" baseline="-25000" dirty="0"/>
                  <a:t>(n-1)</a:t>
                </a:r>
                <a:r>
                  <a:rPr lang="fr-BE" dirty="0"/>
                  <a:t>, soit:</a:t>
                </a:r>
              </a:p>
              <a:p>
                <a:pPr marL="457200" lvl="1" indent="0" algn="ctr">
                  <a:buNone/>
                </a:pPr>
                <a:r>
                  <a:rPr lang="fr-BE" dirty="0"/>
                  <a:t>{[X</a:t>
                </a:r>
                <a:r>
                  <a:rPr lang="fr-BE" baseline="-25000" dirty="0"/>
                  <a:t>(1)</a:t>
                </a:r>
                <a:r>
                  <a:rPr lang="fr-BE" dirty="0"/>
                  <a:t>-1]+[X</a:t>
                </a:r>
                <a:r>
                  <a:rPr lang="fr-BE" baseline="-25000" dirty="0"/>
                  <a:t>(2)</a:t>
                </a:r>
                <a:r>
                  <a:rPr lang="fr-BE" dirty="0"/>
                  <a:t>-X</a:t>
                </a:r>
                <a:r>
                  <a:rPr lang="fr-BE" baseline="-25000" dirty="0"/>
                  <a:t>(1)</a:t>
                </a:r>
                <a:r>
                  <a:rPr lang="fr-BE" dirty="0"/>
                  <a:t>-1]+[X</a:t>
                </a:r>
                <a:r>
                  <a:rPr lang="fr-BE" baseline="-25000" dirty="0"/>
                  <a:t>(3)</a:t>
                </a:r>
                <a:r>
                  <a:rPr lang="fr-BE" dirty="0"/>
                  <a:t>-X</a:t>
                </a:r>
                <a:r>
                  <a:rPr lang="fr-BE" baseline="-25000" dirty="0"/>
                  <a:t>(2)</a:t>
                </a:r>
                <a:r>
                  <a:rPr lang="fr-BE" dirty="0"/>
                  <a:t>-1]…+[X</a:t>
                </a:r>
                <a:r>
                  <a:rPr lang="fr-BE" baseline="-25000" dirty="0"/>
                  <a:t>(n)</a:t>
                </a:r>
                <a:r>
                  <a:rPr lang="fr-BE" dirty="0"/>
                  <a:t>-X</a:t>
                </a:r>
                <a:r>
                  <a:rPr lang="fr-BE" baseline="-25000" dirty="0"/>
                  <a:t>(n-1)</a:t>
                </a:r>
                <a:r>
                  <a:rPr lang="fr-BE" dirty="0"/>
                  <a:t>-1]}/n ~  X</a:t>
                </a:r>
                <a:r>
                  <a:rPr lang="fr-BE" baseline="-25000" dirty="0"/>
                  <a:t>(n)</a:t>
                </a:r>
                <a:r>
                  <a:rPr lang="fr-BE" dirty="0"/>
                  <a:t>/n-1 </a:t>
                </a:r>
              </a:p>
              <a:p>
                <a:pPr marL="457200" lvl="1" indent="0" algn="ctr">
                  <a:buNone/>
                </a:pPr>
                <a:r>
                  <a:rPr lang="fr-BE" dirty="0"/>
                  <a:t>X</a:t>
                </a:r>
                <a:r>
                  <a:rPr lang="fr-BE" baseline="-25000" dirty="0"/>
                  <a:t>(n)</a:t>
                </a:r>
                <a:r>
                  <a:rPr lang="fr-BE" dirty="0"/>
                  <a:t>/n-1 ~ N-X</a:t>
                </a:r>
                <a:r>
                  <a:rPr lang="fr-BE" baseline="-25000" dirty="0"/>
                  <a:t>(n) </a:t>
                </a:r>
                <a:r>
                  <a:rPr lang="fr-BE" dirty="0"/>
                  <a:t>ou N ~ X</a:t>
                </a:r>
                <a:r>
                  <a:rPr lang="fr-BE" baseline="-25000" dirty="0"/>
                  <a:t>(n)</a:t>
                </a:r>
                <a:r>
                  <a:rPr lang="fr-BE" dirty="0"/>
                  <a:t>/n-1 + X</a:t>
                </a:r>
                <a:r>
                  <a:rPr lang="fr-BE" baseline="-25000" dirty="0"/>
                  <a:t>(n)</a:t>
                </a:r>
              </a:p>
              <a:p>
                <a:pPr marL="457200" lvl="1" indent="0" algn="ctr">
                  <a:buNone/>
                </a:pPr>
                <a14:m>
                  <m:oMath xmlns:m="http://schemas.openxmlformats.org/officeDocument/2006/math">
                    <m:sSub>
                      <m:sSubPr>
                        <m:ctrlPr>
                          <a:rPr lang="fr-BE" i="1" smtClean="0">
                            <a:latin typeface="Cambria Math" panose="02040503050406030204" pitchFamily="18" charset="0"/>
                          </a:rPr>
                        </m:ctrlPr>
                      </m:sSubPr>
                      <m:e>
                        <m:acc>
                          <m:accPr>
                            <m:chr m:val="̂"/>
                            <m:ctrlPr>
                              <a:rPr lang="fr-BE" i="1">
                                <a:latin typeface="Cambria Math" panose="02040503050406030204" pitchFamily="18" charset="0"/>
                              </a:rPr>
                            </m:ctrlPr>
                          </m:accPr>
                          <m:e>
                            <m:r>
                              <a:rPr lang="fr-BE" i="1">
                                <a:latin typeface="Cambria Math" panose="02040503050406030204" pitchFamily="18" charset="0"/>
                              </a:rPr>
                              <m:t>𝑁</m:t>
                            </m:r>
                          </m:e>
                        </m:acc>
                      </m:e>
                      <m:sub>
                        <m:r>
                          <a:rPr lang="fr-BE" b="0" i="1" smtClean="0">
                            <a:latin typeface="Cambria Math" panose="02040503050406030204" pitchFamily="18" charset="0"/>
                          </a:rPr>
                          <m:t>4</m:t>
                        </m:r>
                      </m:sub>
                    </m:sSub>
                  </m:oMath>
                </a14:m>
                <a:r>
                  <a:rPr lang="fr-BE" dirty="0"/>
                  <a:t> = (1+n)/n X</a:t>
                </a:r>
                <a:r>
                  <a:rPr lang="fr-BE" baseline="-25000" dirty="0"/>
                  <a:t>(n)</a:t>
                </a:r>
                <a:r>
                  <a:rPr lang="fr-BE" dirty="0"/>
                  <a:t>-1</a:t>
                </a:r>
              </a:p>
              <a:p>
                <a:r>
                  <a:rPr lang="fr-BE" dirty="0"/>
                  <a:t>Contrairement aux deux premiers estimateurs, ces deux estimateurs ne peuvent être inférieurs à la valeur maximale de l’échantillon!!!</a:t>
                </a:r>
              </a:p>
            </p:txBody>
          </p:sp>
        </mc:Choice>
        <mc:Fallback xmlns="">
          <p:sp>
            <p:nvSpPr>
              <p:cNvPr id="3" name="Espace réservé du contenu 2">
                <a:extLst>
                  <a:ext uri="{FF2B5EF4-FFF2-40B4-BE49-F238E27FC236}">
                    <a16:creationId xmlns:a16="http://schemas.microsoft.com/office/drawing/2014/main" id="{D7ED90B5-A3B2-39A3-0D3E-D36013408224}"/>
                  </a:ext>
                </a:extLst>
              </p:cNvPr>
              <p:cNvSpPr>
                <a:spLocks noGrp="1" noRot="1" noChangeAspect="1" noMove="1" noResize="1" noEditPoints="1" noAdjustHandles="1" noChangeArrowheads="1" noChangeShapeType="1" noTextEdit="1"/>
              </p:cNvSpPr>
              <p:nvPr>
                <p:ph idx="1"/>
              </p:nvPr>
            </p:nvSpPr>
            <p:spPr>
              <a:blipFill>
                <a:blip r:embed="rId2"/>
                <a:stretch>
                  <a:fillRect l="-580" t="-1513"/>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2690645E-90AA-A43E-2790-8AD49B47DFE1}"/>
              </a:ext>
            </a:extLst>
          </p:cNvPr>
          <p:cNvSpPr>
            <a:spLocks noGrp="1"/>
          </p:cNvSpPr>
          <p:nvPr>
            <p:ph type="body" sz="quarter" idx="13"/>
          </p:nvPr>
        </p:nvSpPr>
        <p:spPr/>
        <p:txBody>
          <a:bodyPr/>
          <a:lstStyle/>
          <a:p>
            <a:r>
              <a:rPr lang="fr-BE" dirty="0"/>
              <a:t>Théorie de l'estimation – Exercice 12.3 (</a:t>
            </a:r>
            <a:r>
              <a:rPr lang="fr-BE" dirty="0" err="1"/>
              <a:t>cprrection</a:t>
            </a:r>
            <a:r>
              <a:rPr lang="fr-BE" dirty="0"/>
              <a:t> suite)</a:t>
            </a:r>
            <a:endParaRPr lang="en-US" dirty="0"/>
          </a:p>
        </p:txBody>
      </p:sp>
      <p:sp>
        <p:nvSpPr>
          <p:cNvPr id="5" name="Espace réservé du numéro de diapositive 4">
            <a:extLst>
              <a:ext uri="{FF2B5EF4-FFF2-40B4-BE49-F238E27FC236}">
                <a16:creationId xmlns:a16="http://schemas.microsoft.com/office/drawing/2014/main" id="{9B564360-B6B3-AB3A-BE8B-F304EC53E3EA}"/>
              </a:ext>
            </a:extLst>
          </p:cNvPr>
          <p:cNvSpPr>
            <a:spLocks noGrp="1"/>
          </p:cNvSpPr>
          <p:nvPr>
            <p:ph type="sldNum" sz="quarter" idx="4"/>
          </p:nvPr>
        </p:nvSpPr>
        <p:spPr/>
        <p:txBody>
          <a:bodyPr/>
          <a:lstStyle/>
          <a:p>
            <a:fld id="{F9577099-E891-4A1F-8EFB-CA2E47745246}" type="slidenum">
              <a:rPr lang="fr-FR" smtClean="0"/>
              <a:pPr/>
              <a:t>121</a:t>
            </a:fld>
            <a:endParaRPr lang="fr-FR"/>
          </a:p>
        </p:txBody>
      </p:sp>
    </p:spTree>
    <p:extLst>
      <p:ext uri="{BB962C8B-B14F-4D97-AF65-F5344CB8AC3E}">
        <p14:creationId xmlns:p14="http://schemas.microsoft.com/office/powerpoint/2010/main" val="33100171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sz="2000" dirty="0"/>
              <a:t>Théorie de l'estimation – Exercice 12.3 (correction fin) – N = 5000, n=5 et </a:t>
            </a:r>
            <a:r>
              <a:rPr lang="fr-BE" sz="2000" dirty="0" err="1"/>
              <a:t>n</a:t>
            </a:r>
            <a:r>
              <a:rPr lang="fr-BE" sz="2000" baseline="-25000" dirty="0" err="1"/>
              <a:t>éch</a:t>
            </a:r>
            <a:r>
              <a:rPr lang="fr-BE" sz="2000" dirty="0"/>
              <a:t>=500</a:t>
            </a:r>
            <a:endParaRPr lang="en-US" sz="2000"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122</a:t>
            </a:fld>
            <a:endParaRPr lang="fr-FR"/>
          </a:p>
        </p:txBody>
      </p:sp>
      <p:sp>
        <p:nvSpPr>
          <p:cNvPr id="8" name="ZoneTexte 7">
            <a:extLst>
              <a:ext uri="{FF2B5EF4-FFF2-40B4-BE49-F238E27FC236}">
                <a16:creationId xmlns:a16="http://schemas.microsoft.com/office/drawing/2014/main" id="{504020E3-32AB-A54C-E0D1-85BBC80AC3BC}"/>
              </a:ext>
            </a:extLst>
          </p:cNvPr>
          <p:cNvSpPr txBox="1"/>
          <p:nvPr/>
        </p:nvSpPr>
        <p:spPr>
          <a:xfrm>
            <a:off x="6174412" y="2538672"/>
            <a:ext cx="5566791" cy="3693319"/>
          </a:xfrm>
          <a:prstGeom prst="rect">
            <a:avLst/>
          </a:prstGeom>
          <a:noFill/>
        </p:spPr>
        <p:txBody>
          <a:bodyPr wrap="square">
            <a:spAutoFit/>
          </a:bodyPr>
          <a:lstStyle/>
          <a:p>
            <a:r>
              <a:rPr lang="fr-BE" dirty="0"/>
              <a:t>Dans cet exercice, on voit que les 4 estimateurs nous donnent bien une valeur correcte de la taille globale de la population (les histogrammes sont bien tous centrés sur la même valeur proche de la taille totale).</a:t>
            </a:r>
          </a:p>
          <a:p>
            <a:endParaRPr lang="fr-BE" dirty="0"/>
          </a:p>
          <a:p>
            <a:r>
              <a:rPr lang="fr-BE" dirty="0"/>
              <a:t>On voit aussi que l'estimateur 4 est le plus efficace, suivi de 3 puis de 2 et enfin 1 puisque les valeurs d'estimation sont de plus en plus dispersées autours de la valeur cible.</a:t>
            </a:r>
          </a:p>
          <a:p>
            <a:endParaRPr lang="fr-BE" dirty="0"/>
          </a:p>
          <a:p>
            <a:r>
              <a:rPr lang="fr-BE" dirty="0" err="1"/>
              <a:t>estimator</a:t>
            </a:r>
            <a:r>
              <a:rPr lang="fr-BE" dirty="0"/>
              <a:t> 1: mean:5027.9 sig:1866.2 </a:t>
            </a:r>
          </a:p>
          <a:p>
            <a:r>
              <a:rPr lang="fr-BE" dirty="0" err="1"/>
              <a:t>estimator</a:t>
            </a:r>
            <a:r>
              <a:rPr lang="fr-BE" dirty="0"/>
              <a:t> 2: mean:5051.8 sig:1243.0 </a:t>
            </a:r>
          </a:p>
          <a:p>
            <a:r>
              <a:rPr lang="fr-BE" dirty="0" err="1"/>
              <a:t>estimator</a:t>
            </a:r>
            <a:r>
              <a:rPr lang="fr-BE" dirty="0"/>
              <a:t> 3: mean:5053.2 sig:1021.8 </a:t>
            </a:r>
          </a:p>
          <a:p>
            <a:r>
              <a:rPr lang="fr-BE" dirty="0" err="1"/>
              <a:t>estimator</a:t>
            </a:r>
            <a:r>
              <a:rPr lang="fr-BE" dirty="0"/>
              <a:t> 4: mean:5057.8 sig:772.2</a:t>
            </a:r>
          </a:p>
        </p:txBody>
      </p:sp>
      <p:pic>
        <p:nvPicPr>
          <p:cNvPr id="10" name="Image 9">
            <a:extLst>
              <a:ext uri="{FF2B5EF4-FFF2-40B4-BE49-F238E27FC236}">
                <a16:creationId xmlns:a16="http://schemas.microsoft.com/office/drawing/2014/main" id="{C8BC9963-3229-8456-3895-124AEC574B36}"/>
              </a:ext>
            </a:extLst>
          </p:cNvPr>
          <p:cNvPicPr>
            <a:picLocks noChangeAspect="1"/>
          </p:cNvPicPr>
          <p:nvPr/>
        </p:nvPicPr>
        <p:blipFill>
          <a:blip r:embed="rId3"/>
          <a:stretch>
            <a:fillRect/>
          </a:stretch>
        </p:blipFill>
        <p:spPr>
          <a:xfrm>
            <a:off x="730219" y="2538672"/>
            <a:ext cx="5287370" cy="3850713"/>
          </a:xfrm>
          <a:prstGeom prst="rect">
            <a:avLst/>
          </a:prstGeom>
        </p:spPr>
      </p:pic>
    </p:spTree>
    <p:extLst>
      <p:ext uri="{BB962C8B-B14F-4D97-AF65-F5344CB8AC3E}">
        <p14:creationId xmlns:p14="http://schemas.microsoft.com/office/powerpoint/2010/main" val="1359648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sz="2000" dirty="0"/>
              <a:t>Théorie de l'estimation – Exercice 12.3 (correction fin) – N=5000000, n=50 et </a:t>
            </a:r>
            <a:r>
              <a:rPr lang="fr-BE" sz="2000" dirty="0" err="1"/>
              <a:t>n</a:t>
            </a:r>
            <a:r>
              <a:rPr lang="fr-BE" sz="2000" baseline="-25000" dirty="0" err="1"/>
              <a:t>éch</a:t>
            </a:r>
            <a:r>
              <a:rPr lang="fr-BE" sz="2000" dirty="0"/>
              <a:t>=5000</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123</a:t>
            </a:fld>
            <a:endParaRPr lang="fr-FR"/>
          </a:p>
        </p:txBody>
      </p:sp>
      <p:sp>
        <p:nvSpPr>
          <p:cNvPr id="8" name="ZoneTexte 7">
            <a:extLst>
              <a:ext uri="{FF2B5EF4-FFF2-40B4-BE49-F238E27FC236}">
                <a16:creationId xmlns:a16="http://schemas.microsoft.com/office/drawing/2014/main" id="{504020E3-32AB-A54C-E0D1-85BBC80AC3BC}"/>
              </a:ext>
            </a:extLst>
          </p:cNvPr>
          <p:cNvSpPr txBox="1"/>
          <p:nvPr/>
        </p:nvSpPr>
        <p:spPr>
          <a:xfrm>
            <a:off x="6174412" y="2538672"/>
            <a:ext cx="5566791" cy="3693319"/>
          </a:xfrm>
          <a:prstGeom prst="rect">
            <a:avLst/>
          </a:prstGeom>
          <a:noFill/>
        </p:spPr>
        <p:txBody>
          <a:bodyPr wrap="square">
            <a:spAutoFit/>
          </a:bodyPr>
          <a:lstStyle/>
          <a:p>
            <a:r>
              <a:rPr lang="fr-BE" dirty="0"/>
              <a:t>Dans cet exercice, on voit que les 4 estimateurs nous donnent bien une valeur correcte de la taille globale de la population (les histogrammes sont bien tous centrés sur la même valeur proche de la taille totale).</a:t>
            </a:r>
          </a:p>
          <a:p>
            <a:endParaRPr lang="fr-BE" dirty="0"/>
          </a:p>
          <a:p>
            <a:r>
              <a:rPr lang="fr-BE" dirty="0"/>
              <a:t>On voit aussi que l'estimateur 4 est le plus efficace, suivi de 3 puis de 2 et enfin 1 puisque les valeurs d'estimation sont de plus en plus dispersées autours de la valeur cible.</a:t>
            </a:r>
          </a:p>
          <a:p>
            <a:endParaRPr lang="fr-BE" dirty="0"/>
          </a:p>
          <a:p>
            <a:r>
              <a:rPr lang="fr-BE" dirty="0" err="1"/>
              <a:t>estimator</a:t>
            </a:r>
            <a:r>
              <a:rPr lang="fr-BE" dirty="0"/>
              <a:t> 1: mean:5001504.0 sig:685990.7 </a:t>
            </a:r>
          </a:p>
          <a:p>
            <a:r>
              <a:rPr lang="fr-BE" dirty="0" err="1"/>
              <a:t>estimator</a:t>
            </a:r>
            <a:r>
              <a:rPr lang="fr-BE" dirty="0"/>
              <a:t> 2: mean:4998678.7 sig:408896.4 </a:t>
            </a:r>
          </a:p>
          <a:p>
            <a:r>
              <a:rPr lang="fr-BE" dirty="0" err="1"/>
              <a:t>estimator</a:t>
            </a:r>
            <a:r>
              <a:rPr lang="fr-BE" dirty="0"/>
              <a:t> 3: mean:4999922.7 sig:137651.8 </a:t>
            </a:r>
          </a:p>
          <a:p>
            <a:r>
              <a:rPr lang="fr-BE" dirty="0" err="1"/>
              <a:t>estimator</a:t>
            </a:r>
            <a:r>
              <a:rPr lang="fr-BE" dirty="0"/>
              <a:t> 4: mean:4999835.8 sig:98786.1</a:t>
            </a:r>
            <a:endParaRPr lang="en-US" dirty="0"/>
          </a:p>
        </p:txBody>
      </p:sp>
      <p:pic>
        <p:nvPicPr>
          <p:cNvPr id="6" name="Image 5">
            <a:extLst>
              <a:ext uri="{FF2B5EF4-FFF2-40B4-BE49-F238E27FC236}">
                <a16:creationId xmlns:a16="http://schemas.microsoft.com/office/drawing/2014/main" id="{B746839F-F52D-DAD5-1350-345800DAEBE2}"/>
              </a:ext>
            </a:extLst>
          </p:cNvPr>
          <p:cNvPicPr>
            <a:picLocks noChangeAspect="1"/>
          </p:cNvPicPr>
          <p:nvPr/>
        </p:nvPicPr>
        <p:blipFill>
          <a:blip r:embed="rId3"/>
          <a:stretch>
            <a:fillRect/>
          </a:stretch>
        </p:blipFill>
        <p:spPr>
          <a:xfrm>
            <a:off x="450797" y="2586030"/>
            <a:ext cx="5383243" cy="3791751"/>
          </a:xfrm>
          <a:prstGeom prst="rect">
            <a:avLst/>
          </a:prstGeom>
        </p:spPr>
      </p:pic>
    </p:spTree>
    <p:extLst>
      <p:ext uri="{BB962C8B-B14F-4D97-AF65-F5344CB8AC3E}">
        <p14:creationId xmlns:p14="http://schemas.microsoft.com/office/powerpoint/2010/main" val="27862080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lnSpcReduction="10000"/>
              </a:bodyPr>
              <a:lstStyle/>
              <a:p>
                <a:pPr marL="0" indent="0">
                  <a:buNone/>
                </a:pPr>
                <a:r>
                  <a:rPr lang="fr-BE" sz="2400" b="1" dirty="0">
                    <a:solidFill>
                      <a:schemeClr val="tx1"/>
                    </a:solidFill>
                    <a:cs typeface="Calibri" pitchFamily="34" charset="0"/>
                  </a:rPr>
                  <a:t>Exercice 12.4</a:t>
                </a:r>
              </a:p>
              <a:p>
                <a:pPr marL="0" indent="0">
                  <a:buNone/>
                </a:pPr>
                <a:r>
                  <a:rPr lang="fr-BE" dirty="0">
                    <a:solidFill>
                      <a:schemeClr val="tx1"/>
                    </a:solidFill>
                    <a:cs typeface="Calibri" pitchFamily="34" charset="0"/>
                  </a:rPr>
                  <a:t>(Dé)Montrez numériquement que même si </a:t>
                </a:r>
                <a14:m>
                  <m:oMath xmlns:m="http://schemas.openxmlformats.org/officeDocument/2006/math">
                    <m:sSup>
                      <m:sSupPr>
                        <m:ctrlPr>
                          <a:rPr lang="fr-FR" i="1">
                            <a:solidFill>
                              <a:schemeClr val="tx1"/>
                            </a:solidFill>
                            <a:latin typeface="Cambria Math" panose="02040503050406030204" pitchFamily="18" charset="0"/>
                            <a:cs typeface="Calibri" pitchFamily="34" charset="0"/>
                          </a:rPr>
                        </m:ctrlPr>
                      </m:sSupPr>
                      <m:e>
                        <m:acc>
                          <m:accPr>
                            <m:chr m:val="̂"/>
                            <m:ctrlPr>
                              <a:rPr lang="fr-FR" i="1">
                                <a:solidFill>
                                  <a:schemeClr val="tx1"/>
                                </a:solidFill>
                                <a:latin typeface="Cambria Math" panose="02040503050406030204" pitchFamily="18" charset="0"/>
                                <a:cs typeface="Calibri" pitchFamily="34" charset="0"/>
                              </a:rPr>
                            </m:ctrlPr>
                          </m:accPr>
                          <m:e>
                            <m:r>
                              <a:rPr lang="fr-BE" i="1">
                                <a:solidFill>
                                  <a:schemeClr val="tx1"/>
                                </a:solidFill>
                                <a:latin typeface="Cambria Math" panose="02040503050406030204" pitchFamily="18" charset="0"/>
                                <a:cs typeface="Calibri" pitchFamily="34" charset="0"/>
                              </a:rPr>
                              <m:t>𝑠</m:t>
                            </m:r>
                          </m:e>
                        </m:acc>
                      </m:e>
                      <m:sup>
                        <m:r>
                          <a:rPr lang="fr-BE" i="1">
                            <a:solidFill>
                              <a:schemeClr val="tx1"/>
                            </a:solidFill>
                            <a:latin typeface="Cambria Math" panose="02040503050406030204" pitchFamily="18" charset="0"/>
                            <a:cs typeface="Calibri" pitchFamily="34" charset="0"/>
                          </a:rPr>
                          <m:t>2</m:t>
                        </m:r>
                      </m:sup>
                    </m:sSup>
                    <m:r>
                      <a:rPr lang="fr-BE" i="1">
                        <a:solidFill>
                          <a:schemeClr val="tx1"/>
                        </a:solidFill>
                        <a:latin typeface="Cambria Math" panose="02040503050406030204" pitchFamily="18" charset="0"/>
                        <a:cs typeface="Calibri" pitchFamily="34" charset="0"/>
                      </a:rPr>
                      <m:t>=</m:t>
                    </m:r>
                    <m:f>
                      <m:fPr>
                        <m:ctrlPr>
                          <a:rPr lang="fr-BE" i="1">
                            <a:solidFill>
                              <a:schemeClr val="tx1"/>
                            </a:solidFill>
                            <a:latin typeface="Cambria Math" panose="02040503050406030204" pitchFamily="18" charset="0"/>
                            <a:cs typeface="Calibri" pitchFamily="34" charset="0"/>
                          </a:rPr>
                        </m:ctrlPr>
                      </m:fPr>
                      <m:num>
                        <m:r>
                          <a:rPr lang="fr-BE" i="1">
                            <a:solidFill>
                              <a:schemeClr val="tx1"/>
                            </a:solidFill>
                            <a:latin typeface="Cambria Math" panose="02040503050406030204" pitchFamily="18" charset="0"/>
                            <a:cs typeface="Calibri" pitchFamily="34" charset="0"/>
                          </a:rPr>
                          <m:t>𝑛</m:t>
                        </m:r>
                      </m:num>
                      <m:den>
                        <m:r>
                          <a:rPr lang="fr-BE" i="1">
                            <a:solidFill>
                              <a:schemeClr val="tx1"/>
                            </a:solidFill>
                            <a:latin typeface="Cambria Math" panose="02040503050406030204" pitchFamily="18" charset="0"/>
                            <a:cs typeface="Calibri" pitchFamily="34" charset="0"/>
                          </a:rPr>
                          <m:t>𝑛</m:t>
                        </m:r>
                        <m:r>
                          <a:rPr lang="fr-BE" i="1">
                            <a:solidFill>
                              <a:schemeClr val="tx1"/>
                            </a:solidFill>
                            <a:latin typeface="Cambria Math" panose="02040503050406030204" pitchFamily="18" charset="0"/>
                            <a:cs typeface="Calibri" pitchFamily="34" charset="0"/>
                          </a:rPr>
                          <m:t>−1</m:t>
                        </m:r>
                      </m:den>
                    </m:f>
                    <m:sSup>
                      <m:sSupPr>
                        <m:ctrlPr>
                          <a:rPr lang="fr-FR" i="1">
                            <a:solidFill>
                              <a:schemeClr val="tx1"/>
                            </a:solidFill>
                            <a:latin typeface="Cambria Math" panose="02040503050406030204" pitchFamily="18" charset="0"/>
                            <a:cs typeface="Calibri" pitchFamily="34" charset="0"/>
                          </a:rPr>
                        </m:ctrlPr>
                      </m:sSupPr>
                      <m:e>
                        <m:r>
                          <a:rPr lang="fr-BE" i="1">
                            <a:solidFill>
                              <a:schemeClr val="tx1"/>
                            </a:solidFill>
                            <a:latin typeface="Cambria Math" panose="02040503050406030204" pitchFamily="18" charset="0"/>
                            <a:cs typeface="Calibri" pitchFamily="34" charset="0"/>
                          </a:rPr>
                          <m:t>𝑠</m:t>
                        </m:r>
                      </m:e>
                      <m:sup>
                        <m:r>
                          <a:rPr lang="fr-BE" i="1">
                            <a:solidFill>
                              <a:schemeClr val="tx1"/>
                            </a:solidFill>
                            <a:latin typeface="Cambria Math" panose="02040503050406030204" pitchFamily="18" charset="0"/>
                            <a:cs typeface="Calibri" pitchFamily="34" charset="0"/>
                          </a:rPr>
                          <m:t>2</m:t>
                        </m:r>
                      </m:sup>
                    </m:sSup>
                    <m:r>
                      <a:rPr lang="fr-BE" i="1">
                        <a:solidFill>
                          <a:schemeClr val="tx1"/>
                        </a:solidFill>
                        <a:latin typeface="Cambria Math" panose="02040503050406030204" pitchFamily="18" charset="0"/>
                        <a:cs typeface="Calibri" pitchFamily="34" charset="0"/>
                      </a:rPr>
                      <m:t> </m:t>
                    </m:r>
                  </m:oMath>
                </a14:m>
                <a:r>
                  <a:rPr lang="fr-BE" dirty="0">
                    <a:solidFill>
                      <a:schemeClr val="tx1"/>
                    </a:solidFill>
                    <a:cs typeface="Calibri" pitchFamily="34" charset="0"/>
                  </a:rPr>
                  <a:t>est un estimateur non biaisé de </a:t>
                </a:r>
                <a:r>
                  <a:rPr lang="fr-FR" dirty="0">
                    <a:solidFill>
                      <a:schemeClr val="tx1"/>
                    </a:solidFill>
                    <a:cs typeface="Calibri" pitchFamily="34" charset="0"/>
                  </a:rPr>
                  <a:t>la variance </a:t>
                </a:r>
                <a14:m>
                  <m:oMath xmlns:m="http://schemas.openxmlformats.org/officeDocument/2006/math">
                    <m:sSup>
                      <m:sSupPr>
                        <m:ctrlPr>
                          <a:rPr lang="fr-BE" i="1">
                            <a:solidFill>
                              <a:schemeClr val="tx1"/>
                            </a:solidFill>
                            <a:latin typeface="Cambria Math" panose="02040503050406030204" pitchFamily="18" charset="0"/>
                            <a:cs typeface="Calibri" pitchFamily="34" charset="0"/>
                          </a:rPr>
                        </m:ctrlPr>
                      </m:sSupPr>
                      <m:e>
                        <m:r>
                          <a:rPr lang="fr-BE" i="1">
                            <a:solidFill>
                              <a:schemeClr val="tx1"/>
                            </a:solidFill>
                            <a:latin typeface="Cambria Math" panose="02040503050406030204" pitchFamily="18" charset="0"/>
                            <a:ea typeface="Cambria Math" panose="02040503050406030204" pitchFamily="18" charset="0"/>
                            <a:cs typeface="Calibri" pitchFamily="34" charset="0"/>
                          </a:rPr>
                          <m:t>𝜎</m:t>
                        </m:r>
                      </m:e>
                      <m:sup>
                        <m:r>
                          <a:rPr lang="fr-BE" i="1">
                            <a:solidFill>
                              <a:schemeClr val="tx1"/>
                            </a:solidFill>
                            <a:latin typeface="Cambria Math" panose="02040503050406030204" pitchFamily="18" charset="0"/>
                            <a:cs typeface="Calibri" pitchFamily="34" charset="0"/>
                          </a:rPr>
                          <m:t>2</m:t>
                        </m:r>
                      </m:sup>
                    </m:sSup>
                    <m:r>
                      <a:rPr lang="fr-BE" i="1">
                        <a:solidFill>
                          <a:schemeClr val="tx1"/>
                        </a:solidFill>
                        <a:latin typeface="Cambria Math" panose="02040503050406030204" pitchFamily="18" charset="0"/>
                        <a:cs typeface="Calibri" pitchFamily="34" charset="0"/>
                      </a:rPr>
                      <m:t> </m:t>
                    </m:r>
                  </m:oMath>
                </a14:m>
                <a:r>
                  <a:rPr lang="fr-FR" dirty="0">
                    <a:solidFill>
                      <a:schemeClr val="tx1"/>
                    </a:solidFill>
                    <a:cs typeface="Calibri" pitchFamily="34" charset="0"/>
                  </a:rPr>
                  <a:t>de la population, </a:t>
                </a:r>
                <a14:m>
                  <m:oMath xmlns:m="http://schemas.openxmlformats.org/officeDocument/2006/math">
                    <m:acc>
                      <m:accPr>
                        <m:chr m:val="̂"/>
                        <m:ctrlPr>
                          <a:rPr lang="fr-FR" i="1">
                            <a:solidFill>
                              <a:schemeClr val="tx1"/>
                            </a:solidFill>
                            <a:latin typeface="Cambria Math" panose="02040503050406030204" pitchFamily="18" charset="0"/>
                            <a:cs typeface="Calibri" pitchFamily="34" charset="0"/>
                          </a:rPr>
                        </m:ctrlPr>
                      </m:accPr>
                      <m:e>
                        <m:r>
                          <a:rPr lang="fr-BE" i="1">
                            <a:solidFill>
                              <a:schemeClr val="tx1"/>
                            </a:solidFill>
                            <a:latin typeface="Cambria Math" panose="02040503050406030204" pitchFamily="18" charset="0"/>
                            <a:cs typeface="Calibri" pitchFamily="34" charset="0"/>
                          </a:rPr>
                          <m:t>𝑠</m:t>
                        </m:r>
                      </m:e>
                    </m:acc>
                    <m:r>
                      <a:rPr lang="fr-BE" i="1">
                        <a:solidFill>
                          <a:schemeClr val="tx1"/>
                        </a:solidFill>
                        <a:latin typeface="Cambria Math" panose="02040503050406030204" pitchFamily="18" charset="0"/>
                        <a:cs typeface="Calibri" pitchFamily="34" charset="0"/>
                      </a:rPr>
                      <m:t>=</m:t>
                    </m:r>
                    <m:rad>
                      <m:radPr>
                        <m:degHide m:val="on"/>
                        <m:ctrlPr>
                          <a:rPr lang="fr-BE" i="1" smtClean="0">
                            <a:solidFill>
                              <a:schemeClr val="tx1"/>
                            </a:solidFill>
                            <a:latin typeface="Cambria Math" panose="02040503050406030204" pitchFamily="18" charset="0"/>
                            <a:cs typeface="Calibri" pitchFamily="34" charset="0"/>
                          </a:rPr>
                        </m:ctrlPr>
                      </m:radPr>
                      <m:deg/>
                      <m:e>
                        <m:f>
                          <m:fPr>
                            <m:ctrlPr>
                              <a:rPr lang="fr-BE" i="1">
                                <a:solidFill>
                                  <a:schemeClr val="tx1"/>
                                </a:solidFill>
                                <a:latin typeface="Cambria Math" panose="02040503050406030204" pitchFamily="18" charset="0"/>
                                <a:cs typeface="Calibri" pitchFamily="34" charset="0"/>
                              </a:rPr>
                            </m:ctrlPr>
                          </m:fPr>
                          <m:num>
                            <m:r>
                              <a:rPr lang="fr-BE" i="1">
                                <a:solidFill>
                                  <a:schemeClr val="tx1"/>
                                </a:solidFill>
                                <a:latin typeface="Cambria Math" panose="02040503050406030204" pitchFamily="18" charset="0"/>
                                <a:cs typeface="Calibri" pitchFamily="34" charset="0"/>
                              </a:rPr>
                              <m:t>𝑛</m:t>
                            </m:r>
                          </m:num>
                          <m:den>
                            <m:r>
                              <a:rPr lang="fr-BE" i="1">
                                <a:solidFill>
                                  <a:schemeClr val="tx1"/>
                                </a:solidFill>
                                <a:latin typeface="Cambria Math" panose="02040503050406030204" pitchFamily="18" charset="0"/>
                                <a:cs typeface="Calibri" pitchFamily="34" charset="0"/>
                              </a:rPr>
                              <m:t>𝑛</m:t>
                            </m:r>
                            <m:r>
                              <a:rPr lang="fr-BE" i="1">
                                <a:solidFill>
                                  <a:schemeClr val="tx1"/>
                                </a:solidFill>
                                <a:latin typeface="Cambria Math" panose="02040503050406030204" pitchFamily="18" charset="0"/>
                                <a:cs typeface="Calibri" pitchFamily="34" charset="0"/>
                              </a:rPr>
                              <m:t>−1</m:t>
                            </m:r>
                          </m:den>
                        </m:f>
                        <m:sSup>
                          <m:sSupPr>
                            <m:ctrlPr>
                              <a:rPr lang="fr-FR" i="1">
                                <a:solidFill>
                                  <a:schemeClr val="tx1"/>
                                </a:solidFill>
                                <a:latin typeface="Cambria Math" panose="02040503050406030204" pitchFamily="18" charset="0"/>
                                <a:cs typeface="Calibri" pitchFamily="34" charset="0"/>
                              </a:rPr>
                            </m:ctrlPr>
                          </m:sSupPr>
                          <m:e>
                            <m:r>
                              <a:rPr lang="fr-BE" i="1">
                                <a:solidFill>
                                  <a:schemeClr val="tx1"/>
                                </a:solidFill>
                                <a:latin typeface="Cambria Math" panose="02040503050406030204" pitchFamily="18" charset="0"/>
                                <a:cs typeface="Calibri" pitchFamily="34" charset="0"/>
                              </a:rPr>
                              <m:t>𝑠</m:t>
                            </m:r>
                          </m:e>
                          <m:sup>
                            <m:r>
                              <a:rPr lang="fr-BE" i="1">
                                <a:solidFill>
                                  <a:schemeClr val="tx1"/>
                                </a:solidFill>
                                <a:latin typeface="Cambria Math" panose="02040503050406030204" pitchFamily="18" charset="0"/>
                                <a:cs typeface="Calibri" pitchFamily="34" charset="0"/>
                              </a:rPr>
                              <m:t>2</m:t>
                            </m:r>
                          </m:sup>
                        </m:sSup>
                      </m:e>
                    </m:rad>
                  </m:oMath>
                </a14:m>
                <a:r>
                  <a:rPr lang="fr-FR" dirty="0">
                    <a:solidFill>
                      <a:schemeClr val="tx1"/>
                    </a:solidFill>
                    <a:cs typeface="Calibri" pitchFamily="34" charset="0"/>
                  </a:rPr>
                  <a:t> reste un estimateur biaisé de </a:t>
                </a:r>
                <a14:m>
                  <m:oMath xmlns:m="http://schemas.openxmlformats.org/officeDocument/2006/math">
                    <m:r>
                      <a:rPr lang="fr-FR"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FR" dirty="0">
                    <a:solidFill>
                      <a:schemeClr val="tx1"/>
                    </a:solidFill>
                    <a:cs typeface="Calibri" pitchFamily="34" charset="0"/>
                  </a:rPr>
                  <a:t>!</a:t>
                </a:r>
              </a:p>
              <a:p>
                <a:pPr marL="0" indent="0">
                  <a:buNone/>
                </a:pPr>
                <a:endParaRPr lang="fr-FR" sz="3200" dirty="0">
                  <a:solidFill>
                    <a:schemeClr val="tx1"/>
                  </a:solidFill>
                  <a:cs typeface="Calibri" pitchFamily="34" charset="0"/>
                </a:endParaRPr>
              </a:p>
              <a:p>
                <a:pPr marL="0" indent="0">
                  <a:buNone/>
                </a:pPr>
                <a:r>
                  <a:rPr lang="fr-FR" sz="2400" dirty="0">
                    <a:solidFill>
                      <a:schemeClr val="tx1"/>
                    </a:solidFill>
                    <a:cs typeface="Calibri" pitchFamily="34" charset="0"/>
                  </a:rPr>
                  <a:t>Partons d’une population de 5000 individus, distribution gaussienne, de moyenne 0 et d’écart-type 1.</a:t>
                </a:r>
              </a:p>
              <a:p>
                <a:pPr marL="0" indent="0">
                  <a:buNone/>
                </a:pPr>
                <a:r>
                  <a:rPr lang="fr-FR" sz="2400" dirty="0">
                    <a:solidFill>
                      <a:schemeClr val="tx1"/>
                    </a:solidFill>
                    <a:cs typeface="Calibri" pitchFamily="34" charset="0"/>
                  </a:rPr>
                  <a:t>Tirons 500 échantillons aléatoires exhaustifs de taille 5, calculons s</a:t>
                </a:r>
                <a:r>
                  <a:rPr lang="fr-FR" sz="2400" baseline="30000" dirty="0">
                    <a:solidFill>
                      <a:schemeClr val="tx1"/>
                    </a:solidFill>
                    <a:cs typeface="Calibri" pitchFamily="34" charset="0"/>
                  </a:rPr>
                  <a:t>2</a:t>
                </a:r>
                <a:r>
                  <a:rPr lang="fr-FR" sz="2400" dirty="0">
                    <a:solidFill>
                      <a:schemeClr val="tx1"/>
                    </a:solidFill>
                    <a:cs typeface="Calibri" pitchFamily="34" charset="0"/>
                  </a:rPr>
                  <a:t> et </a:t>
                </a:r>
                <a14:m>
                  <m:oMath xmlns:m="http://schemas.openxmlformats.org/officeDocument/2006/math">
                    <m:sSup>
                      <m:sSupPr>
                        <m:ctrlPr>
                          <a:rPr lang="fr-FR" sz="2400" i="1" smtClean="0">
                            <a:solidFill>
                              <a:schemeClr val="tx1"/>
                            </a:solidFill>
                            <a:latin typeface="Cambria Math" panose="02040503050406030204" pitchFamily="18" charset="0"/>
                            <a:cs typeface="Calibri" pitchFamily="34" charset="0"/>
                          </a:rPr>
                        </m:ctrlPr>
                      </m:sSupPr>
                      <m:e>
                        <m:acc>
                          <m:accPr>
                            <m:chr m:val="̂"/>
                            <m:ctrlPr>
                              <a:rPr lang="fr-FR" sz="2400" i="1" smtClean="0">
                                <a:solidFill>
                                  <a:schemeClr val="tx1"/>
                                </a:solidFill>
                                <a:latin typeface="Cambria Math" panose="02040503050406030204" pitchFamily="18" charset="0"/>
                                <a:cs typeface="Calibri" pitchFamily="34" charset="0"/>
                              </a:rPr>
                            </m:ctrlPr>
                          </m:accPr>
                          <m:e>
                            <m:r>
                              <a:rPr lang="fr-BE" sz="2400" b="0" i="1" smtClean="0">
                                <a:solidFill>
                                  <a:schemeClr val="tx1"/>
                                </a:solidFill>
                                <a:latin typeface="Cambria Math" panose="02040503050406030204" pitchFamily="18" charset="0"/>
                                <a:cs typeface="Calibri" pitchFamily="34" charset="0"/>
                              </a:rPr>
                              <m:t>𝑠</m:t>
                            </m:r>
                          </m:e>
                        </m:acc>
                      </m:e>
                      <m:sup>
                        <m:r>
                          <a:rPr lang="fr-BE" sz="2400" b="0" i="1" smtClean="0">
                            <a:solidFill>
                              <a:schemeClr val="tx1"/>
                            </a:solidFill>
                            <a:latin typeface="Cambria Math" panose="02040503050406030204" pitchFamily="18" charset="0"/>
                            <a:cs typeface="Calibri" pitchFamily="34" charset="0"/>
                          </a:rPr>
                          <m:t>2</m:t>
                        </m:r>
                      </m:sup>
                    </m:sSup>
                  </m:oMath>
                </a14:m>
                <a:r>
                  <a:rPr lang="fr-FR" sz="2400" dirty="0">
                    <a:solidFill>
                      <a:schemeClr val="tx1"/>
                    </a:solidFill>
                    <a:cs typeface="Calibri" pitchFamily="34" charset="0"/>
                  </a:rPr>
                  <a:t> pour chaque échantillon et représentons un histogramme des valeurs pour ces deux estimateurs.</a:t>
                </a:r>
              </a:p>
              <a:p>
                <a:pPr marL="0" indent="0">
                  <a:buNone/>
                </a:pPr>
                <a:endParaRPr lang="fr-BE" sz="32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blipFill>
                <a:blip r:embed="rId2"/>
                <a:stretch>
                  <a:fillRect l="-754" t="-1849"/>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124</a:t>
            </a:fld>
            <a:endParaRPr lang="fr-FR"/>
          </a:p>
        </p:txBody>
      </p:sp>
    </p:spTree>
    <p:extLst>
      <p:ext uri="{BB962C8B-B14F-4D97-AF65-F5344CB8AC3E}">
        <p14:creationId xmlns:p14="http://schemas.microsoft.com/office/powerpoint/2010/main" val="11724571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7315200" cy="4131941"/>
              </a:xfrm>
            </p:spPr>
            <p:txBody>
              <a:bodyPr>
                <a:normAutofit fontScale="62500" lnSpcReduction="20000"/>
              </a:bodyPr>
              <a:lstStyle/>
              <a:p>
                <a:pPr marL="167400" indent="0">
                  <a:buNone/>
                </a:pPr>
                <a:r>
                  <a:rPr lang="fr-BE" sz="3000" dirty="0">
                    <a:solidFill>
                      <a:schemeClr val="tx1"/>
                    </a:solidFill>
                    <a:cs typeface="Calibri" pitchFamily="34" charset="0"/>
                  </a:rPr>
                  <a:t>Supposons que, sous une hypothèse donnée, la distribution d’échantillonnage d’une statistique </a:t>
                </a:r>
                <a:r>
                  <a:rPr lang="fr-BE" sz="3000" i="1" dirty="0">
                    <a:solidFill>
                      <a:schemeClr val="tx1"/>
                    </a:solidFill>
                    <a:cs typeface="Calibri" pitchFamily="34" charset="0"/>
                  </a:rPr>
                  <a:t>S</a:t>
                </a:r>
                <a:r>
                  <a:rPr lang="fr-BE" sz="3000" dirty="0">
                    <a:solidFill>
                      <a:schemeClr val="tx1"/>
                    </a:solidFill>
                    <a:cs typeface="Calibri" pitchFamily="34" charset="0"/>
                  </a:rPr>
                  <a:t> soit une loi normale de moyenne </a:t>
                </a:r>
                <a14:m>
                  <m:oMath xmlns:m="http://schemas.openxmlformats.org/officeDocument/2006/math">
                    <m:sSub>
                      <m:sSubPr>
                        <m:ctrlPr>
                          <a:rPr lang="fr-BE" sz="3000" i="1" smtClean="0">
                            <a:solidFill>
                              <a:schemeClr val="tx1"/>
                            </a:solidFill>
                            <a:latin typeface="Cambria Math" panose="02040503050406030204" pitchFamily="18" charset="0"/>
                            <a:cs typeface="Calibri" pitchFamily="34" charset="0"/>
                          </a:rPr>
                        </m:ctrlPr>
                      </m:sSubPr>
                      <m:e>
                        <m:r>
                          <a:rPr lang="fr-BE" sz="300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et d’écart-type </a:t>
                </a:r>
                <a14:m>
                  <m:oMath xmlns:m="http://schemas.openxmlformats.org/officeDocument/2006/math">
                    <m:sSub>
                      <m:sSubPr>
                        <m:ctrlPr>
                          <a:rPr lang="fr-BE" sz="3000" i="1" smtClean="0">
                            <a:solidFill>
                              <a:schemeClr val="tx1"/>
                            </a:solidFill>
                            <a:latin typeface="Cambria Math" panose="02040503050406030204" pitchFamily="18" charset="0"/>
                            <a:cs typeface="Calibri" pitchFamily="34" charset="0"/>
                          </a:rPr>
                        </m:ctrlPr>
                      </m:sSubPr>
                      <m:e>
                        <m:r>
                          <a:rPr lang="fr-BE" sz="300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Alors, la distribution de la variable centrée réduite </a:t>
                </a:r>
                <a:endParaRPr lang="fr-BE" sz="3000" b="0" i="1" dirty="0">
                  <a:solidFill>
                    <a:schemeClr val="tx1"/>
                  </a:solidFill>
                  <a:latin typeface="Cambria Math" panose="02040503050406030204" pitchFamily="18" charset="0"/>
                  <a:cs typeface="Calibri" pitchFamily="34" charset="0"/>
                </a:endParaRPr>
              </a:p>
              <a:p>
                <a:pPr marL="167400" indent="0" algn="ctr">
                  <a:buNone/>
                </a:pPr>
                <a14:m>
                  <m:oMath xmlns:m="http://schemas.openxmlformats.org/officeDocument/2006/math">
                    <m:r>
                      <a:rPr lang="fr-BE" sz="3000" b="0" i="1" smtClean="0">
                        <a:solidFill>
                          <a:schemeClr val="tx1"/>
                        </a:solidFill>
                        <a:latin typeface="Cambria Math" panose="02040503050406030204" pitchFamily="18" charset="0"/>
                        <a:cs typeface="Calibri" pitchFamily="34" charset="0"/>
                      </a:rPr>
                      <m:t>𝑧</m:t>
                    </m:r>
                    <m:r>
                      <a:rPr lang="fr-BE" sz="3000" b="0" i="1" smtClean="0">
                        <a:solidFill>
                          <a:schemeClr val="tx1"/>
                        </a:solidFill>
                        <a:latin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cs typeface="Calibri" pitchFamily="34" charset="0"/>
                      </a:rPr>
                      <m:t>𝑆</m:t>
                    </m:r>
                    <m:r>
                      <a:rPr lang="fr-BE" sz="3000" b="0" i="1" smtClean="0">
                        <a:solidFill>
                          <a:schemeClr val="tx1"/>
                        </a:solidFill>
                        <a:latin typeface="Cambria Math" panose="02040503050406030204" pitchFamily="18" charset="0"/>
                        <a:cs typeface="Calibri" pitchFamily="34" charset="0"/>
                      </a:rPr>
                      <m:t>−</m:t>
                    </m:r>
                    <m:sSub>
                      <m:sSubPr>
                        <m:ctrlPr>
                          <a:rPr lang="fr-BE" sz="3000" b="0" i="1" smtClean="0">
                            <a:solidFill>
                              <a:schemeClr val="tx1"/>
                            </a:solidFill>
                            <a:latin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3000" b="0" i="1" smtClean="0">
                            <a:solidFill>
                              <a:schemeClr val="tx1"/>
                            </a:solidFill>
                            <a:latin typeface="Cambria Math" panose="02040503050406030204" pitchFamily="18" charset="0"/>
                            <a:cs typeface="Calibri" pitchFamily="34" charset="0"/>
                          </a:rPr>
                          <m:t>𝑆</m:t>
                        </m:r>
                      </m:sub>
                    </m:sSub>
                    <m:r>
                      <a:rPr lang="fr-BE" sz="3000" b="0" i="1" smtClean="0">
                        <a:solidFill>
                          <a:schemeClr val="tx1"/>
                        </a:solidFill>
                        <a:latin typeface="Cambria Math" panose="02040503050406030204" pitchFamily="18" charset="0"/>
                        <a:cs typeface="Calibri" pitchFamily="34" charset="0"/>
                      </a:rPr>
                      <m:t>)/</m:t>
                    </m:r>
                    <m:sSub>
                      <m:sSubPr>
                        <m:ctrlPr>
                          <a:rPr lang="fr-BE" sz="3000" b="0" i="1" smtClean="0">
                            <a:solidFill>
                              <a:schemeClr val="tx1"/>
                            </a:solidFill>
                            <a:latin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a:t>
                </a:r>
              </a:p>
              <a:p>
                <a:pPr marL="167400" indent="0">
                  <a:buNone/>
                </a:pPr>
                <a:r>
                  <a:rPr lang="fr-BE" sz="3000" dirty="0">
                    <a:solidFill>
                      <a:schemeClr val="tx1"/>
                    </a:solidFill>
                    <a:cs typeface="Calibri" pitchFamily="34" charset="0"/>
                  </a:rPr>
                  <a:t>est la distribution normale centrée réduite de moyenne 0 et d’écart-type 1 représentée ci-contre.</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Pour des valeurs de </a:t>
                </a:r>
                <a:r>
                  <a:rPr lang="fr-BE" sz="3000" i="1" dirty="0">
                    <a:solidFill>
                      <a:schemeClr val="tx1"/>
                    </a:solidFill>
                    <a:cs typeface="Calibri" pitchFamily="34" charset="0"/>
                  </a:rPr>
                  <a:t>z</a:t>
                </a:r>
                <a:r>
                  <a:rPr lang="fr-BE" sz="3000" dirty="0">
                    <a:solidFill>
                      <a:schemeClr val="tx1"/>
                    </a:solidFill>
                    <a:cs typeface="Calibri" pitchFamily="34" charset="0"/>
                  </a:rPr>
                  <a:t> s’étendant entre -1.96 et +1.96, on peut être confiant à 95% que l’intervalle donné contienne la ‘vraie’ valeur moyenne.</a:t>
                </a:r>
              </a:p>
              <a:p>
                <a:pPr marL="167400" indent="0">
                  <a:buNone/>
                </a:pPr>
                <a:r>
                  <a:rPr lang="fr-BE" sz="3000" dirty="0">
                    <a:solidFill>
                      <a:schemeClr val="tx1"/>
                    </a:solidFill>
                    <a:cs typeface="Calibri" pitchFamily="34" charset="0"/>
                  </a:rPr>
                  <a:t>En revenant dans l’espace non normalisé, on aura un intervalle de confiance à 95% de la moyenne donné par:</a:t>
                </a:r>
              </a:p>
              <a:p>
                <a:pPr marL="167400" indent="0">
                  <a:buNone/>
                </a:pPr>
                <a14:m>
                  <m:oMathPara xmlns:m="http://schemas.openxmlformats.org/officeDocument/2006/math">
                    <m:oMathParaPr>
                      <m:jc m:val="centerGroup"/>
                    </m:oMathParaPr>
                    <m:oMath xmlns:m="http://schemas.openxmlformats.org/officeDocument/2006/math">
                      <m:sSub>
                        <m:sSubPr>
                          <m:ctrlPr>
                            <a:rPr lang="fr-BE" sz="3000" i="1" smtClean="0">
                              <a:solidFill>
                                <a:schemeClr val="tx1"/>
                              </a:solidFill>
                              <a:latin typeface="Cambria Math" panose="02040503050406030204" pitchFamily="18" charset="0"/>
                              <a:cs typeface="Calibri" pitchFamily="34" charset="0"/>
                            </a:rPr>
                          </m:ctrlPr>
                        </m:sSubPr>
                        <m:e>
                          <m:r>
                            <a:rPr lang="fr-BE" sz="300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3000" b="0" i="1" smtClean="0">
                              <a:solidFill>
                                <a:schemeClr val="tx1"/>
                              </a:solidFill>
                              <a:latin typeface="Cambria Math" panose="02040503050406030204" pitchFamily="18" charset="0"/>
                              <a:cs typeface="Calibri" pitchFamily="34" charset="0"/>
                            </a:rPr>
                            <m:t>𝑆</m:t>
                          </m:r>
                        </m:sub>
                      </m:sSub>
                      <m:r>
                        <a:rPr lang="fr-BE" sz="3000" b="0" i="1" smtClean="0">
                          <a:solidFill>
                            <a:schemeClr val="tx1"/>
                          </a:solidFill>
                          <a:latin typeface="Cambria Math" panose="02040503050406030204" pitchFamily="18" charset="0"/>
                          <a:cs typeface="Calibri" pitchFamily="34" charset="0"/>
                        </a:rPr>
                        <m:t> </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𝑆</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𝑧</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 </m:t>
                      </m:r>
                      <m:sSub>
                        <m:sSubPr>
                          <m:ctrlP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𝑠</m:t>
                          </m:r>
                        </m:sub>
                      </m:sSub>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𝑆</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𝑧</m:t>
                      </m:r>
                      <m:sSub>
                        <m:sSubPr>
                          <m:ctrlP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𝑆</m:t>
                          </m:r>
                        </m:sub>
                      </m:sSub>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m:t>
                      </m:r>
                    </m:oMath>
                  </m:oMathPara>
                </a14:m>
                <a:endParaRPr lang="fr-BE" sz="30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7315200" cy="4131941"/>
              </a:xfrm>
              <a:blipFill>
                <a:blip r:embed="rId2"/>
                <a:stretch>
                  <a:fillRect t="-2212"/>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Distribution normale – Intervalle de confiance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125</a:t>
            </a:fld>
            <a:endParaRPr lang="fr-FR"/>
          </a:p>
        </p:txBody>
      </p:sp>
      <p:pic>
        <p:nvPicPr>
          <p:cNvPr id="8" name="Image 7">
            <a:extLst>
              <a:ext uri="{FF2B5EF4-FFF2-40B4-BE49-F238E27FC236}">
                <a16:creationId xmlns:a16="http://schemas.microsoft.com/office/drawing/2014/main" id="{3976B540-FE4B-B283-21BE-75A66C472CBE}"/>
              </a:ext>
            </a:extLst>
          </p:cNvPr>
          <p:cNvPicPr>
            <a:picLocks noChangeAspect="1"/>
          </p:cNvPicPr>
          <p:nvPr/>
        </p:nvPicPr>
        <p:blipFill>
          <a:blip r:embed="rId3"/>
          <a:stretch>
            <a:fillRect/>
          </a:stretch>
        </p:blipFill>
        <p:spPr>
          <a:xfrm>
            <a:off x="8315326" y="2907584"/>
            <a:ext cx="3705224" cy="2704327"/>
          </a:xfrm>
          <a:prstGeom prst="rect">
            <a:avLst/>
          </a:prstGeom>
        </p:spPr>
      </p:pic>
    </p:spTree>
    <p:extLst>
      <p:ext uri="{BB962C8B-B14F-4D97-AF65-F5344CB8AC3E}">
        <p14:creationId xmlns:p14="http://schemas.microsoft.com/office/powerpoint/2010/main" val="3333543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233299"/>
            <a:ext cx="10515600" cy="2300601"/>
          </a:xfrm>
        </p:spPr>
        <p:txBody>
          <a:bodyPr>
            <a:normAutofit/>
          </a:bodyPr>
          <a:lstStyle/>
          <a:p>
            <a:pPr marL="0" indent="0">
              <a:buNone/>
            </a:pPr>
            <a:r>
              <a:rPr lang="fr-BE" dirty="0">
                <a:solidFill>
                  <a:schemeClr val="tx1"/>
                </a:solidFill>
                <a:cs typeface="Calibri" pitchFamily="34" charset="0"/>
              </a:rPr>
              <a:t>Si on veut un intervalle de confiance plus fiable, il s’agira d’augmenter la valeur de z suivant le tableau ci-dessous:</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Distribution normale – Intervalle de confiance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126</a:t>
            </a:fld>
            <a:endParaRPr lang="fr-FR"/>
          </a:p>
        </p:txBody>
      </p:sp>
      <p:graphicFrame>
        <p:nvGraphicFramePr>
          <p:cNvPr id="6" name="Table 1">
            <a:extLst>
              <a:ext uri="{FF2B5EF4-FFF2-40B4-BE49-F238E27FC236}">
                <a16:creationId xmlns:a16="http://schemas.microsoft.com/office/drawing/2014/main" id="{19B163AE-75CE-4E24-973E-8FF25C74817D}"/>
              </a:ext>
            </a:extLst>
          </p:cNvPr>
          <p:cNvGraphicFramePr>
            <a:graphicFrameLocks noGrp="1"/>
          </p:cNvGraphicFramePr>
          <p:nvPr>
            <p:extLst>
              <p:ext uri="{D42A27DB-BD31-4B8C-83A1-F6EECF244321}">
                <p14:modId xmlns:p14="http://schemas.microsoft.com/office/powerpoint/2010/main" val="1545264911"/>
              </p:ext>
            </p:extLst>
          </p:nvPr>
        </p:nvGraphicFramePr>
        <p:xfrm>
          <a:off x="838200" y="3383599"/>
          <a:ext cx="11131483" cy="1651000"/>
        </p:xfrm>
        <a:graphic>
          <a:graphicData uri="http://schemas.openxmlformats.org/drawingml/2006/table">
            <a:tbl>
              <a:tblPr firstRow="1" bandRow="1">
                <a:tableStyleId>{5C22544A-7EE6-4342-B048-85BDC9FD1C3A}</a:tableStyleId>
              </a:tblPr>
              <a:tblGrid>
                <a:gridCol w="2638282">
                  <a:extLst>
                    <a:ext uri="{9D8B030D-6E8A-4147-A177-3AD203B41FA5}">
                      <a16:colId xmlns:a16="http://schemas.microsoft.com/office/drawing/2014/main" val="2070615750"/>
                    </a:ext>
                  </a:extLst>
                </a:gridCol>
                <a:gridCol w="1178251">
                  <a:extLst>
                    <a:ext uri="{9D8B030D-6E8A-4147-A177-3AD203B41FA5}">
                      <a16:colId xmlns:a16="http://schemas.microsoft.com/office/drawing/2014/main" val="1450589285"/>
                    </a:ext>
                  </a:extLst>
                </a:gridCol>
                <a:gridCol w="1462990">
                  <a:extLst>
                    <a:ext uri="{9D8B030D-6E8A-4147-A177-3AD203B41FA5}">
                      <a16:colId xmlns:a16="http://schemas.microsoft.com/office/drawing/2014/main" val="2885735274"/>
                    </a:ext>
                  </a:extLst>
                </a:gridCol>
                <a:gridCol w="1462990">
                  <a:extLst>
                    <a:ext uri="{9D8B030D-6E8A-4147-A177-3AD203B41FA5}">
                      <a16:colId xmlns:a16="http://schemas.microsoft.com/office/drawing/2014/main" val="2364421391"/>
                    </a:ext>
                  </a:extLst>
                </a:gridCol>
                <a:gridCol w="1462990">
                  <a:extLst>
                    <a:ext uri="{9D8B030D-6E8A-4147-A177-3AD203B41FA5}">
                      <a16:colId xmlns:a16="http://schemas.microsoft.com/office/drawing/2014/main" val="1240657825"/>
                    </a:ext>
                  </a:extLst>
                </a:gridCol>
                <a:gridCol w="1462990">
                  <a:extLst>
                    <a:ext uri="{9D8B030D-6E8A-4147-A177-3AD203B41FA5}">
                      <a16:colId xmlns:a16="http://schemas.microsoft.com/office/drawing/2014/main" val="549754362"/>
                    </a:ext>
                  </a:extLst>
                </a:gridCol>
                <a:gridCol w="1462990">
                  <a:extLst>
                    <a:ext uri="{9D8B030D-6E8A-4147-A177-3AD203B41FA5}">
                      <a16:colId xmlns:a16="http://schemas.microsoft.com/office/drawing/2014/main" val="280406387"/>
                    </a:ext>
                  </a:extLst>
                </a:gridCol>
              </a:tblGrid>
              <a:tr h="370840">
                <a:tc>
                  <a:txBody>
                    <a:bodyPr/>
                    <a:lstStyle/>
                    <a:p>
                      <a:r>
                        <a:rPr lang="fr-BE" dirty="0"/>
                        <a:t>Niveau de confiance de l’intervalle = 1-</a:t>
                      </a:r>
                      <a:r>
                        <a:rPr lang="el-GR" dirty="0"/>
                        <a:t>α</a:t>
                      </a:r>
                      <a:endParaRPr lang="fr-BE" dirty="0"/>
                    </a:p>
                  </a:txBody>
                  <a:tcPr/>
                </a:tc>
                <a:tc>
                  <a:txBody>
                    <a:bodyPr/>
                    <a:lstStyle/>
                    <a:p>
                      <a:r>
                        <a:rPr lang="fr-BE" dirty="0"/>
                        <a:t>90 %</a:t>
                      </a:r>
                    </a:p>
                  </a:txBody>
                  <a:tcPr/>
                </a:tc>
                <a:tc>
                  <a:txBody>
                    <a:bodyPr/>
                    <a:lstStyle/>
                    <a:p>
                      <a:r>
                        <a:rPr lang="fr-BE" dirty="0"/>
                        <a:t>95 %</a:t>
                      </a:r>
                    </a:p>
                  </a:txBody>
                  <a:tcPr/>
                </a:tc>
                <a:tc>
                  <a:txBody>
                    <a:bodyPr/>
                    <a:lstStyle/>
                    <a:p>
                      <a:r>
                        <a:rPr lang="fr-BE" dirty="0"/>
                        <a:t>97 %</a:t>
                      </a:r>
                    </a:p>
                  </a:txBody>
                  <a:tcPr/>
                </a:tc>
                <a:tc>
                  <a:txBody>
                    <a:bodyPr/>
                    <a:lstStyle/>
                    <a:p>
                      <a:r>
                        <a:rPr lang="fr-BE" dirty="0"/>
                        <a:t>99 %</a:t>
                      </a:r>
                    </a:p>
                  </a:txBody>
                  <a:tcPr/>
                </a:tc>
                <a:tc>
                  <a:txBody>
                    <a:bodyPr/>
                    <a:lstStyle/>
                    <a:p>
                      <a:r>
                        <a:rPr lang="fr-BE" dirty="0"/>
                        <a:t>99.5 %</a:t>
                      </a:r>
                    </a:p>
                  </a:txBody>
                  <a:tcPr/>
                </a:tc>
                <a:tc>
                  <a:txBody>
                    <a:bodyPr/>
                    <a:lstStyle/>
                    <a:p>
                      <a:r>
                        <a:rPr lang="fr-BE" dirty="0"/>
                        <a:t>99,9 %</a:t>
                      </a:r>
                    </a:p>
                  </a:txBody>
                  <a:tcPr/>
                </a:tc>
                <a:extLst>
                  <a:ext uri="{0D108BD9-81ED-4DB2-BD59-A6C34878D82A}">
                    <a16:rowId xmlns:a16="http://schemas.microsoft.com/office/drawing/2014/main" val="1132309346"/>
                  </a:ext>
                </a:extLst>
              </a:tr>
              <a:tr h="370840">
                <a:tc>
                  <a:txBody>
                    <a:bodyPr/>
                    <a:lstStyle/>
                    <a:p>
                      <a:r>
                        <a:rPr lang="el-GR" dirty="0"/>
                        <a:t>α</a:t>
                      </a:r>
                      <a:endParaRPr lang="fr-BE" dirty="0"/>
                    </a:p>
                  </a:txBody>
                  <a:tcPr>
                    <a:solidFill>
                      <a:schemeClr val="accent2">
                        <a:lumMod val="20000"/>
                        <a:lumOff val="80000"/>
                      </a:schemeClr>
                    </a:solidFill>
                  </a:tcPr>
                </a:tc>
                <a:tc>
                  <a:txBody>
                    <a:bodyPr/>
                    <a:lstStyle/>
                    <a:p>
                      <a:r>
                        <a:rPr lang="fr-BE" dirty="0"/>
                        <a:t>0.10</a:t>
                      </a:r>
                    </a:p>
                  </a:txBody>
                  <a:tcPr>
                    <a:solidFill>
                      <a:schemeClr val="accent2">
                        <a:lumMod val="20000"/>
                        <a:lumOff val="80000"/>
                      </a:schemeClr>
                    </a:solidFill>
                  </a:tcPr>
                </a:tc>
                <a:tc>
                  <a:txBody>
                    <a:bodyPr/>
                    <a:lstStyle/>
                    <a:p>
                      <a:r>
                        <a:rPr lang="fr-BE" dirty="0"/>
                        <a:t>0.05</a:t>
                      </a:r>
                    </a:p>
                  </a:txBody>
                  <a:tcPr>
                    <a:solidFill>
                      <a:schemeClr val="accent2">
                        <a:lumMod val="20000"/>
                        <a:lumOff val="80000"/>
                      </a:schemeClr>
                    </a:solidFill>
                  </a:tcPr>
                </a:tc>
                <a:tc>
                  <a:txBody>
                    <a:bodyPr/>
                    <a:lstStyle/>
                    <a:p>
                      <a:r>
                        <a:rPr lang="fr-BE" dirty="0"/>
                        <a:t>0.03</a:t>
                      </a:r>
                    </a:p>
                  </a:txBody>
                  <a:tcPr>
                    <a:solidFill>
                      <a:schemeClr val="accent2">
                        <a:lumMod val="20000"/>
                        <a:lumOff val="80000"/>
                      </a:schemeClr>
                    </a:solidFill>
                  </a:tcPr>
                </a:tc>
                <a:tc>
                  <a:txBody>
                    <a:bodyPr/>
                    <a:lstStyle/>
                    <a:p>
                      <a:r>
                        <a:rPr lang="fr-BE" dirty="0"/>
                        <a:t>0.01</a:t>
                      </a:r>
                    </a:p>
                  </a:txBody>
                  <a:tcPr>
                    <a:solidFill>
                      <a:schemeClr val="accent2">
                        <a:lumMod val="20000"/>
                        <a:lumOff val="80000"/>
                      </a:schemeClr>
                    </a:solidFill>
                  </a:tcPr>
                </a:tc>
                <a:tc>
                  <a:txBody>
                    <a:bodyPr/>
                    <a:lstStyle/>
                    <a:p>
                      <a:r>
                        <a:rPr lang="fr-BE" dirty="0"/>
                        <a:t>0.005</a:t>
                      </a:r>
                    </a:p>
                  </a:txBody>
                  <a:tcPr>
                    <a:solidFill>
                      <a:schemeClr val="accent2">
                        <a:lumMod val="20000"/>
                        <a:lumOff val="80000"/>
                      </a:schemeClr>
                    </a:solidFill>
                  </a:tcPr>
                </a:tc>
                <a:tc>
                  <a:txBody>
                    <a:bodyPr/>
                    <a:lstStyle/>
                    <a:p>
                      <a:r>
                        <a:rPr lang="fr-BE" dirty="0"/>
                        <a:t>0.001</a:t>
                      </a:r>
                    </a:p>
                  </a:txBody>
                  <a:tcPr>
                    <a:solidFill>
                      <a:schemeClr val="accent2">
                        <a:lumMod val="20000"/>
                        <a:lumOff val="80000"/>
                      </a:schemeClr>
                    </a:solidFill>
                  </a:tcPr>
                </a:tc>
                <a:extLst>
                  <a:ext uri="{0D108BD9-81ED-4DB2-BD59-A6C34878D82A}">
                    <a16:rowId xmlns:a16="http://schemas.microsoft.com/office/drawing/2014/main" val="2168580815"/>
                  </a:ext>
                </a:extLst>
              </a:tr>
              <a:tr h="370840">
                <a:tc>
                  <a:txBody>
                    <a:bodyPr/>
                    <a:lstStyle/>
                    <a:p>
                      <a:r>
                        <a:rPr lang="fr-BE" dirty="0"/>
                        <a:t>Valeur critiques de z</a:t>
                      </a:r>
                    </a:p>
                  </a:txBody>
                  <a:tcPr/>
                </a:tc>
                <a:tc>
                  <a:txBody>
                    <a:bodyPr/>
                    <a:lstStyle/>
                    <a:p>
                      <a:r>
                        <a:rPr lang="fr-BE" dirty="0"/>
                        <a:t>-1.645 et +1.645</a:t>
                      </a:r>
                    </a:p>
                  </a:txBody>
                  <a:tcPr/>
                </a:tc>
                <a:tc>
                  <a:txBody>
                    <a:bodyPr/>
                    <a:lstStyle/>
                    <a:p>
                      <a:r>
                        <a:rPr lang="fr-BE" dirty="0"/>
                        <a:t>-1.96 et </a:t>
                      </a:r>
                    </a:p>
                    <a:p>
                      <a:r>
                        <a:rPr lang="fr-BE" dirty="0"/>
                        <a:t>+1.96</a:t>
                      </a:r>
                    </a:p>
                  </a:txBody>
                  <a:tcPr/>
                </a:tc>
                <a:tc>
                  <a:txBody>
                    <a:bodyPr/>
                    <a:lstStyle/>
                    <a:p>
                      <a:r>
                        <a:rPr lang="fr-BE" dirty="0"/>
                        <a:t>-2.17 ou +2.17</a:t>
                      </a:r>
                    </a:p>
                  </a:txBody>
                  <a:tcPr/>
                </a:tc>
                <a:tc>
                  <a:txBody>
                    <a:bodyPr/>
                    <a:lstStyle/>
                    <a:p>
                      <a:r>
                        <a:rPr lang="fr-BE" dirty="0"/>
                        <a:t>-2.58 et </a:t>
                      </a:r>
                    </a:p>
                    <a:p>
                      <a:r>
                        <a:rPr lang="fr-BE" dirty="0"/>
                        <a:t>+2.58</a:t>
                      </a:r>
                    </a:p>
                  </a:txBody>
                  <a:tcPr/>
                </a:tc>
                <a:tc>
                  <a:txBody>
                    <a:bodyPr/>
                    <a:lstStyle/>
                    <a:p>
                      <a:r>
                        <a:rPr lang="fr-BE" dirty="0"/>
                        <a:t>-2.81 et </a:t>
                      </a:r>
                    </a:p>
                    <a:p>
                      <a:r>
                        <a:rPr lang="fr-BE" dirty="0"/>
                        <a:t>+2.81</a:t>
                      </a:r>
                    </a:p>
                  </a:txBody>
                  <a:tcPr/>
                </a:tc>
                <a:tc>
                  <a:txBody>
                    <a:bodyPr/>
                    <a:lstStyle/>
                    <a:p>
                      <a:r>
                        <a:rPr lang="fr-BE" dirty="0"/>
                        <a:t>-3.08 et </a:t>
                      </a:r>
                    </a:p>
                    <a:p>
                      <a:r>
                        <a:rPr lang="fr-BE" dirty="0"/>
                        <a:t>+3.08</a:t>
                      </a:r>
                    </a:p>
                  </a:txBody>
                  <a:tcPr/>
                </a:tc>
                <a:extLst>
                  <a:ext uri="{0D108BD9-81ED-4DB2-BD59-A6C34878D82A}">
                    <a16:rowId xmlns:a16="http://schemas.microsoft.com/office/drawing/2014/main" val="1728426646"/>
                  </a:ext>
                </a:extLst>
              </a:tr>
            </a:tbl>
          </a:graphicData>
        </a:graphic>
      </p:graphicFrame>
    </p:spTree>
    <p:extLst>
      <p:ext uri="{BB962C8B-B14F-4D97-AF65-F5344CB8AC3E}">
        <p14:creationId xmlns:p14="http://schemas.microsoft.com/office/powerpoint/2010/main" val="19447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DA524-BCD0-82F6-9A13-C5A963CE18AC}"/>
              </a:ext>
            </a:extLst>
          </p:cNvPr>
          <p:cNvSpPr>
            <a:spLocks noGrp="1"/>
          </p:cNvSpPr>
          <p:nvPr>
            <p:ph type="title"/>
          </p:nvPr>
        </p:nvSpPr>
        <p:spPr/>
        <p:txBody>
          <a:bodyPr/>
          <a:lstStyle/>
          <a:p>
            <a:r>
              <a:rPr lang="fr-BE"/>
              <a:t>Statistique inférentielle</a:t>
            </a:r>
            <a:endParaRPr lang="en-US"/>
          </a:p>
        </p:txBody>
      </p:sp>
      <p:sp>
        <p:nvSpPr>
          <p:cNvPr id="4" name="Espace réservé du texte 3">
            <a:extLst>
              <a:ext uri="{FF2B5EF4-FFF2-40B4-BE49-F238E27FC236}">
                <a16:creationId xmlns:a16="http://schemas.microsoft.com/office/drawing/2014/main" id="{36C3A063-10C5-35D1-AE74-9AA0CDB48B51}"/>
              </a:ext>
            </a:extLst>
          </p:cNvPr>
          <p:cNvSpPr>
            <a:spLocks noGrp="1"/>
          </p:cNvSpPr>
          <p:nvPr>
            <p:ph type="body" sz="quarter" idx="13"/>
          </p:nvPr>
        </p:nvSpPr>
        <p:spPr/>
        <p:txBody>
          <a:bodyPr/>
          <a:lstStyle/>
          <a:p>
            <a:r>
              <a:rPr lang="fr-BE" dirty="0"/>
              <a:t>Théorie de la décision – Distribution normale – Intervalle de confiance</a:t>
            </a:r>
            <a:endParaRPr lang="en-US" dirty="0"/>
          </a:p>
        </p:txBody>
      </p:sp>
      <p:sp>
        <p:nvSpPr>
          <p:cNvPr id="5" name="Espace réservé du numéro de diapositive 4">
            <a:extLst>
              <a:ext uri="{FF2B5EF4-FFF2-40B4-BE49-F238E27FC236}">
                <a16:creationId xmlns:a16="http://schemas.microsoft.com/office/drawing/2014/main" id="{44123406-026C-763F-779E-48A2C7807479}"/>
              </a:ext>
            </a:extLst>
          </p:cNvPr>
          <p:cNvSpPr>
            <a:spLocks noGrp="1"/>
          </p:cNvSpPr>
          <p:nvPr>
            <p:ph type="sldNum" sz="quarter" idx="4"/>
          </p:nvPr>
        </p:nvSpPr>
        <p:spPr/>
        <p:txBody>
          <a:bodyPr/>
          <a:lstStyle/>
          <a:p>
            <a:fld id="{F9577099-E891-4A1F-8EFB-CA2E47745246}" type="slidenum">
              <a:rPr lang="fr-FR" smtClean="0"/>
              <a:pPr/>
              <a:t>127</a:t>
            </a:fld>
            <a:endParaRPr lang="fr-FR"/>
          </a:p>
        </p:txBody>
      </p:sp>
      <p:pic>
        <p:nvPicPr>
          <p:cNvPr id="11" name="Image 10">
            <a:extLst>
              <a:ext uri="{FF2B5EF4-FFF2-40B4-BE49-F238E27FC236}">
                <a16:creationId xmlns:a16="http://schemas.microsoft.com/office/drawing/2014/main" id="{15F671DE-D881-5F0D-D8BF-7D0E0D71F505}"/>
              </a:ext>
            </a:extLst>
          </p:cNvPr>
          <p:cNvPicPr>
            <a:picLocks noChangeAspect="1"/>
          </p:cNvPicPr>
          <p:nvPr/>
        </p:nvPicPr>
        <p:blipFill>
          <a:blip r:embed="rId3"/>
          <a:stretch>
            <a:fillRect/>
          </a:stretch>
        </p:blipFill>
        <p:spPr>
          <a:xfrm>
            <a:off x="1960826" y="2403104"/>
            <a:ext cx="5747128" cy="4339802"/>
          </a:xfrm>
          <a:prstGeom prst="rect">
            <a:avLst/>
          </a:prstGeom>
        </p:spPr>
      </p:pic>
    </p:spTree>
    <p:extLst>
      <p:ext uri="{BB962C8B-B14F-4D97-AF65-F5344CB8AC3E}">
        <p14:creationId xmlns:p14="http://schemas.microsoft.com/office/powerpoint/2010/main" val="2365914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167400" indent="0">
                  <a:buNone/>
                </a:pPr>
                <a:r>
                  <a:rPr lang="fr-BE" sz="2800" dirty="0">
                    <a:solidFill>
                      <a:schemeClr val="tx1"/>
                    </a:solidFill>
                    <a:cs typeface="Calibri" pitchFamily="34" charset="0"/>
                  </a:rPr>
                  <a:t>Ici </a:t>
                </a:r>
                <a14:m>
                  <m:oMath xmlns:m="http://schemas.openxmlformats.org/officeDocument/2006/math">
                    <m:r>
                      <a:rPr lang="fr-BE" sz="2800" b="0" i="1" smtClean="0">
                        <a:solidFill>
                          <a:schemeClr val="tx1"/>
                        </a:solidFill>
                        <a:latin typeface="Cambria Math" panose="02040503050406030204" pitchFamily="18" charset="0"/>
                        <a:cs typeface="Calibri" pitchFamily="34" charset="0"/>
                      </a:rPr>
                      <m:t>𝑆</m:t>
                    </m:r>
                    <m:r>
                      <a:rPr lang="fr-BE" sz="2800" b="0" i="1" smtClean="0">
                        <a:solidFill>
                          <a:schemeClr val="tx1"/>
                        </a:solidFill>
                        <a:latin typeface="Cambria Math" panose="02040503050406030204" pitchFamily="18" charset="0"/>
                        <a:cs typeface="Calibri" pitchFamily="34" charset="0"/>
                      </a:rPr>
                      <m:t>=</m:t>
                    </m:r>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r>
                      <a:rPr lang="fr-BE" sz="2800" b="0" i="1" smtClean="0">
                        <a:solidFill>
                          <a:schemeClr val="tx1"/>
                        </a:solidFill>
                        <a:latin typeface="Cambria Math" panose="02040503050406030204" pitchFamily="18" charset="0"/>
                        <a:cs typeface="Calibri" pitchFamily="34" charset="0"/>
                      </a:rPr>
                      <m:t> </m:t>
                    </m:r>
                  </m:oMath>
                </a14:m>
                <a:r>
                  <a:rPr lang="fr-BE" sz="2800" dirty="0">
                    <a:solidFill>
                      <a:schemeClr val="tx1"/>
                    </a:solidFill>
                    <a:cs typeface="Calibri" pitchFamily="34" charset="0"/>
                  </a:rPr>
                  <a:t>est la moyenne de l’échantillon ; </a:t>
                </a: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2800" b="0" i="1" smtClean="0">
                            <a:solidFill>
                              <a:schemeClr val="tx1"/>
                            </a:solidFill>
                            <a:latin typeface="Cambria Math" panose="02040503050406030204" pitchFamily="18" charset="0"/>
                            <a:cs typeface="Calibri" pitchFamily="34" charset="0"/>
                          </a:rPr>
                          <m:t>𝑆</m:t>
                        </m:r>
                      </m:sub>
                    </m:sSub>
                    <m:r>
                      <a:rPr lang="fr-BE" sz="2800" b="0" i="1" smtClean="0">
                        <a:solidFill>
                          <a:schemeClr val="tx1"/>
                        </a:solidFill>
                        <a:latin typeface="Cambria Math" panose="02040503050406030204" pitchFamily="18" charset="0"/>
                        <a:cs typeface="Calibri" pitchFamily="34" charset="0"/>
                      </a:rPr>
                      <m:t>=</m:t>
                    </m:r>
                    <m:sSub>
                      <m:sSubPr>
                        <m:ctrlPr>
                          <a:rPr lang="fr-BE" sz="2800" b="0" i="1" smtClean="0">
                            <a:solidFill>
                              <a:schemeClr val="tx1"/>
                            </a:solidFill>
                            <a:latin typeface="Cambria Math" panose="02040503050406030204" pitchFamily="18" charset="0"/>
                            <a:cs typeface="Calibri" pitchFamily="34" charset="0"/>
                          </a:rPr>
                        </m:ctrlPr>
                      </m:sSubPr>
                      <m:e>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e>
                      <m:sub>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sub>
                    </m:sSub>
                    <m:r>
                      <a:rPr lang="fr-BE" sz="2800" b="0" i="1" smtClean="0">
                        <a:solidFill>
                          <a:schemeClr val="tx1"/>
                        </a:solidFill>
                        <a:latin typeface="Cambria Math" panose="02040503050406030204" pitchFamily="18" charset="0"/>
                        <a:cs typeface="Calibri" pitchFamily="34" charset="0"/>
                      </a:rPr>
                      <m:t>=</m:t>
                    </m:r>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oMath>
                </a14:m>
                <a:r>
                  <a:rPr lang="fr-BE" sz="2800" dirty="0">
                    <a:solidFill>
                      <a:schemeClr val="tx1"/>
                    </a:solidFill>
                    <a:cs typeface="Calibri" pitchFamily="34" charset="0"/>
                  </a:rPr>
                  <a:t>, la moyenne de la population ; </a:t>
                </a: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2800" b="0" i="1" smtClean="0">
                            <a:solidFill>
                              <a:schemeClr val="tx1"/>
                            </a:solidFill>
                            <a:latin typeface="Cambria Math" panose="02040503050406030204" pitchFamily="18" charset="0"/>
                            <a:cs typeface="Calibri" pitchFamily="34" charset="0"/>
                          </a:rPr>
                          <m:t>𝑆</m:t>
                        </m:r>
                      </m:sub>
                    </m:sSub>
                    <m:r>
                      <a:rPr lang="fr-BE" sz="2800" b="0" i="1" smtClean="0">
                        <a:solidFill>
                          <a:schemeClr val="tx1"/>
                        </a:solidFill>
                        <a:latin typeface="Cambria Math" panose="02040503050406030204" pitchFamily="18" charset="0"/>
                        <a:cs typeface="Calibri" pitchFamily="34" charset="0"/>
                      </a:rPr>
                      <m:t>=</m:t>
                    </m:r>
                    <m:sSub>
                      <m:sSubPr>
                        <m:ctrlPr>
                          <a:rPr lang="fr-BE" sz="2800" b="0" i="1" smtClean="0">
                            <a:solidFill>
                              <a:schemeClr val="tx1"/>
                            </a:solidFill>
                            <a:latin typeface="Cambria Math" panose="02040503050406030204" pitchFamily="18" charset="0"/>
                            <a:cs typeface="Calibri" pitchFamily="34" charset="0"/>
                          </a:rPr>
                        </m:ctrlPr>
                      </m:sSubPr>
                      <m:e>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sub>
                    </m:sSub>
                    <m:r>
                      <a:rPr lang="fr-BE" sz="2800" b="0" i="1" smtClean="0">
                        <a:solidFill>
                          <a:schemeClr val="tx1"/>
                        </a:solidFill>
                        <a:latin typeface="Cambria Math" panose="02040503050406030204" pitchFamily="18" charset="0"/>
                        <a:cs typeface="Calibri" pitchFamily="34" charset="0"/>
                      </a:rPr>
                      <m:t>=</m:t>
                    </m:r>
                    <m:f>
                      <m:fPr>
                        <m:type m:val="lin"/>
                        <m:ctrlPr>
                          <a:rPr lang="fr-BE" sz="2800" b="0" i="1" smtClean="0">
                            <a:solidFill>
                              <a:schemeClr val="tx1"/>
                            </a:solidFill>
                            <a:latin typeface="Cambria Math" panose="02040503050406030204" pitchFamily="18" charset="0"/>
                            <a:cs typeface="Calibri" pitchFamily="34" charset="0"/>
                          </a:rPr>
                        </m:ctrlPr>
                      </m:fPr>
                      <m:num>
                        <m:r>
                          <a:rPr lang="fr-BE" sz="2800" i="1">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i="1">
                                <a:solidFill>
                                  <a:schemeClr val="tx1"/>
                                </a:solidFill>
                                <a:latin typeface="Cambria Math" panose="02040503050406030204" pitchFamily="18" charset="0"/>
                                <a:cs typeface="Calibri" pitchFamily="34" charset="0"/>
                              </a:rPr>
                            </m:ctrlPr>
                          </m:radPr>
                          <m:deg/>
                          <m:e>
                            <m:r>
                              <a:rPr lang="fr-BE" sz="2800" i="1">
                                <a:solidFill>
                                  <a:schemeClr val="tx1"/>
                                </a:solidFill>
                                <a:latin typeface="Cambria Math" panose="02040503050406030204" pitchFamily="18" charset="0"/>
                                <a:cs typeface="Calibri" pitchFamily="34" charset="0"/>
                              </a:rPr>
                              <m:t>𝑛</m:t>
                            </m:r>
                          </m:e>
                        </m:rad>
                      </m:den>
                    </m:f>
                  </m:oMath>
                </a14:m>
                <a:r>
                  <a:rPr lang="fr-BE" sz="2800" dirty="0">
                    <a:solidFill>
                      <a:schemeClr val="tx1"/>
                    </a:solidFill>
                    <a:cs typeface="Calibri" pitchFamily="34" charset="0"/>
                  </a:rPr>
                  <a:t>, l’écart-type correspondant, </a:t>
                </a:r>
                <a14:m>
                  <m:oMath xmlns:m="http://schemas.openxmlformats.org/officeDocument/2006/math">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BE" sz="2800" dirty="0">
                    <a:solidFill>
                      <a:schemeClr val="tx1"/>
                    </a:solidFill>
                    <a:cs typeface="Calibri" pitchFamily="34" charset="0"/>
                  </a:rPr>
                  <a:t> étant l’écart-type de la population et </a:t>
                </a:r>
                <a:r>
                  <a:rPr lang="fr-BE" sz="2800" i="1" dirty="0">
                    <a:solidFill>
                      <a:schemeClr val="tx1"/>
                    </a:solidFill>
                    <a:cs typeface="Calibri" pitchFamily="34" charset="0"/>
                  </a:rPr>
                  <a:t>n</a:t>
                </a:r>
                <a:r>
                  <a:rPr lang="fr-BE" sz="2800" dirty="0">
                    <a:solidFill>
                      <a:schemeClr val="tx1"/>
                    </a:solidFill>
                    <a:cs typeface="Calibri" pitchFamily="34" charset="0"/>
                  </a:rPr>
                  <a:t> la taille de l’échantillon. La variable </a:t>
                </a:r>
                <a:r>
                  <a:rPr lang="fr-BE" sz="2800" i="1" dirty="0">
                    <a:solidFill>
                      <a:schemeClr val="tx1"/>
                    </a:solidFill>
                    <a:cs typeface="Calibri" pitchFamily="34" charset="0"/>
                  </a:rPr>
                  <a:t>z</a:t>
                </a:r>
                <a:r>
                  <a:rPr lang="fr-BE" sz="2800" dirty="0">
                    <a:solidFill>
                      <a:schemeClr val="tx1"/>
                    </a:solidFill>
                    <a:cs typeface="Calibri" pitchFamily="34" charset="0"/>
                  </a:rPr>
                  <a:t> est alors</a:t>
                </a:r>
              </a:p>
              <a:p>
                <a:pPr marL="167400" indent="0">
                  <a:buNone/>
                </a:pPr>
                <a14:m>
                  <m:oMathPara xmlns:m="http://schemas.openxmlformats.org/officeDocument/2006/math">
                    <m:oMathParaPr>
                      <m:jc m:val="centerGroup"/>
                    </m:oMathParaPr>
                    <m:oMath xmlns:m="http://schemas.openxmlformats.org/officeDocument/2006/math">
                      <m:r>
                        <a:rPr lang="fr-BE" sz="2800" b="0" i="1" smtClean="0">
                          <a:solidFill>
                            <a:schemeClr val="tx1"/>
                          </a:solidFill>
                          <a:latin typeface="Cambria Math" panose="02040503050406030204" pitchFamily="18" charset="0"/>
                          <a:cs typeface="Calibri" pitchFamily="34" charset="0"/>
                        </a:rPr>
                        <m:t>𝑧</m:t>
                      </m:r>
                      <m:r>
                        <a:rPr lang="fr-BE" sz="2800" b="0" i="1" smtClean="0">
                          <a:solidFill>
                            <a:schemeClr val="tx1"/>
                          </a:solidFill>
                          <a:latin typeface="Cambria Math" panose="02040503050406030204" pitchFamily="18" charset="0"/>
                          <a:cs typeface="Calibri" pitchFamily="34" charset="0"/>
                        </a:rPr>
                        <m:t>=</m:t>
                      </m:r>
                      <m:f>
                        <m:fPr>
                          <m:ctrlPr>
                            <a:rPr lang="fr-BE" sz="2800" b="0" i="1" smtClean="0">
                              <a:solidFill>
                                <a:schemeClr val="tx1"/>
                              </a:solidFill>
                              <a:latin typeface="Cambria Math" panose="02040503050406030204" pitchFamily="18" charset="0"/>
                              <a:cs typeface="Calibri" pitchFamily="34" charset="0"/>
                            </a:rPr>
                          </m:ctrlPr>
                        </m:fPr>
                        <m:num>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r>
                            <a:rPr lang="fr-BE" sz="2800" b="0" i="1" smtClean="0">
                              <a:solidFill>
                                <a:schemeClr val="tx1"/>
                              </a:solidFill>
                              <a:latin typeface="Cambria Math" panose="02040503050406030204" pitchFamily="18" charset="0"/>
                              <a:cs typeface="Calibri" pitchFamily="34" charset="0"/>
                            </a:rPr>
                            <m:t>−</m:t>
                          </m:r>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num>
                        <m:den>
                          <m:f>
                            <m:fPr>
                              <m:type m:val="lin"/>
                              <m:ctrlPr>
                                <a:rPr lang="fr-BE" sz="2800" b="0" i="1" smtClean="0">
                                  <a:solidFill>
                                    <a:schemeClr val="tx1"/>
                                  </a:solidFill>
                                  <a:latin typeface="Cambria Math" panose="02040503050406030204" pitchFamily="18" charset="0"/>
                                  <a:cs typeface="Calibri" pitchFamily="34" charset="0"/>
                                </a:rPr>
                              </m:ctrlPr>
                            </m:fPr>
                            <m:num>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b="0" i="1" smtClean="0">
                                      <a:solidFill>
                                        <a:schemeClr val="tx1"/>
                                      </a:solidFill>
                                      <a:latin typeface="Cambria Math" panose="02040503050406030204" pitchFamily="18" charset="0"/>
                                      <a:cs typeface="Calibri" pitchFamily="34" charset="0"/>
                                    </a:rPr>
                                  </m:ctrlPr>
                                </m:radPr>
                                <m:deg/>
                                <m:e>
                                  <m:r>
                                    <a:rPr lang="fr-BE" sz="2800" b="0" i="1" smtClean="0">
                                      <a:solidFill>
                                        <a:schemeClr val="tx1"/>
                                      </a:solidFill>
                                      <a:latin typeface="Cambria Math" panose="02040503050406030204" pitchFamily="18" charset="0"/>
                                      <a:cs typeface="Calibri" pitchFamily="34" charset="0"/>
                                    </a:rPr>
                                    <m:t>𝑛</m:t>
                                  </m:r>
                                </m:e>
                              </m:rad>
                            </m:den>
                          </m:f>
                        </m:den>
                      </m:f>
                    </m:oMath>
                  </m:oMathPara>
                </a14:m>
                <a:endParaRPr lang="fr-BE" sz="2800" dirty="0">
                  <a:solidFill>
                    <a:schemeClr val="tx1"/>
                  </a:solidFill>
                  <a:cs typeface="Calibri" pitchFamily="34" charset="0"/>
                </a:endParaRPr>
              </a:p>
              <a:p>
                <a:pPr marL="167400" indent="0">
                  <a:buNone/>
                </a:pPr>
                <a:r>
                  <a:rPr lang="fr-BE" sz="2800" dirty="0">
                    <a:solidFill>
                      <a:schemeClr val="tx1"/>
                    </a:solidFill>
                    <a:cs typeface="Calibri" pitchFamily="34" charset="0"/>
                  </a:rPr>
                  <a:t>Quand cela est nécessaire, on utilisera l’écart-type expérimental </a:t>
                </a:r>
                <a:r>
                  <a:rPr lang="fr-BE" sz="2800" i="1" dirty="0">
                    <a:solidFill>
                      <a:schemeClr val="tx1"/>
                    </a:solidFill>
                    <a:cs typeface="Calibri" pitchFamily="34" charset="0"/>
                  </a:rPr>
                  <a:t>s</a:t>
                </a:r>
                <a:r>
                  <a:rPr lang="fr-BE" sz="2800" dirty="0">
                    <a:solidFill>
                      <a:schemeClr val="tx1"/>
                    </a:solidFill>
                    <a:cs typeface="Calibri" pitchFamily="34" charset="0"/>
                  </a:rPr>
                  <a:t> ou </a:t>
                </a:r>
                <a14:m>
                  <m:oMath xmlns:m="http://schemas.openxmlformats.org/officeDocument/2006/math">
                    <m:acc>
                      <m:accPr>
                        <m:chr m:val="̂"/>
                        <m:ctrlPr>
                          <a:rPr lang="fr-BE" sz="280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𝑠</m:t>
                        </m:r>
                      </m:e>
                    </m:acc>
                    <m:r>
                      <a:rPr lang="fr-BE" sz="2800" b="0" i="1" smtClean="0">
                        <a:solidFill>
                          <a:schemeClr val="tx1"/>
                        </a:solidFill>
                        <a:latin typeface="Cambria Math" panose="02040503050406030204" pitchFamily="18" charset="0"/>
                        <a:cs typeface="Calibri" pitchFamily="34" charset="0"/>
                      </a:rPr>
                      <m:t> </m:t>
                    </m:r>
                  </m:oMath>
                </a14:m>
                <a:r>
                  <a:rPr lang="fr-BE" sz="2800" dirty="0">
                    <a:solidFill>
                      <a:schemeClr val="tx1"/>
                    </a:solidFill>
                    <a:cs typeface="Calibri" pitchFamily="34" charset="0"/>
                  </a:rPr>
                  <a:t>pour estimer </a:t>
                </a:r>
                <a14:m>
                  <m:oMath xmlns:m="http://schemas.openxmlformats.org/officeDocument/2006/math">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BE" sz="3000" dirty="0">
                    <a:solidFill>
                      <a:schemeClr val="tx1"/>
                    </a:solidFill>
                    <a:cs typeface="Calibri" pitchFamily="34" charset="0"/>
                  </a:rPr>
                  <a:t>.</a:t>
                </a: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10515600" cy="4131941"/>
              </a:xfrm>
              <a:blipFill>
                <a:blip r:embed="rId2"/>
                <a:stretch>
                  <a:fillRect t="-1327" r="-1449"/>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Tests particuliers: moyenne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128</a:t>
            </a:fld>
            <a:endParaRPr lang="fr-FR"/>
          </a:p>
        </p:txBody>
      </p:sp>
    </p:spTree>
    <p:extLst>
      <p:ext uri="{BB962C8B-B14F-4D97-AF65-F5344CB8AC3E}">
        <p14:creationId xmlns:p14="http://schemas.microsoft.com/office/powerpoint/2010/main" val="2899470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674204" y="2428402"/>
                <a:ext cx="10515600" cy="4131941"/>
              </a:xfrm>
            </p:spPr>
            <p:txBody>
              <a:bodyPr>
                <a:normAutofit/>
              </a:bodyPr>
              <a:lstStyle/>
              <a:p>
                <a:pPr marL="167400" indent="0">
                  <a:buNone/>
                </a:pPr>
                <a:r>
                  <a:rPr lang="fr-BE" sz="2400" dirty="0">
                    <a:solidFill>
                      <a:schemeClr val="tx1"/>
                    </a:solidFill>
                    <a:cs typeface="Calibri" pitchFamily="34" charset="0"/>
                  </a:rPr>
                  <a:t>Jusqu'à maintenant, nous sommes toujours partis du principe, un peu artificiel, que nous connaissions a priori l'écart-type de la population globale.</a:t>
                </a:r>
              </a:p>
              <a:p>
                <a:pPr marL="167400" indent="0">
                  <a:buNone/>
                </a:pPr>
                <a:r>
                  <a:rPr lang="fr-BE" sz="2400" dirty="0">
                    <a:solidFill>
                      <a:schemeClr val="tx1"/>
                    </a:solidFill>
                    <a:cs typeface="Calibri" pitchFamily="34" charset="0"/>
                  </a:rPr>
                  <a:t>Généralement, cette information n'est pas connue.</a:t>
                </a:r>
              </a:p>
              <a:p>
                <a:pPr marL="167400" indent="0">
                  <a:buNone/>
                </a:pPr>
                <a:r>
                  <a:rPr lang="fr-BE" sz="2400" dirty="0">
                    <a:solidFill>
                      <a:schemeClr val="tx1"/>
                    </a:solidFill>
                    <a:cs typeface="Calibri" pitchFamily="34" charset="0"/>
                  </a:rPr>
                  <a:t>Que pourrions-nous alors utiliser ?</a:t>
                </a:r>
              </a:p>
              <a:p>
                <a:pPr marL="167400" indent="0">
                  <a:buNone/>
                </a:pPr>
                <a:r>
                  <a:rPr lang="fr-BE" sz="2400" dirty="0">
                    <a:solidFill>
                      <a:schemeClr val="tx1"/>
                    </a:solidFill>
                    <a:cs typeface="Calibri" pitchFamily="34" charset="0"/>
                  </a:rPr>
                  <a:t>Pourquoi ne pas utiliser la variance corrigée ?</a:t>
                </a:r>
              </a:p>
              <a:p>
                <a:pPr marL="167400" indent="0">
                  <a:buNone/>
                </a:pPr>
                <a:r>
                  <a:rPr lang="fr-BE" sz="2400" dirty="0">
                    <a:solidFill>
                      <a:schemeClr val="tx1"/>
                    </a:solidFill>
                    <a:cs typeface="Calibri" pitchFamily="34" charset="0"/>
                  </a:rPr>
                  <a:t>Considérons donc la variable </a:t>
                </a:r>
                <a:r>
                  <a:rPr lang="fr-BE" b="1" dirty="0"/>
                  <a:t>T </a:t>
                </a:r>
                <a14:m>
                  <m:oMath xmlns:m="http://schemas.openxmlformats.org/officeDocument/2006/math">
                    <m:r>
                      <a:rPr lang="fr-BE" b="1" i="1">
                        <a:latin typeface="Cambria Math" panose="02040503050406030204" pitchFamily="18" charset="0"/>
                      </a:rPr>
                      <m:t>=</m:t>
                    </m:r>
                    <m:f>
                      <m:fPr>
                        <m:ctrlPr>
                          <a:rPr lang="fr-BE" b="1" i="1">
                            <a:latin typeface="Cambria Math" panose="02040503050406030204" pitchFamily="18" charset="0"/>
                          </a:rPr>
                        </m:ctrlPr>
                      </m:fPr>
                      <m:num>
                        <m:acc>
                          <m:accPr>
                            <m:chr m:val="̅"/>
                            <m:ctrlPr>
                              <a:rPr lang="fr-BE" b="1" i="1">
                                <a:latin typeface="Cambria Math" panose="02040503050406030204" pitchFamily="18" charset="0"/>
                              </a:rPr>
                            </m:ctrlPr>
                          </m:accPr>
                          <m:e>
                            <m:r>
                              <a:rPr lang="fr-BE" b="1" i="1">
                                <a:latin typeface="Cambria Math" panose="02040503050406030204" pitchFamily="18" charset="0"/>
                              </a:rPr>
                              <m:t>𝑿</m:t>
                            </m:r>
                          </m:e>
                        </m:acc>
                        <m:r>
                          <a:rPr lang="fr-BE" b="1" i="1">
                            <a:latin typeface="Cambria Math" panose="02040503050406030204" pitchFamily="18" charset="0"/>
                          </a:rPr>
                          <m:t>−</m:t>
                        </m:r>
                        <m:r>
                          <a:rPr lang="fr-BE" b="1" i="1">
                            <a:latin typeface="Cambria Math" panose="02040503050406030204" pitchFamily="18" charset="0"/>
                            <a:ea typeface="Cambria Math" panose="02040503050406030204" pitchFamily="18" charset="0"/>
                          </a:rPr>
                          <m:t>𝝁</m:t>
                        </m:r>
                      </m:num>
                      <m:den>
                        <m:f>
                          <m:fPr>
                            <m:type m:val="skw"/>
                            <m:ctrlPr>
                              <a:rPr lang="fr-BE" b="1" i="1">
                                <a:latin typeface="Cambria Math" panose="02040503050406030204" pitchFamily="18" charset="0"/>
                              </a:rPr>
                            </m:ctrlPr>
                          </m:fPr>
                          <m:num>
                            <m:acc>
                              <m:accPr>
                                <m:chr m:val="̂"/>
                                <m:ctrlPr>
                                  <a:rPr lang="fr-BE" b="1" i="1">
                                    <a:latin typeface="Cambria Math" panose="02040503050406030204" pitchFamily="18" charset="0"/>
                                  </a:rPr>
                                </m:ctrlPr>
                              </m:accPr>
                              <m:e>
                                <m:r>
                                  <a:rPr lang="fr-BE" b="1" i="1">
                                    <a:latin typeface="Cambria Math" panose="02040503050406030204" pitchFamily="18" charset="0"/>
                                  </a:rPr>
                                  <m:t>𝒔</m:t>
                                </m:r>
                              </m:e>
                            </m:acc>
                          </m:num>
                          <m:den>
                            <m:rad>
                              <m:radPr>
                                <m:degHide m:val="on"/>
                                <m:ctrlPr>
                                  <a:rPr lang="fr-BE" b="1" i="1">
                                    <a:latin typeface="Cambria Math" panose="02040503050406030204" pitchFamily="18" charset="0"/>
                                  </a:rPr>
                                </m:ctrlPr>
                              </m:radPr>
                              <m:deg/>
                              <m:e>
                                <m:r>
                                  <a:rPr lang="fr-BE" b="1" i="1">
                                    <a:latin typeface="Cambria Math" panose="02040503050406030204" pitchFamily="18" charset="0"/>
                                  </a:rPr>
                                  <m:t>𝒏</m:t>
                                </m:r>
                              </m:e>
                            </m:rad>
                          </m:den>
                        </m:f>
                      </m:den>
                    </m:f>
                  </m:oMath>
                </a14:m>
                <a:r>
                  <a:rPr lang="en-US" b="1" dirty="0"/>
                  <a:t> </a:t>
                </a:r>
                <a:r>
                  <a:rPr lang="fr-BE" sz="2400" dirty="0">
                    <a:solidFill>
                      <a:schemeClr val="tx1"/>
                    </a:solidFill>
                    <a:cs typeface="Calibri" pitchFamily="34" charset="0"/>
                  </a:rPr>
                  <a:t>où </a:t>
                </a:r>
                <a14:m>
                  <m:oMath xmlns:m="http://schemas.openxmlformats.org/officeDocument/2006/math">
                    <m:sSup>
                      <m:sSupPr>
                        <m:ctrlPr>
                          <a:rPr lang="fr-BE" sz="2400" b="1" i="1">
                            <a:latin typeface="Cambria Math" panose="02040503050406030204" pitchFamily="18" charset="0"/>
                          </a:rPr>
                        </m:ctrlPr>
                      </m:sSupPr>
                      <m:e>
                        <m:acc>
                          <m:accPr>
                            <m:chr m:val="̂"/>
                            <m:ctrlPr>
                              <a:rPr lang="fr-BE" sz="2400" b="1" i="1">
                                <a:latin typeface="Cambria Math" panose="02040503050406030204" pitchFamily="18" charset="0"/>
                              </a:rPr>
                            </m:ctrlPr>
                          </m:accPr>
                          <m:e>
                            <m:r>
                              <a:rPr lang="fr-BE" sz="2400" b="1" i="1">
                                <a:latin typeface="Cambria Math" panose="02040503050406030204" pitchFamily="18" charset="0"/>
                              </a:rPr>
                              <m:t>𝒔</m:t>
                            </m:r>
                          </m:e>
                        </m:acc>
                      </m:e>
                      <m:sup>
                        <m:r>
                          <a:rPr lang="fr-BE" sz="2400" b="1" i="1">
                            <a:latin typeface="Cambria Math" panose="02040503050406030204" pitchFamily="18" charset="0"/>
                          </a:rPr>
                          <m:t>𝟐</m:t>
                        </m:r>
                      </m:sup>
                    </m:sSup>
                    <m:r>
                      <a:rPr lang="fr-BE" sz="2400" b="1" i="1">
                        <a:latin typeface="Cambria Math" panose="02040503050406030204" pitchFamily="18" charset="0"/>
                      </a:rPr>
                      <m:t>=</m:t>
                    </m:r>
                    <m:f>
                      <m:fPr>
                        <m:ctrlPr>
                          <a:rPr lang="fr-BE" sz="2400" b="1" i="1">
                            <a:latin typeface="Cambria Math" panose="02040503050406030204" pitchFamily="18" charset="0"/>
                          </a:rPr>
                        </m:ctrlPr>
                      </m:fPr>
                      <m:num>
                        <m:r>
                          <a:rPr lang="fr-BE" sz="2400" b="1" i="1">
                            <a:latin typeface="Cambria Math" panose="02040503050406030204" pitchFamily="18" charset="0"/>
                          </a:rPr>
                          <m:t>𝟏</m:t>
                        </m:r>
                      </m:num>
                      <m:den>
                        <m:r>
                          <a:rPr lang="fr-BE" sz="2400" b="1" i="1">
                            <a:latin typeface="Cambria Math" panose="02040503050406030204" pitchFamily="18" charset="0"/>
                          </a:rPr>
                          <m:t>𝒏</m:t>
                        </m:r>
                        <m:r>
                          <a:rPr lang="fr-BE" sz="2400" b="1" i="1">
                            <a:latin typeface="Cambria Math" panose="02040503050406030204" pitchFamily="18" charset="0"/>
                          </a:rPr>
                          <m:t>−</m:t>
                        </m:r>
                        <m:r>
                          <a:rPr lang="fr-BE" sz="2400" b="1" i="1">
                            <a:latin typeface="Cambria Math" panose="02040503050406030204" pitchFamily="18" charset="0"/>
                          </a:rPr>
                          <m:t>𝟏</m:t>
                        </m:r>
                      </m:den>
                    </m:f>
                    <m:nary>
                      <m:naryPr>
                        <m:chr m:val="∑"/>
                        <m:ctrlPr>
                          <a:rPr lang="fr-BE" sz="2400" b="1" i="1">
                            <a:latin typeface="Cambria Math" panose="02040503050406030204" pitchFamily="18" charset="0"/>
                          </a:rPr>
                        </m:ctrlPr>
                      </m:naryPr>
                      <m:sub>
                        <m:r>
                          <m:rPr>
                            <m:brk m:alnAt="23"/>
                          </m:rPr>
                          <a:rPr lang="fr-BE" sz="2400" b="1" i="1">
                            <a:latin typeface="Cambria Math" panose="02040503050406030204" pitchFamily="18" charset="0"/>
                          </a:rPr>
                          <m:t>𝒊</m:t>
                        </m:r>
                        <m:r>
                          <a:rPr lang="fr-BE" sz="2400" b="1" i="1">
                            <a:latin typeface="Cambria Math" panose="02040503050406030204" pitchFamily="18" charset="0"/>
                          </a:rPr>
                          <m:t>=</m:t>
                        </m:r>
                        <m:r>
                          <a:rPr lang="fr-BE" sz="2400" b="1" i="1">
                            <a:latin typeface="Cambria Math" panose="02040503050406030204" pitchFamily="18" charset="0"/>
                          </a:rPr>
                          <m:t>𝟏</m:t>
                        </m:r>
                      </m:sub>
                      <m:sup>
                        <m:r>
                          <a:rPr lang="fr-BE" sz="2400" b="1" i="1">
                            <a:latin typeface="Cambria Math" panose="02040503050406030204" pitchFamily="18" charset="0"/>
                          </a:rPr>
                          <m:t>𝒏</m:t>
                        </m:r>
                      </m:sup>
                      <m:e>
                        <m:sSup>
                          <m:sSupPr>
                            <m:ctrlPr>
                              <a:rPr lang="fr-BE" sz="2400" b="1" i="1">
                                <a:latin typeface="Cambria Math" panose="02040503050406030204" pitchFamily="18" charset="0"/>
                              </a:rPr>
                            </m:ctrlPr>
                          </m:sSupPr>
                          <m:e>
                            <m:d>
                              <m:dPr>
                                <m:ctrlPr>
                                  <a:rPr lang="fr-BE" sz="2400" b="1" i="1">
                                    <a:latin typeface="Cambria Math" panose="02040503050406030204" pitchFamily="18" charset="0"/>
                                  </a:rPr>
                                </m:ctrlPr>
                              </m:dPr>
                              <m:e>
                                <m:acc>
                                  <m:accPr>
                                    <m:chr m:val="̅"/>
                                    <m:ctrlPr>
                                      <a:rPr lang="fr-BE" sz="2400" b="1" i="1">
                                        <a:latin typeface="Cambria Math" panose="02040503050406030204" pitchFamily="18" charset="0"/>
                                      </a:rPr>
                                    </m:ctrlPr>
                                  </m:accPr>
                                  <m:e>
                                    <m:r>
                                      <a:rPr lang="fr-BE" sz="2400" b="1" i="1">
                                        <a:latin typeface="Cambria Math" panose="02040503050406030204" pitchFamily="18" charset="0"/>
                                      </a:rPr>
                                      <m:t>𝑿</m:t>
                                    </m:r>
                                  </m:e>
                                </m:acc>
                                <m:r>
                                  <a:rPr lang="fr-BE" sz="2400" b="1" i="1">
                                    <a:latin typeface="Cambria Math" panose="02040503050406030204" pitchFamily="18" charset="0"/>
                                  </a:rPr>
                                  <m:t>−</m:t>
                                </m:r>
                                <m:sSub>
                                  <m:sSubPr>
                                    <m:ctrlPr>
                                      <a:rPr lang="fr-BE" sz="2400" b="1" i="1">
                                        <a:latin typeface="Cambria Math" panose="02040503050406030204" pitchFamily="18" charset="0"/>
                                      </a:rPr>
                                    </m:ctrlPr>
                                  </m:sSubPr>
                                  <m:e>
                                    <m:r>
                                      <a:rPr lang="fr-BE" sz="2400" b="1" i="1">
                                        <a:latin typeface="Cambria Math" panose="02040503050406030204" pitchFamily="18" charset="0"/>
                                      </a:rPr>
                                      <m:t>𝑿</m:t>
                                    </m:r>
                                  </m:e>
                                  <m:sub>
                                    <m:r>
                                      <a:rPr lang="fr-BE" sz="2400" b="1" i="1">
                                        <a:latin typeface="Cambria Math" panose="02040503050406030204" pitchFamily="18" charset="0"/>
                                      </a:rPr>
                                      <m:t>𝒊</m:t>
                                    </m:r>
                                  </m:sub>
                                </m:sSub>
                              </m:e>
                            </m:d>
                          </m:e>
                          <m:sup>
                            <m:r>
                              <a:rPr lang="fr-BE" sz="2400" b="1" i="1">
                                <a:latin typeface="Cambria Math" panose="02040503050406030204" pitchFamily="18" charset="0"/>
                              </a:rPr>
                              <m:t>𝟐</m:t>
                            </m:r>
                          </m:sup>
                        </m:sSup>
                      </m:e>
                    </m:nary>
                  </m:oMath>
                </a14:m>
                <a:endParaRPr lang="fr-BE" sz="24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674204" y="2428402"/>
                <a:ext cx="10515600" cy="4131941"/>
              </a:xfrm>
              <a:blipFill>
                <a:blip r:embed="rId2"/>
                <a:stretch>
                  <a:fillRect t="-1032"/>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a:xfrm>
            <a:off x="838200" y="1857375"/>
            <a:ext cx="10515600" cy="271463"/>
          </a:xfrm>
        </p:spPr>
        <p:txBody>
          <a:bodyPr/>
          <a:lstStyle/>
          <a:p>
            <a:r>
              <a:rPr lang="fr-BE" dirty="0"/>
              <a:t>Théorie de l’estimation - Distribution de </a:t>
            </a:r>
            <a:r>
              <a:rPr lang="fr-BE" dirty="0" err="1"/>
              <a:t>Student</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129</a:t>
            </a:fld>
            <a:endParaRPr lang="fr-FR"/>
          </a:p>
        </p:txBody>
      </p:sp>
    </p:spTree>
    <p:extLst>
      <p:ext uri="{BB962C8B-B14F-4D97-AF65-F5344CB8AC3E}">
        <p14:creationId xmlns:p14="http://schemas.microsoft.com/office/powerpoint/2010/main" val="79571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Cloisonnement par projet des librairies installées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13</a:t>
            </a:fld>
            <a:endParaRPr lang="fr-FR"/>
          </a:p>
        </p:txBody>
      </p:sp>
      <p:pic>
        <p:nvPicPr>
          <p:cNvPr id="9" name="Image 8">
            <a:extLst>
              <a:ext uri="{FF2B5EF4-FFF2-40B4-BE49-F238E27FC236}">
                <a16:creationId xmlns:a16="http://schemas.microsoft.com/office/drawing/2014/main" id="{25C76B8C-44C2-BA98-DB50-A3C43B11D74D}"/>
              </a:ext>
            </a:extLst>
          </p:cNvPr>
          <p:cNvPicPr>
            <a:picLocks noChangeAspect="1"/>
          </p:cNvPicPr>
          <p:nvPr/>
        </p:nvPicPr>
        <p:blipFill>
          <a:blip r:embed="rId3"/>
          <a:stretch>
            <a:fillRect/>
          </a:stretch>
        </p:blipFill>
        <p:spPr>
          <a:xfrm>
            <a:off x="2121763" y="2358919"/>
            <a:ext cx="7948473" cy="4201424"/>
          </a:xfrm>
          <a:prstGeom prst="rect">
            <a:avLst/>
          </a:prstGeom>
        </p:spPr>
      </p:pic>
      <p:sp>
        <p:nvSpPr>
          <p:cNvPr id="3" name="Légende : encadrée 2">
            <a:extLst>
              <a:ext uri="{FF2B5EF4-FFF2-40B4-BE49-F238E27FC236}">
                <a16:creationId xmlns:a16="http://schemas.microsoft.com/office/drawing/2014/main" id="{D6206940-321E-7693-154B-88B26F4AAA3F}"/>
              </a:ext>
            </a:extLst>
          </p:cNvPr>
          <p:cNvSpPr/>
          <p:nvPr/>
        </p:nvSpPr>
        <p:spPr>
          <a:xfrm>
            <a:off x="4883425" y="5367648"/>
            <a:ext cx="2948610" cy="687077"/>
          </a:xfrm>
          <a:prstGeom prst="borderCallout1">
            <a:avLst>
              <a:gd name="adj1" fmla="val 18750"/>
              <a:gd name="adj2" fmla="val -8333"/>
              <a:gd name="adj3" fmla="val 108271"/>
              <a:gd name="adj4" fmla="val -389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Ajout d'un nouvel environnement virtuel</a:t>
            </a:r>
            <a:endParaRPr lang="en-US" b="1"/>
          </a:p>
        </p:txBody>
      </p:sp>
    </p:spTree>
    <p:extLst>
      <p:ext uri="{BB962C8B-B14F-4D97-AF65-F5344CB8AC3E}">
        <p14:creationId xmlns:p14="http://schemas.microsoft.com/office/powerpoint/2010/main" val="26257060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Distribution de </a:t>
            </a:r>
            <a:r>
              <a:rPr lang="fr-BE" dirty="0" err="1"/>
              <a:t>Student</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130</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35F04CF3-4BC1-12B2-47D4-F7DDD28B5A3E}"/>
                  </a:ext>
                </a:extLst>
              </p:cNvPr>
              <p:cNvSpPr txBox="1"/>
              <p:nvPr/>
            </p:nvSpPr>
            <p:spPr>
              <a:xfrm>
                <a:off x="1013513" y="3345294"/>
                <a:ext cx="743793" cy="524374"/>
              </a:xfrm>
              <a:prstGeom prst="rect">
                <a:avLst/>
              </a:prstGeom>
              <a:noFill/>
            </p:spPr>
            <p:txBody>
              <a:bodyPr wrap="none" lIns="0" tIns="0" rIns="0" bIns="0" rtlCol="0">
                <a:spAutoFit/>
              </a:bodyPr>
              <a:lstStyle/>
              <a:p>
                <a:r>
                  <a:rPr lang="fr-BE" b="1" dirty="0"/>
                  <a:t>T </a:t>
                </a:r>
                <a14:m>
                  <m:oMath xmlns:m="http://schemas.openxmlformats.org/officeDocument/2006/math">
                    <m:r>
                      <a:rPr lang="fr-BE" b="1" i="1" smtClean="0">
                        <a:latin typeface="Cambria Math" panose="02040503050406030204" pitchFamily="18" charset="0"/>
                      </a:rPr>
                      <m:t>=</m:t>
                    </m:r>
                    <m:f>
                      <m:fPr>
                        <m:ctrlPr>
                          <a:rPr lang="fr-BE" b="1" i="1" smtClean="0">
                            <a:latin typeface="Cambria Math" panose="02040503050406030204" pitchFamily="18" charset="0"/>
                          </a:rPr>
                        </m:ctrlPr>
                      </m:fPr>
                      <m:num>
                        <m:acc>
                          <m:accPr>
                            <m:chr m:val="̅"/>
                            <m:ctrlPr>
                              <a:rPr lang="fr-BE" b="1" i="1" smtClean="0">
                                <a:latin typeface="Cambria Math" panose="02040503050406030204" pitchFamily="18" charset="0"/>
                              </a:rPr>
                            </m:ctrlPr>
                          </m:accPr>
                          <m:e>
                            <m:r>
                              <a:rPr lang="fr-BE" b="1" i="1" smtClean="0">
                                <a:latin typeface="Cambria Math" panose="02040503050406030204" pitchFamily="18" charset="0"/>
                              </a:rPr>
                              <m:t>𝑿</m:t>
                            </m:r>
                          </m:e>
                        </m:acc>
                        <m:r>
                          <a:rPr lang="fr-BE" b="1" i="1" smtClean="0">
                            <a:latin typeface="Cambria Math" panose="02040503050406030204" pitchFamily="18" charset="0"/>
                          </a:rPr>
                          <m:t>−</m:t>
                        </m:r>
                        <m:r>
                          <a:rPr lang="fr-BE" b="1" i="1" smtClean="0">
                            <a:latin typeface="Cambria Math" panose="02040503050406030204" pitchFamily="18" charset="0"/>
                            <a:ea typeface="Cambria Math" panose="02040503050406030204" pitchFamily="18" charset="0"/>
                          </a:rPr>
                          <m:t>𝝁</m:t>
                        </m:r>
                      </m:num>
                      <m:den>
                        <m:f>
                          <m:fPr>
                            <m:type m:val="skw"/>
                            <m:ctrlPr>
                              <a:rPr lang="fr-BE" b="1" i="1" smtClean="0">
                                <a:latin typeface="Cambria Math" panose="02040503050406030204" pitchFamily="18" charset="0"/>
                              </a:rPr>
                            </m:ctrlPr>
                          </m:fPr>
                          <m:num>
                            <m:acc>
                              <m:accPr>
                                <m:chr m:val="̂"/>
                                <m:ctrlPr>
                                  <a:rPr lang="fr-BE" b="1" i="1" smtClean="0">
                                    <a:latin typeface="Cambria Math" panose="02040503050406030204" pitchFamily="18" charset="0"/>
                                  </a:rPr>
                                </m:ctrlPr>
                              </m:accPr>
                              <m:e>
                                <m:r>
                                  <a:rPr lang="fr-BE" b="1" i="1" smtClean="0">
                                    <a:latin typeface="Cambria Math" panose="02040503050406030204" pitchFamily="18" charset="0"/>
                                  </a:rPr>
                                  <m:t>𝒔</m:t>
                                </m:r>
                              </m:e>
                            </m:acc>
                          </m:num>
                          <m:den>
                            <m:rad>
                              <m:radPr>
                                <m:degHide m:val="on"/>
                                <m:ctrlPr>
                                  <a:rPr lang="fr-BE" b="1" i="1" smtClean="0">
                                    <a:latin typeface="Cambria Math" panose="02040503050406030204" pitchFamily="18" charset="0"/>
                                  </a:rPr>
                                </m:ctrlPr>
                              </m:radPr>
                              <m:deg/>
                              <m:e>
                                <m:r>
                                  <a:rPr lang="fr-BE" b="1" i="1" smtClean="0">
                                    <a:latin typeface="Cambria Math" panose="02040503050406030204" pitchFamily="18" charset="0"/>
                                  </a:rPr>
                                  <m:t>𝒏</m:t>
                                </m:r>
                              </m:e>
                            </m:rad>
                          </m:den>
                        </m:f>
                      </m:den>
                    </m:f>
                  </m:oMath>
                </a14:m>
                <a:endParaRPr lang="en-US" b="1" dirty="0"/>
              </a:p>
            </p:txBody>
          </p:sp>
        </mc:Choice>
        <mc:Fallback xmlns="">
          <p:sp>
            <p:nvSpPr>
              <p:cNvPr id="7" name="ZoneTexte 6">
                <a:extLst>
                  <a:ext uri="{FF2B5EF4-FFF2-40B4-BE49-F238E27FC236}">
                    <a16:creationId xmlns:a16="http://schemas.microsoft.com/office/drawing/2014/main" id="{35F04CF3-4BC1-12B2-47D4-F7DDD28B5A3E}"/>
                  </a:ext>
                </a:extLst>
              </p:cNvPr>
              <p:cNvSpPr txBox="1">
                <a:spLocks noRot="1" noChangeAspect="1" noMove="1" noResize="1" noEditPoints="1" noAdjustHandles="1" noChangeArrowheads="1" noChangeShapeType="1" noTextEdit="1"/>
              </p:cNvSpPr>
              <p:nvPr/>
            </p:nvSpPr>
            <p:spPr>
              <a:xfrm>
                <a:off x="1013513" y="3345294"/>
                <a:ext cx="743793" cy="524374"/>
              </a:xfrm>
              <a:prstGeom prst="rect">
                <a:avLst/>
              </a:prstGeom>
              <a:blipFill>
                <a:blip r:embed="rId2"/>
                <a:stretch>
                  <a:fillRect l="-18852"/>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BB5F743-0CC1-0DAA-0922-249DABB857B1}"/>
                  </a:ext>
                </a:extLst>
              </p:cNvPr>
              <p:cNvSpPr txBox="1"/>
              <p:nvPr/>
            </p:nvSpPr>
            <p:spPr>
              <a:xfrm>
                <a:off x="1013513" y="4804138"/>
                <a:ext cx="2478434" cy="754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BE" b="1" i="1" smtClean="0">
                              <a:latin typeface="Cambria Math" panose="02040503050406030204" pitchFamily="18" charset="0"/>
                            </a:rPr>
                          </m:ctrlPr>
                        </m:sSupPr>
                        <m:e>
                          <m:acc>
                            <m:accPr>
                              <m:chr m:val="̂"/>
                              <m:ctrlPr>
                                <a:rPr lang="fr-BE" b="1" i="1" smtClean="0">
                                  <a:latin typeface="Cambria Math" panose="02040503050406030204" pitchFamily="18" charset="0"/>
                                </a:rPr>
                              </m:ctrlPr>
                            </m:accPr>
                            <m:e>
                              <m:r>
                                <a:rPr lang="fr-BE" b="1" i="1" smtClean="0">
                                  <a:latin typeface="Cambria Math" panose="02040503050406030204" pitchFamily="18" charset="0"/>
                                </a:rPr>
                                <m:t>𝒔</m:t>
                              </m:r>
                            </m:e>
                          </m:acc>
                        </m:e>
                        <m:sup>
                          <m:r>
                            <a:rPr lang="fr-BE" b="1" i="1" smtClean="0">
                              <a:latin typeface="Cambria Math" panose="02040503050406030204" pitchFamily="18" charset="0"/>
                            </a:rPr>
                            <m:t>𝟐</m:t>
                          </m:r>
                        </m:sup>
                      </m:sSup>
                      <m:r>
                        <a:rPr lang="fr-BE" b="1" i="1" smtClean="0">
                          <a:latin typeface="Cambria Math" panose="02040503050406030204" pitchFamily="18" charset="0"/>
                        </a:rPr>
                        <m:t>=</m:t>
                      </m:r>
                      <m:f>
                        <m:fPr>
                          <m:ctrlPr>
                            <a:rPr lang="fr-BE" b="1" i="1" smtClean="0">
                              <a:latin typeface="Cambria Math" panose="02040503050406030204" pitchFamily="18" charset="0"/>
                            </a:rPr>
                          </m:ctrlPr>
                        </m:fPr>
                        <m:num>
                          <m:r>
                            <a:rPr lang="fr-BE" b="1" i="1" smtClean="0">
                              <a:latin typeface="Cambria Math" panose="02040503050406030204" pitchFamily="18" charset="0"/>
                            </a:rPr>
                            <m:t>𝟏</m:t>
                          </m:r>
                        </m:num>
                        <m:den>
                          <m:r>
                            <a:rPr lang="fr-BE" b="1" i="1" smtClean="0">
                              <a:latin typeface="Cambria Math" panose="02040503050406030204" pitchFamily="18" charset="0"/>
                            </a:rPr>
                            <m:t>𝒏</m:t>
                          </m:r>
                          <m:r>
                            <a:rPr lang="fr-BE" b="1" i="1" smtClean="0">
                              <a:latin typeface="Cambria Math" panose="02040503050406030204" pitchFamily="18" charset="0"/>
                            </a:rPr>
                            <m:t>−</m:t>
                          </m:r>
                          <m:r>
                            <a:rPr lang="fr-BE" b="1" i="1" smtClean="0">
                              <a:latin typeface="Cambria Math" panose="02040503050406030204" pitchFamily="18" charset="0"/>
                            </a:rPr>
                            <m:t>𝟏</m:t>
                          </m:r>
                        </m:den>
                      </m:f>
                      <m:nary>
                        <m:naryPr>
                          <m:chr m:val="∑"/>
                          <m:ctrlPr>
                            <a:rPr lang="fr-BE" b="1" i="1" smtClean="0">
                              <a:latin typeface="Cambria Math" panose="02040503050406030204" pitchFamily="18" charset="0"/>
                            </a:rPr>
                          </m:ctrlPr>
                        </m:naryPr>
                        <m:sub>
                          <m:r>
                            <m:rPr>
                              <m:brk m:alnAt="23"/>
                            </m:rPr>
                            <a:rPr lang="fr-BE" b="1" i="1" smtClean="0">
                              <a:latin typeface="Cambria Math" panose="02040503050406030204" pitchFamily="18" charset="0"/>
                            </a:rPr>
                            <m:t>𝒊</m:t>
                          </m:r>
                          <m:r>
                            <a:rPr lang="fr-BE" b="1" i="1" smtClean="0">
                              <a:latin typeface="Cambria Math" panose="02040503050406030204" pitchFamily="18" charset="0"/>
                            </a:rPr>
                            <m:t>=</m:t>
                          </m:r>
                          <m:r>
                            <a:rPr lang="fr-BE" b="1" i="1" smtClean="0">
                              <a:latin typeface="Cambria Math" panose="02040503050406030204" pitchFamily="18" charset="0"/>
                            </a:rPr>
                            <m:t>𝟏</m:t>
                          </m:r>
                        </m:sub>
                        <m:sup>
                          <m:r>
                            <a:rPr lang="fr-BE" b="1" i="1" smtClean="0">
                              <a:latin typeface="Cambria Math" panose="02040503050406030204" pitchFamily="18" charset="0"/>
                            </a:rPr>
                            <m:t>𝒏</m:t>
                          </m:r>
                        </m:sup>
                        <m:e>
                          <m:sSup>
                            <m:sSupPr>
                              <m:ctrlPr>
                                <a:rPr lang="fr-BE" b="1" i="1" smtClean="0">
                                  <a:latin typeface="Cambria Math" panose="02040503050406030204" pitchFamily="18" charset="0"/>
                                </a:rPr>
                              </m:ctrlPr>
                            </m:sSupPr>
                            <m:e>
                              <m:d>
                                <m:dPr>
                                  <m:ctrlPr>
                                    <a:rPr lang="fr-BE" b="1" i="1" smtClean="0">
                                      <a:latin typeface="Cambria Math" panose="02040503050406030204" pitchFamily="18" charset="0"/>
                                    </a:rPr>
                                  </m:ctrlPr>
                                </m:dPr>
                                <m:e>
                                  <m:acc>
                                    <m:accPr>
                                      <m:chr m:val="̅"/>
                                      <m:ctrlPr>
                                        <a:rPr lang="fr-BE" b="1" i="1" smtClean="0">
                                          <a:latin typeface="Cambria Math" panose="02040503050406030204" pitchFamily="18" charset="0"/>
                                        </a:rPr>
                                      </m:ctrlPr>
                                    </m:accPr>
                                    <m:e>
                                      <m:r>
                                        <a:rPr lang="fr-BE" b="1" i="1" smtClean="0">
                                          <a:latin typeface="Cambria Math" panose="02040503050406030204" pitchFamily="18" charset="0"/>
                                        </a:rPr>
                                        <m:t>𝑿</m:t>
                                      </m:r>
                                    </m:e>
                                  </m:acc>
                                  <m:r>
                                    <a:rPr lang="fr-BE" b="1" i="1" smtClean="0">
                                      <a:latin typeface="Cambria Math" panose="02040503050406030204" pitchFamily="18" charset="0"/>
                                    </a:rPr>
                                    <m:t>−</m:t>
                                  </m:r>
                                  <m:sSub>
                                    <m:sSubPr>
                                      <m:ctrlPr>
                                        <a:rPr lang="fr-BE" b="1" i="1" smtClean="0">
                                          <a:latin typeface="Cambria Math" panose="02040503050406030204" pitchFamily="18" charset="0"/>
                                        </a:rPr>
                                      </m:ctrlPr>
                                    </m:sSubPr>
                                    <m:e>
                                      <m:r>
                                        <a:rPr lang="fr-BE" b="1" i="1" smtClean="0">
                                          <a:latin typeface="Cambria Math" panose="02040503050406030204" pitchFamily="18" charset="0"/>
                                        </a:rPr>
                                        <m:t>𝑿</m:t>
                                      </m:r>
                                    </m:e>
                                    <m:sub>
                                      <m:r>
                                        <a:rPr lang="fr-BE" b="1" i="1" smtClean="0">
                                          <a:latin typeface="Cambria Math" panose="02040503050406030204" pitchFamily="18" charset="0"/>
                                        </a:rPr>
                                        <m:t>𝒊</m:t>
                                      </m:r>
                                    </m:sub>
                                  </m:sSub>
                                </m:e>
                              </m:d>
                            </m:e>
                            <m:sup>
                              <m:r>
                                <a:rPr lang="fr-BE" b="1" i="1" smtClean="0">
                                  <a:latin typeface="Cambria Math" panose="02040503050406030204" pitchFamily="18" charset="0"/>
                                </a:rPr>
                                <m:t>𝟐</m:t>
                              </m:r>
                            </m:sup>
                          </m:sSup>
                        </m:e>
                      </m:nary>
                    </m:oMath>
                  </m:oMathPara>
                </a14:m>
                <a:endParaRPr lang="en-US" b="1" dirty="0"/>
              </a:p>
            </p:txBody>
          </p:sp>
        </mc:Choice>
        <mc:Fallback xmlns="">
          <p:sp>
            <p:nvSpPr>
              <p:cNvPr id="8" name="ZoneTexte 7">
                <a:extLst>
                  <a:ext uri="{FF2B5EF4-FFF2-40B4-BE49-F238E27FC236}">
                    <a16:creationId xmlns:a16="http://schemas.microsoft.com/office/drawing/2014/main" id="{8BB5F743-0CC1-0DAA-0922-249DABB857B1}"/>
                  </a:ext>
                </a:extLst>
              </p:cNvPr>
              <p:cNvSpPr txBox="1">
                <a:spLocks noRot="1" noChangeAspect="1" noMove="1" noResize="1" noEditPoints="1" noAdjustHandles="1" noChangeArrowheads="1" noChangeShapeType="1" noTextEdit="1"/>
              </p:cNvSpPr>
              <p:nvPr/>
            </p:nvSpPr>
            <p:spPr>
              <a:xfrm>
                <a:off x="1013513" y="4804138"/>
                <a:ext cx="2478434" cy="754887"/>
              </a:xfrm>
              <a:prstGeom prst="rect">
                <a:avLst/>
              </a:prstGeom>
              <a:blipFill>
                <a:blip r:embed="rId3"/>
                <a:stretch>
                  <a:fillRect/>
                </a:stretch>
              </a:blipFill>
            </p:spPr>
            <p:txBody>
              <a:bodyPr/>
              <a:lstStyle/>
              <a:p>
                <a:r>
                  <a:rPr lang="fr-BE">
                    <a:noFill/>
                  </a:rPr>
                  <a:t> </a:t>
                </a:r>
              </a:p>
            </p:txBody>
          </p:sp>
        </mc:Fallback>
      </mc:AlternateContent>
      <p:pic>
        <p:nvPicPr>
          <p:cNvPr id="10" name="Image 9">
            <a:extLst>
              <a:ext uri="{FF2B5EF4-FFF2-40B4-BE49-F238E27FC236}">
                <a16:creationId xmlns:a16="http://schemas.microsoft.com/office/drawing/2014/main" id="{8EB1630E-390B-52EA-627F-E8AF603C554B}"/>
              </a:ext>
            </a:extLst>
          </p:cNvPr>
          <p:cNvPicPr>
            <a:picLocks noChangeAspect="1"/>
          </p:cNvPicPr>
          <p:nvPr/>
        </p:nvPicPr>
        <p:blipFill>
          <a:blip r:embed="rId4"/>
          <a:stretch>
            <a:fillRect/>
          </a:stretch>
        </p:blipFill>
        <p:spPr>
          <a:xfrm>
            <a:off x="4084145" y="2964002"/>
            <a:ext cx="5083104" cy="3680271"/>
          </a:xfrm>
          <a:prstGeom prst="rect">
            <a:avLst/>
          </a:prstGeom>
        </p:spPr>
      </p:pic>
      <p:sp>
        <p:nvSpPr>
          <p:cNvPr id="3" name="ZoneTexte 2">
            <a:extLst>
              <a:ext uri="{FF2B5EF4-FFF2-40B4-BE49-F238E27FC236}">
                <a16:creationId xmlns:a16="http://schemas.microsoft.com/office/drawing/2014/main" id="{E838043F-8724-5D4D-A428-CD53D5F13C32}"/>
              </a:ext>
            </a:extLst>
          </p:cNvPr>
          <p:cNvSpPr txBox="1"/>
          <p:nvPr/>
        </p:nvSpPr>
        <p:spPr>
          <a:xfrm>
            <a:off x="1013513" y="4163288"/>
            <a:ext cx="1131020" cy="369332"/>
          </a:xfrm>
          <a:prstGeom prst="rect">
            <a:avLst/>
          </a:prstGeom>
          <a:noFill/>
        </p:spPr>
        <p:txBody>
          <a:bodyPr wrap="square" rtlCol="0">
            <a:spAutoFit/>
          </a:bodyPr>
          <a:lstStyle/>
          <a:p>
            <a:r>
              <a:rPr lang="fr-BE" b="1" dirty="0"/>
              <a:t>où</a:t>
            </a:r>
          </a:p>
        </p:txBody>
      </p:sp>
    </p:spTree>
    <p:extLst>
      <p:ext uri="{BB962C8B-B14F-4D97-AF65-F5344CB8AC3E}">
        <p14:creationId xmlns:p14="http://schemas.microsoft.com/office/powerpoint/2010/main" val="24709939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Distribution de </a:t>
            </a:r>
            <a:r>
              <a:rPr lang="fr-BE" dirty="0" err="1"/>
              <a:t>Student</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131</a:t>
            </a:fld>
            <a:endParaRPr lang="fr-FR"/>
          </a:p>
        </p:txBody>
      </p:sp>
      <p:pic>
        <p:nvPicPr>
          <p:cNvPr id="9" name="Image 8">
            <a:extLst>
              <a:ext uri="{FF2B5EF4-FFF2-40B4-BE49-F238E27FC236}">
                <a16:creationId xmlns:a16="http://schemas.microsoft.com/office/drawing/2014/main" id="{C91C3CBC-A73A-2591-869D-848657168050}"/>
              </a:ext>
            </a:extLst>
          </p:cNvPr>
          <p:cNvPicPr>
            <a:picLocks noChangeAspect="1"/>
          </p:cNvPicPr>
          <p:nvPr/>
        </p:nvPicPr>
        <p:blipFill>
          <a:blip r:embed="rId2"/>
          <a:stretch>
            <a:fillRect/>
          </a:stretch>
        </p:blipFill>
        <p:spPr>
          <a:xfrm>
            <a:off x="4300396" y="2349060"/>
            <a:ext cx="6115620" cy="4393846"/>
          </a:xfrm>
          <a:prstGeom prst="rect">
            <a:avLst/>
          </a:prstGeom>
        </p:spPr>
      </p:pic>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988D261F-1E1B-608B-E0E1-3ACBD49A17D3}"/>
                  </a:ext>
                </a:extLst>
              </p:cNvPr>
              <p:cNvSpPr txBox="1"/>
              <p:nvPr/>
            </p:nvSpPr>
            <p:spPr>
              <a:xfrm>
                <a:off x="838200" y="3976310"/>
                <a:ext cx="3627981" cy="1024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BE" b="0" i="1" smtClean="0">
                              <a:latin typeface="Cambria Math" panose="02040503050406030204" pitchFamily="18" charset="0"/>
                            </a:rPr>
                            <m:t>𝑓</m:t>
                          </m:r>
                        </m:e>
                        <m:sub>
                          <m:r>
                            <a:rPr lang="fr-BE" b="0" i="1" smtClean="0">
                              <a:latin typeface="Cambria Math" panose="02040503050406030204" pitchFamily="18" charset="0"/>
                            </a:rPr>
                            <m:t>𝑇</m:t>
                          </m:r>
                        </m:sub>
                      </m:sSub>
                      <m:d>
                        <m:dPr>
                          <m:ctrlPr>
                            <a:rPr lang="en-US" i="1" smtClean="0">
                              <a:latin typeface="Cambria Math" panose="02040503050406030204" pitchFamily="18" charset="0"/>
                            </a:rPr>
                          </m:ctrlPr>
                        </m:dPr>
                        <m:e>
                          <m:r>
                            <a:rPr lang="fr-BE" b="0" i="1" smtClean="0">
                              <a:latin typeface="Cambria Math" panose="02040503050406030204" pitchFamily="18" charset="0"/>
                            </a:rPr>
                            <m:t>𝑡</m:t>
                          </m:r>
                        </m:e>
                      </m:d>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1</m:t>
                          </m:r>
                        </m:num>
                        <m:den>
                          <m:rad>
                            <m:radPr>
                              <m:degHide m:val="on"/>
                              <m:ctrlPr>
                                <a:rPr lang="fr-BE" b="0" i="1" smtClean="0">
                                  <a:latin typeface="Cambria Math" panose="02040503050406030204" pitchFamily="18" charset="0"/>
                                </a:rPr>
                              </m:ctrlPr>
                            </m:radPr>
                            <m:deg/>
                            <m:e>
                              <m:r>
                                <a:rPr lang="fr-BE" b="0" i="1" smtClean="0">
                                  <a:latin typeface="Cambria Math" panose="02040503050406030204" pitchFamily="18" charset="0"/>
                                </a:rPr>
                                <m:t>𝑘</m:t>
                              </m:r>
                              <m:r>
                                <a:rPr lang="fr-BE" b="0" i="1" smtClean="0">
                                  <a:latin typeface="Cambria Math" panose="02040503050406030204" pitchFamily="18" charset="0"/>
                                  <a:ea typeface="Cambria Math" panose="02040503050406030204" pitchFamily="18" charset="0"/>
                                </a:rPr>
                                <m:t>𝜋</m:t>
                              </m:r>
                            </m:e>
                          </m:rad>
                        </m:den>
                      </m:f>
                      <m:f>
                        <m:fPr>
                          <m:ctrlPr>
                            <a:rPr lang="fr-BE"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d>
                            <m:dPr>
                              <m:ctrlPr>
                                <a:rPr lang="el-GR" b="0" i="1" smtClean="0">
                                  <a:latin typeface="Cambria Math" panose="02040503050406030204" pitchFamily="18" charset="0"/>
                                  <a:ea typeface="Cambria Math" panose="02040503050406030204" pitchFamily="18" charset="0"/>
                                </a:rPr>
                              </m:ctrlPr>
                            </m:dPr>
                            <m:e>
                              <m:f>
                                <m:fPr>
                                  <m:ctrlPr>
                                    <a:rPr lang="el-GR" b="0" i="1" smtClean="0">
                                      <a:latin typeface="Cambria Math" panose="02040503050406030204" pitchFamily="18" charset="0"/>
                                      <a:ea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𝑘</m:t>
                                  </m:r>
                                  <m:r>
                                    <a:rPr lang="fr-BE" b="0" i="1" smtClean="0">
                                      <a:latin typeface="Cambria Math" panose="02040503050406030204" pitchFamily="18" charset="0"/>
                                      <a:ea typeface="Cambria Math" panose="02040503050406030204" pitchFamily="18" charset="0"/>
                                    </a:rPr>
                                    <m:t>+1</m:t>
                                  </m:r>
                                </m:num>
                                <m:den>
                                  <m:r>
                                    <a:rPr lang="fr-BE" b="0" i="1" smtClean="0">
                                      <a:latin typeface="Cambria Math" panose="02040503050406030204" pitchFamily="18" charset="0"/>
                                      <a:ea typeface="Cambria Math" panose="02040503050406030204" pitchFamily="18" charset="0"/>
                                    </a:rPr>
                                    <m:t>2</m:t>
                                  </m:r>
                                </m:den>
                              </m:f>
                            </m:e>
                          </m:d>
                        </m:num>
                        <m:den>
                          <m:r>
                            <m:rPr>
                              <m:sty m:val="p"/>
                            </m:rPr>
                            <a:rPr lang="el-GR" b="0" i="1" smtClean="0">
                              <a:latin typeface="Cambria Math" panose="02040503050406030204" pitchFamily="18" charset="0"/>
                              <a:ea typeface="Cambria Math" panose="02040503050406030204" pitchFamily="18" charset="0"/>
                            </a:rPr>
                            <m:t>Γ</m:t>
                          </m:r>
                          <m:d>
                            <m:dPr>
                              <m:ctrlPr>
                                <a:rPr lang="el-GR" b="0" i="1" smtClean="0">
                                  <a:latin typeface="Cambria Math" panose="02040503050406030204" pitchFamily="18" charset="0"/>
                                  <a:ea typeface="Cambria Math" panose="02040503050406030204" pitchFamily="18" charset="0"/>
                                </a:rPr>
                              </m:ctrlPr>
                            </m:dPr>
                            <m:e>
                              <m:f>
                                <m:fPr>
                                  <m:ctrlPr>
                                    <a:rPr lang="el-GR" b="0" i="1" smtClean="0">
                                      <a:latin typeface="Cambria Math" panose="02040503050406030204" pitchFamily="18" charset="0"/>
                                      <a:ea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𝑘</m:t>
                                  </m:r>
                                </m:num>
                                <m:den>
                                  <m:r>
                                    <a:rPr lang="fr-BE" b="0" i="1" smtClean="0">
                                      <a:latin typeface="Cambria Math" panose="02040503050406030204" pitchFamily="18" charset="0"/>
                                      <a:ea typeface="Cambria Math" panose="02040503050406030204" pitchFamily="18" charset="0"/>
                                    </a:rPr>
                                    <m:t>2</m:t>
                                  </m:r>
                                </m:den>
                              </m:f>
                            </m:e>
                          </m:d>
                        </m:den>
                      </m:f>
                      <m:sSup>
                        <m:sSupPr>
                          <m:ctrlPr>
                            <a:rPr lang="fr-BE" b="0" i="1" smtClean="0">
                              <a:latin typeface="Cambria Math" panose="02040503050406030204" pitchFamily="18" charset="0"/>
                            </a:rPr>
                          </m:ctrlPr>
                        </m:sSupPr>
                        <m:e>
                          <m:d>
                            <m:dPr>
                              <m:ctrlPr>
                                <a:rPr lang="fr-BE" b="0" i="1" smtClean="0">
                                  <a:latin typeface="Cambria Math" panose="02040503050406030204" pitchFamily="18" charset="0"/>
                                </a:rPr>
                              </m:ctrlPr>
                            </m:dPr>
                            <m:e>
                              <m:r>
                                <a:rPr lang="fr-BE" b="0" i="1" smtClean="0">
                                  <a:latin typeface="Cambria Math" panose="02040503050406030204" pitchFamily="18" charset="0"/>
                                </a:rPr>
                                <m:t>1+</m:t>
                              </m:r>
                              <m:f>
                                <m:fPr>
                                  <m:ctrlPr>
                                    <a:rPr lang="fr-BE" b="0" i="1" smtClean="0">
                                      <a:latin typeface="Cambria Math" panose="02040503050406030204" pitchFamily="18" charset="0"/>
                                    </a:rPr>
                                  </m:ctrlPr>
                                </m:fPr>
                                <m:num>
                                  <m:sSup>
                                    <m:sSupPr>
                                      <m:ctrlPr>
                                        <a:rPr lang="fr-BE" b="0" i="1" smtClean="0">
                                          <a:latin typeface="Cambria Math" panose="02040503050406030204" pitchFamily="18" charset="0"/>
                                        </a:rPr>
                                      </m:ctrlPr>
                                    </m:sSupPr>
                                    <m:e>
                                      <m:r>
                                        <a:rPr lang="fr-BE" b="0" i="1" smtClean="0">
                                          <a:latin typeface="Cambria Math" panose="02040503050406030204" pitchFamily="18" charset="0"/>
                                        </a:rPr>
                                        <m:t>𝑡</m:t>
                                      </m:r>
                                    </m:e>
                                    <m:sup>
                                      <m:r>
                                        <a:rPr lang="fr-BE" b="0" i="1" smtClean="0">
                                          <a:latin typeface="Cambria Math" panose="02040503050406030204" pitchFamily="18" charset="0"/>
                                        </a:rPr>
                                        <m:t>2</m:t>
                                      </m:r>
                                    </m:sup>
                                  </m:sSup>
                                </m:num>
                                <m:den>
                                  <m:r>
                                    <a:rPr lang="fr-BE" b="0" i="1" smtClean="0">
                                      <a:latin typeface="Cambria Math" panose="02040503050406030204" pitchFamily="18" charset="0"/>
                                    </a:rPr>
                                    <m:t>𝑘</m:t>
                                  </m:r>
                                </m:den>
                              </m:f>
                            </m:e>
                          </m:d>
                        </m:e>
                        <m:sup>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𝑘</m:t>
                              </m:r>
                              <m:r>
                                <a:rPr lang="fr-BE" b="0" i="1" smtClean="0">
                                  <a:latin typeface="Cambria Math" panose="02040503050406030204" pitchFamily="18" charset="0"/>
                                </a:rPr>
                                <m:t>+1</m:t>
                              </m:r>
                            </m:num>
                            <m:den>
                              <m:r>
                                <a:rPr lang="fr-BE" b="0" i="1" smtClean="0">
                                  <a:latin typeface="Cambria Math" panose="02040503050406030204" pitchFamily="18" charset="0"/>
                                </a:rPr>
                                <m:t>2</m:t>
                              </m:r>
                            </m:den>
                          </m:f>
                        </m:sup>
                      </m:sSup>
                    </m:oMath>
                  </m:oMathPara>
                </a14:m>
                <a:endParaRPr lang="en-US"/>
              </a:p>
            </p:txBody>
          </p:sp>
        </mc:Choice>
        <mc:Fallback xmlns="">
          <p:sp>
            <p:nvSpPr>
              <p:cNvPr id="11" name="ZoneTexte 10">
                <a:extLst>
                  <a:ext uri="{FF2B5EF4-FFF2-40B4-BE49-F238E27FC236}">
                    <a16:creationId xmlns:a16="http://schemas.microsoft.com/office/drawing/2014/main" id="{988D261F-1E1B-608B-E0E1-3ACBD49A17D3}"/>
                  </a:ext>
                </a:extLst>
              </p:cNvPr>
              <p:cNvSpPr txBox="1">
                <a:spLocks noRot="1" noChangeAspect="1" noMove="1" noResize="1" noEditPoints="1" noAdjustHandles="1" noChangeArrowheads="1" noChangeShapeType="1" noTextEdit="1"/>
              </p:cNvSpPr>
              <p:nvPr/>
            </p:nvSpPr>
            <p:spPr>
              <a:xfrm>
                <a:off x="838200" y="3976310"/>
                <a:ext cx="3627981" cy="1024448"/>
              </a:xfrm>
              <a:prstGeom prst="rect">
                <a:avLst/>
              </a:prstGeom>
              <a:blipFill>
                <a:blip r:embed="rId3"/>
                <a:stretch>
                  <a:fillRect/>
                </a:stretch>
              </a:blipFill>
            </p:spPr>
            <p:txBody>
              <a:bodyPr/>
              <a:lstStyle/>
              <a:p>
                <a:r>
                  <a:rPr lang="en-US">
                    <a:noFill/>
                  </a:rPr>
                  <a:t> </a:t>
                </a:r>
              </a:p>
            </p:txBody>
          </p:sp>
        </mc:Fallback>
      </mc:AlternateContent>
      <p:sp>
        <p:nvSpPr>
          <p:cNvPr id="12" name="ZoneTexte 11">
            <a:extLst>
              <a:ext uri="{FF2B5EF4-FFF2-40B4-BE49-F238E27FC236}">
                <a16:creationId xmlns:a16="http://schemas.microsoft.com/office/drawing/2014/main" id="{A519536C-80A2-4DFA-3A08-4355860CF066}"/>
              </a:ext>
            </a:extLst>
          </p:cNvPr>
          <p:cNvSpPr txBox="1"/>
          <p:nvPr/>
        </p:nvSpPr>
        <p:spPr>
          <a:xfrm>
            <a:off x="968721" y="5223850"/>
            <a:ext cx="1039067" cy="369332"/>
          </a:xfrm>
          <a:prstGeom prst="rect">
            <a:avLst/>
          </a:prstGeom>
          <a:noFill/>
        </p:spPr>
        <p:txBody>
          <a:bodyPr wrap="none" rtlCol="0">
            <a:spAutoFit/>
          </a:bodyPr>
          <a:lstStyle/>
          <a:p>
            <a:r>
              <a:rPr lang="fr-BE" dirty="0"/>
              <a:t>où k = n-1</a:t>
            </a:r>
            <a:endParaRPr lang="en-US" dirty="0"/>
          </a:p>
        </p:txBody>
      </p:sp>
    </p:spTree>
    <p:extLst>
      <p:ext uri="{BB962C8B-B14F-4D97-AF65-F5344CB8AC3E}">
        <p14:creationId xmlns:p14="http://schemas.microsoft.com/office/powerpoint/2010/main" val="26319380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Distribution de </a:t>
            </a:r>
            <a:r>
              <a:rPr lang="fr-BE" dirty="0" err="1"/>
              <a:t>Student</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132</a:t>
            </a:fld>
            <a:endParaRPr lang="fr-FR"/>
          </a:p>
        </p:txBody>
      </p:sp>
      <p:pic>
        <p:nvPicPr>
          <p:cNvPr id="7" name="Image 6">
            <a:extLst>
              <a:ext uri="{FF2B5EF4-FFF2-40B4-BE49-F238E27FC236}">
                <a16:creationId xmlns:a16="http://schemas.microsoft.com/office/drawing/2014/main" id="{AAF1E4FD-33DB-D3C6-A72A-589BE7A69EC2}"/>
              </a:ext>
            </a:extLst>
          </p:cNvPr>
          <p:cNvPicPr>
            <a:picLocks noChangeAspect="1"/>
          </p:cNvPicPr>
          <p:nvPr/>
        </p:nvPicPr>
        <p:blipFill>
          <a:blip r:embed="rId3"/>
          <a:stretch>
            <a:fillRect/>
          </a:stretch>
        </p:blipFill>
        <p:spPr>
          <a:xfrm>
            <a:off x="1413164" y="2399297"/>
            <a:ext cx="5688678" cy="4187240"/>
          </a:xfrm>
          <a:prstGeom prst="rect">
            <a:avLst/>
          </a:prstGeom>
        </p:spPr>
      </p:pic>
    </p:spTree>
    <p:extLst>
      <p:ext uri="{BB962C8B-B14F-4D97-AF65-F5344CB8AC3E}">
        <p14:creationId xmlns:p14="http://schemas.microsoft.com/office/powerpoint/2010/main" val="36240741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l’estimation - Distribution de </a:t>
            </a:r>
            <a:r>
              <a:rPr lang="fr-BE" dirty="0" err="1"/>
              <a:t>Student</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133</a:t>
            </a:fld>
            <a:endParaRPr lang="fr-FR"/>
          </a:p>
        </p:txBody>
      </p:sp>
      <p:graphicFrame>
        <p:nvGraphicFramePr>
          <p:cNvPr id="6" name="Table 1">
            <a:extLst>
              <a:ext uri="{FF2B5EF4-FFF2-40B4-BE49-F238E27FC236}">
                <a16:creationId xmlns:a16="http://schemas.microsoft.com/office/drawing/2014/main" id="{19B163AE-75CE-4E24-973E-8FF25C74817D}"/>
              </a:ext>
            </a:extLst>
          </p:cNvPr>
          <p:cNvGraphicFramePr>
            <a:graphicFrameLocks noGrp="1"/>
          </p:cNvGraphicFramePr>
          <p:nvPr>
            <p:extLst>
              <p:ext uri="{D42A27DB-BD31-4B8C-83A1-F6EECF244321}">
                <p14:modId xmlns:p14="http://schemas.microsoft.com/office/powerpoint/2010/main" val="4108410280"/>
              </p:ext>
            </p:extLst>
          </p:nvPr>
        </p:nvGraphicFramePr>
        <p:xfrm>
          <a:off x="636760" y="3728142"/>
          <a:ext cx="10719575" cy="2865120"/>
        </p:xfrm>
        <a:graphic>
          <a:graphicData uri="http://schemas.openxmlformats.org/drawingml/2006/table">
            <a:tbl>
              <a:tblPr firstRow="1" bandRow="1">
                <a:tableStyleId>{5C22544A-7EE6-4342-B048-85BDC9FD1C3A}</a:tableStyleId>
              </a:tblPr>
              <a:tblGrid>
                <a:gridCol w="2226374">
                  <a:extLst>
                    <a:ext uri="{9D8B030D-6E8A-4147-A177-3AD203B41FA5}">
                      <a16:colId xmlns:a16="http://schemas.microsoft.com/office/drawing/2014/main" val="2070615750"/>
                    </a:ext>
                  </a:extLst>
                </a:gridCol>
                <a:gridCol w="1178251">
                  <a:extLst>
                    <a:ext uri="{9D8B030D-6E8A-4147-A177-3AD203B41FA5}">
                      <a16:colId xmlns:a16="http://schemas.microsoft.com/office/drawing/2014/main" val="1450589285"/>
                    </a:ext>
                  </a:extLst>
                </a:gridCol>
                <a:gridCol w="1462990">
                  <a:extLst>
                    <a:ext uri="{9D8B030D-6E8A-4147-A177-3AD203B41FA5}">
                      <a16:colId xmlns:a16="http://schemas.microsoft.com/office/drawing/2014/main" val="2885735274"/>
                    </a:ext>
                  </a:extLst>
                </a:gridCol>
                <a:gridCol w="1462990">
                  <a:extLst>
                    <a:ext uri="{9D8B030D-6E8A-4147-A177-3AD203B41FA5}">
                      <a16:colId xmlns:a16="http://schemas.microsoft.com/office/drawing/2014/main" val="2364421391"/>
                    </a:ext>
                  </a:extLst>
                </a:gridCol>
                <a:gridCol w="1462990">
                  <a:extLst>
                    <a:ext uri="{9D8B030D-6E8A-4147-A177-3AD203B41FA5}">
                      <a16:colId xmlns:a16="http://schemas.microsoft.com/office/drawing/2014/main" val="1240657825"/>
                    </a:ext>
                  </a:extLst>
                </a:gridCol>
                <a:gridCol w="1462990">
                  <a:extLst>
                    <a:ext uri="{9D8B030D-6E8A-4147-A177-3AD203B41FA5}">
                      <a16:colId xmlns:a16="http://schemas.microsoft.com/office/drawing/2014/main" val="549754362"/>
                    </a:ext>
                  </a:extLst>
                </a:gridCol>
                <a:gridCol w="1462990">
                  <a:extLst>
                    <a:ext uri="{9D8B030D-6E8A-4147-A177-3AD203B41FA5}">
                      <a16:colId xmlns:a16="http://schemas.microsoft.com/office/drawing/2014/main" val="280406387"/>
                    </a:ext>
                  </a:extLst>
                </a:gridCol>
              </a:tblGrid>
              <a:tr h="370840">
                <a:tc>
                  <a:txBody>
                    <a:bodyPr/>
                    <a:lstStyle/>
                    <a:p>
                      <a:pPr marL="0" algn="l" defTabSz="914400" rtl="0" eaLnBrk="1" latinLnBrk="0" hangingPunct="1"/>
                      <a:r>
                        <a:rPr lang="fr-BE" sz="1800" b="1" kern="1200" dirty="0">
                          <a:solidFill>
                            <a:schemeClr val="lt1"/>
                          </a:solidFill>
                          <a:latin typeface="+mn-lt"/>
                          <a:ea typeface="+mn-ea"/>
                          <a:cs typeface="+mn-cs"/>
                        </a:rPr>
                        <a:t>Niveau de confiance de l’intervalle = 1-</a:t>
                      </a:r>
                      <a:r>
                        <a:rPr lang="el-GR" sz="1800" b="1" kern="1200" dirty="0">
                          <a:solidFill>
                            <a:schemeClr val="lt1"/>
                          </a:solidFill>
                          <a:latin typeface="+mn-lt"/>
                          <a:ea typeface="+mn-ea"/>
                          <a:cs typeface="+mn-cs"/>
                        </a:rPr>
                        <a:t>α</a:t>
                      </a:r>
                      <a:endParaRPr lang="fr-BE" sz="1800" b="1" kern="1200" dirty="0">
                        <a:solidFill>
                          <a:schemeClr val="lt1"/>
                        </a:solidFill>
                        <a:latin typeface="+mn-lt"/>
                        <a:ea typeface="+mn-ea"/>
                        <a:cs typeface="+mn-cs"/>
                      </a:endParaRP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90 %</a:t>
                      </a: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95 %</a:t>
                      </a: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97 %</a:t>
                      </a: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99 %</a:t>
                      </a: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99.5 %</a:t>
                      </a:r>
                    </a:p>
                  </a:txBody>
                  <a:tcPr>
                    <a:solidFill>
                      <a:schemeClr val="accent1">
                        <a:lumMod val="75000"/>
                      </a:schemeClr>
                    </a:solidFill>
                  </a:tcPr>
                </a:tc>
                <a:tc>
                  <a:txBody>
                    <a:bodyPr/>
                    <a:lstStyle/>
                    <a:p>
                      <a:pPr marL="0" algn="l" defTabSz="914400" rtl="0" eaLnBrk="1" latinLnBrk="0" hangingPunct="1"/>
                      <a:r>
                        <a:rPr lang="fr-BE" sz="1800" b="1" kern="1200" dirty="0">
                          <a:solidFill>
                            <a:schemeClr val="lt1"/>
                          </a:solidFill>
                          <a:latin typeface="+mn-lt"/>
                          <a:ea typeface="+mn-ea"/>
                          <a:cs typeface="+mn-cs"/>
                        </a:rPr>
                        <a:t>99,9 %</a:t>
                      </a:r>
                    </a:p>
                  </a:txBody>
                  <a:tcPr>
                    <a:solidFill>
                      <a:schemeClr val="accent1">
                        <a:lumMod val="75000"/>
                      </a:schemeClr>
                    </a:solidFill>
                  </a:tcPr>
                </a:tc>
                <a:extLst>
                  <a:ext uri="{0D108BD9-81ED-4DB2-BD59-A6C34878D82A}">
                    <a16:rowId xmlns:a16="http://schemas.microsoft.com/office/drawing/2014/main" val="847483330"/>
                  </a:ext>
                </a:extLst>
              </a:tr>
              <a:tr h="370840">
                <a:tc>
                  <a:txBody>
                    <a:bodyPr/>
                    <a:lstStyle/>
                    <a:p>
                      <a:r>
                        <a:rPr lang="el-GR" dirty="0"/>
                        <a:t>α</a:t>
                      </a:r>
                      <a:endParaRPr lang="fr-BE" dirty="0"/>
                    </a:p>
                  </a:txBody>
                  <a:tcPr>
                    <a:solidFill>
                      <a:schemeClr val="accent2">
                        <a:lumMod val="20000"/>
                        <a:lumOff val="80000"/>
                      </a:schemeClr>
                    </a:solidFill>
                  </a:tcPr>
                </a:tc>
                <a:tc>
                  <a:txBody>
                    <a:bodyPr/>
                    <a:lstStyle/>
                    <a:p>
                      <a:r>
                        <a:rPr lang="fr-BE" dirty="0"/>
                        <a:t>0,10</a:t>
                      </a:r>
                    </a:p>
                  </a:txBody>
                  <a:tcPr>
                    <a:solidFill>
                      <a:schemeClr val="accent2">
                        <a:lumMod val="20000"/>
                        <a:lumOff val="80000"/>
                      </a:schemeClr>
                    </a:solidFill>
                  </a:tcPr>
                </a:tc>
                <a:tc>
                  <a:txBody>
                    <a:bodyPr/>
                    <a:lstStyle/>
                    <a:p>
                      <a:r>
                        <a:rPr lang="fr-BE" dirty="0"/>
                        <a:t>0,05</a:t>
                      </a:r>
                    </a:p>
                  </a:txBody>
                  <a:tcPr>
                    <a:solidFill>
                      <a:schemeClr val="accent2">
                        <a:lumMod val="20000"/>
                        <a:lumOff val="80000"/>
                      </a:schemeClr>
                    </a:solidFill>
                  </a:tcPr>
                </a:tc>
                <a:tc>
                  <a:txBody>
                    <a:bodyPr/>
                    <a:lstStyle/>
                    <a:p>
                      <a:r>
                        <a:rPr lang="fr-BE" dirty="0"/>
                        <a:t>0,03</a:t>
                      </a:r>
                    </a:p>
                  </a:txBody>
                  <a:tcPr>
                    <a:solidFill>
                      <a:schemeClr val="accent2">
                        <a:lumMod val="20000"/>
                        <a:lumOff val="80000"/>
                      </a:schemeClr>
                    </a:solidFill>
                  </a:tcPr>
                </a:tc>
                <a:tc>
                  <a:txBody>
                    <a:bodyPr/>
                    <a:lstStyle/>
                    <a:p>
                      <a:r>
                        <a:rPr lang="fr-BE" dirty="0"/>
                        <a:t>0,01</a:t>
                      </a:r>
                    </a:p>
                  </a:txBody>
                  <a:tcPr>
                    <a:solidFill>
                      <a:schemeClr val="accent2">
                        <a:lumMod val="20000"/>
                        <a:lumOff val="80000"/>
                      </a:schemeClr>
                    </a:solidFill>
                  </a:tcPr>
                </a:tc>
                <a:tc>
                  <a:txBody>
                    <a:bodyPr/>
                    <a:lstStyle/>
                    <a:p>
                      <a:r>
                        <a:rPr lang="fr-BE" dirty="0"/>
                        <a:t>0,005</a:t>
                      </a:r>
                    </a:p>
                  </a:txBody>
                  <a:tcPr>
                    <a:solidFill>
                      <a:schemeClr val="accent2">
                        <a:lumMod val="20000"/>
                        <a:lumOff val="80000"/>
                      </a:schemeClr>
                    </a:solidFill>
                  </a:tcPr>
                </a:tc>
                <a:tc>
                  <a:txBody>
                    <a:bodyPr/>
                    <a:lstStyle/>
                    <a:p>
                      <a:r>
                        <a:rPr lang="fr-BE" dirty="0"/>
                        <a:t>0,001</a:t>
                      </a:r>
                    </a:p>
                  </a:txBody>
                  <a:tcPr>
                    <a:solidFill>
                      <a:schemeClr val="accent2">
                        <a:lumMod val="20000"/>
                        <a:lumOff val="80000"/>
                      </a:schemeClr>
                    </a:solidFill>
                  </a:tcPr>
                </a:tc>
                <a:extLst>
                  <a:ext uri="{0D108BD9-81ED-4DB2-BD59-A6C34878D82A}">
                    <a16:rowId xmlns:a16="http://schemas.microsoft.com/office/drawing/2014/main" val="578626659"/>
                  </a:ext>
                </a:extLst>
              </a:tr>
              <a:tr h="370840">
                <a:tc>
                  <a:txBody>
                    <a:bodyPr/>
                    <a:lstStyle/>
                    <a:p>
                      <a:r>
                        <a:rPr lang="fr-BE"/>
                        <a:t>n = 2</a:t>
                      </a:r>
                      <a:endParaRPr lang="fr-BE" dirty="0"/>
                    </a:p>
                  </a:txBody>
                  <a:tcPr/>
                </a:tc>
                <a:tc>
                  <a:txBody>
                    <a:bodyPr/>
                    <a:lstStyle/>
                    <a:p>
                      <a:r>
                        <a:rPr lang="fr-BE"/>
                        <a:t>3.08</a:t>
                      </a:r>
                      <a:endParaRPr lang="fr-BE" dirty="0"/>
                    </a:p>
                  </a:txBody>
                  <a:tcPr/>
                </a:tc>
                <a:tc>
                  <a:txBody>
                    <a:bodyPr/>
                    <a:lstStyle/>
                    <a:p>
                      <a:r>
                        <a:rPr lang="fr-BE"/>
                        <a:t>6.31</a:t>
                      </a:r>
                      <a:endParaRPr lang="fr-BE" dirty="0"/>
                    </a:p>
                  </a:txBody>
                  <a:tcPr/>
                </a:tc>
                <a:tc>
                  <a:txBody>
                    <a:bodyPr/>
                    <a:lstStyle/>
                    <a:p>
                      <a:r>
                        <a:rPr lang="fr-BE"/>
                        <a:t>10.58</a:t>
                      </a:r>
                      <a:endParaRPr lang="fr-BE" dirty="0"/>
                    </a:p>
                  </a:txBody>
                  <a:tcPr/>
                </a:tc>
                <a:tc>
                  <a:txBody>
                    <a:bodyPr/>
                    <a:lstStyle/>
                    <a:p>
                      <a:r>
                        <a:rPr lang="fr-BE"/>
                        <a:t>31.82</a:t>
                      </a:r>
                      <a:endParaRPr lang="fr-BE" dirty="0"/>
                    </a:p>
                  </a:txBody>
                  <a:tcPr/>
                </a:tc>
                <a:tc>
                  <a:txBody>
                    <a:bodyPr/>
                    <a:lstStyle/>
                    <a:p>
                      <a:r>
                        <a:rPr lang="fr-BE"/>
                        <a:t>63.66</a:t>
                      </a:r>
                      <a:endParaRPr lang="fr-BE" dirty="0"/>
                    </a:p>
                  </a:txBody>
                  <a:tcPr/>
                </a:tc>
                <a:tc>
                  <a:txBody>
                    <a:bodyPr/>
                    <a:lstStyle/>
                    <a:p>
                      <a:r>
                        <a:rPr lang="fr-BE"/>
                        <a:t>159.15</a:t>
                      </a:r>
                      <a:endParaRPr lang="fr-BE" dirty="0"/>
                    </a:p>
                  </a:txBody>
                  <a:tcPr/>
                </a:tc>
                <a:extLst>
                  <a:ext uri="{0D108BD9-81ED-4DB2-BD59-A6C34878D82A}">
                    <a16:rowId xmlns:a16="http://schemas.microsoft.com/office/drawing/2014/main" val="796775846"/>
                  </a:ext>
                </a:extLst>
              </a:tr>
              <a:tr h="370840">
                <a:tc>
                  <a:txBody>
                    <a:bodyPr/>
                    <a:lstStyle/>
                    <a:p>
                      <a:r>
                        <a:rPr lang="fr-BE"/>
                        <a:t>n = 5</a:t>
                      </a:r>
                      <a:endParaRPr lang="fr-BE" dirty="0"/>
                    </a:p>
                  </a:txBody>
                  <a:tcPr/>
                </a:tc>
                <a:tc>
                  <a:txBody>
                    <a:bodyPr/>
                    <a:lstStyle/>
                    <a:p>
                      <a:r>
                        <a:rPr lang="fr-BE"/>
                        <a:t>1.53</a:t>
                      </a:r>
                      <a:endParaRPr lang="fr-BE" dirty="0"/>
                    </a:p>
                  </a:txBody>
                  <a:tcPr/>
                </a:tc>
                <a:tc>
                  <a:txBody>
                    <a:bodyPr/>
                    <a:lstStyle/>
                    <a:p>
                      <a:r>
                        <a:rPr lang="fr-BE"/>
                        <a:t>2.13</a:t>
                      </a:r>
                      <a:endParaRPr lang="fr-BE" dirty="0"/>
                    </a:p>
                  </a:txBody>
                  <a:tcPr/>
                </a:tc>
                <a:tc>
                  <a:txBody>
                    <a:bodyPr/>
                    <a:lstStyle/>
                    <a:p>
                      <a:r>
                        <a:rPr lang="fr-BE"/>
                        <a:t>2.60</a:t>
                      </a:r>
                      <a:endParaRPr lang="fr-BE" dirty="0"/>
                    </a:p>
                  </a:txBody>
                  <a:tcPr/>
                </a:tc>
                <a:tc>
                  <a:txBody>
                    <a:bodyPr/>
                    <a:lstStyle/>
                    <a:p>
                      <a:r>
                        <a:rPr lang="fr-BE"/>
                        <a:t>3.75</a:t>
                      </a:r>
                      <a:endParaRPr lang="fr-BE" dirty="0"/>
                    </a:p>
                  </a:txBody>
                  <a:tcPr/>
                </a:tc>
                <a:tc>
                  <a:txBody>
                    <a:bodyPr/>
                    <a:lstStyle/>
                    <a:p>
                      <a:r>
                        <a:rPr lang="fr-BE"/>
                        <a:t>4.60</a:t>
                      </a:r>
                      <a:endParaRPr lang="fr-BE" dirty="0"/>
                    </a:p>
                  </a:txBody>
                  <a:tcPr/>
                </a:tc>
                <a:tc>
                  <a:txBody>
                    <a:bodyPr/>
                    <a:lstStyle/>
                    <a:p>
                      <a:r>
                        <a:rPr lang="fr-BE"/>
                        <a:t>5.95</a:t>
                      </a:r>
                      <a:endParaRPr lang="fr-BE" dirty="0"/>
                    </a:p>
                  </a:txBody>
                  <a:tcPr/>
                </a:tc>
                <a:extLst>
                  <a:ext uri="{0D108BD9-81ED-4DB2-BD59-A6C34878D82A}">
                    <a16:rowId xmlns:a16="http://schemas.microsoft.com/office/drawing/2014/main" val="2616514840"/>
                  </a:ext>
                </a:extLst>
              </a:tr>
              <a:tr h="370840">
                <a:tc>
                  <a:txBody>
                    <a:bodyPr/>
                    <a:lstStyle/>
                    <a:p>
                      <a:r>
                        <a:rPr lang="fr-BE"/>
                        <a:t>n = 10</a:t>
                      </a:r>
                      <a:endParaRPr lang="fr-BE" dirty="0"/>
                    </a:p>
                  </a:txBody>
                  <a:tcPr/>
                </a:tc>
                <a:tc>
                  <a:txBody>
                    <a:bodyPr/>
                    <a:lstStyle/>
                    <a:p>
                      <a:r>
                        <a:rPr lang="fr-BE"/>
                        <a:t>1.38</a:t>
                      </a:r>
                      <a:endParaRPr lang="fr-BE" dirty="0"/>
                    </a:p>
                  </a:txBody>
                  <a:tcPr/>
                </a:tc>
                <a:tc>
                  <a:txBody>
                    <a:bodyPr/>
                    <a:lstStyle/>
                    <a:p>
                      <a:r>
                        <a:rPr lang="fr-BE"/>
                        <a:t>1.83</a:t>
                      </a:r>
                      <a:endParaRPr lang="fr-BE" dirty="0"/>
                    </a:p>
                  </a:txBody>
                  <a:tcPr/>
                </a:tc>
                <a:tc>
                  <a:txBody>
                    <a:bodyPr/>
                    <a:lstStyle/>
                    <a:p>
                      <a:r>
                        <a:rPr lang="fr-BE"/>
                        <a:t>2.15</a:t>
                      </a:r>
                      <a:endParaRPr lang="fr-BE" dirty="0"/>
                    </a:p>
                  </a:txBody>
                  <a:tcPr/>
                </a:tc>
                <a:tc>
                  <a:txBody>
                    <a:bodyPr/>
                    <a:lstStyle/>
                    <a:p>
                      <a:r>
                        <a:rPr lang="fr-BE"/>
                        <a:t>2.82</a:t>
                      </a:r>
                      <a:endParaRPr lang="fr-BE" dirty="0"/>
                    </a:p>
                  </a:txBody>
                  <a:tcPr/>
                </a:tc>
                <a:tc>
                  <a:txBody>
                    <a:bodyPr/>
                    <a:lstStyle/>
                    <a:p>
                      <a:r>
                        <a:rPr lang="fr-BE"/>
                        <a:t>3.25</a:t>
                      </a:r>
                      <a:endParaRPr lang="fr-BE" dirty="0"/>
                    </a:p>
                  </a:txBody>
                  <a:tcPr/>
                </a:tc>
                <a:tc>
                  <a:txBody>
                    <a:bodyPr/>
                    <a:lstStyle/>
                    <a:p>
                      <a:r>
                        <a:rPr lang="fr-BE"/>
                        <a:t>3.83</a:t>
                      </a:r>
                      <a:endParaRPr lang="fr-BE" dirty="0"/>
                    </a:p>
                  </a:txBody>
                  <a:tcPr/>
                </a:tc>
                <a:extLst>
                  <a:ext uri="{0D108BD9-81ED-4DB2-BD59-A6C34878D82A}">
                    <a16:rowId xmlns:a16="http://schemas.microsoft.com/office/drawing/2014/main" val="3688995011"/>
                  </a:ext>
                </a:extLst>
              </a:tr>
              <a:tr h="370840">
                <a:tc>
                  <a:txBody>
                    <a:bodyPr/>
                    <a:lstStyle/>
                    <a:p>
                      <a:r>
                        <a:rPr lang="fr-BE"/>
                        <a:t>…</a:t>
                      </a:r>
                      <a:endParaRPr lang="fr-BE" dirty="0"/>
                    </a:p>
                  </a:txBody>
                  <a:tcPr/>
                </a:tc>
                <a:tc>
                  <a:txBody>
                    <a:bodyPr/>
                    <a:lstStyle/>
                    <a:p>
                      <a:endParaRPr lang="fr-BE" dirty="0"/>
                    </a:p>
                  </a:txBody>
                  <a:tcPr/>
                </a:tc>
                <a:tc>
                  <a:txBody>
                    <a:bodyPr/>
                    <a:lstStyle/>
                    <a:p>
                      <a:endParaRPr lang="fr-BE" dirty="0"/>
                    </a:p>
                  </a:txBody>
                  <a:tcPr/>
                </a:tc>
                <a:tc>
                  <a:txBody>
                    <a:bodyPr/>
                    <a:lstStyle/>
                    <a:p>
                      <a:endParaRPr lang="fr-BE" dirty="0"/>
                    </a:p>
                  </a:txBody>
                  <a:tcPr/>
                </a:tc>
                <a:tc>
                  <a:txBody>
                    <a:bodyPr/>
                    <a:lstStyle/>
                    <a:p>
                      <a:endParaRPr lang="fr-BE" dirty="0"/>
                    </a:p>
                  </a:txBody>
                  <a:tcPr/>
                </a:tc>
                <a:tc>
                  <a:txBody>
                    <a:bodyPr/>
                    <a:lstStyle/>
                    <a:p>
                      <a:endParaRPr lang="fr-BE" dirty="0"/>
                    </a:p>
                  </a:txBody>
                  <a:tcPr/>
                </a:tc>
                <a:tc>
                  <a:txBody>
                    <a:bodyPr/>
                    <a:lstStyle/>
                    <a:p>
                      <a:endParaRPr lang="fr-BE" dirty="0"/>
                    </a:p>
                  </a:txBody>
                  <a:tcPr/>
                </a:tc>
                <a:extLst>
                  <a:ext uri="{0D108BD9-81ED-4DB2-BD59-A6C34878D82A}">
                    <a16:rowId xmlns:a16="http://schemas.microsoft.com/office/drawing/2014/main" val="3726925554"/>
                  </a:ext>
                </a:extLst>
              </a:tr>
              <a:tr h="370840">
                <a:tc>
                  <a:txBody>
                    <a:bodyPr/>
                    <a:lstStyle/>
                    <a:p>
                      <a:r>
                        <a:rPr lang="fr-BE"/>
                        <a:t>n = inf</a:t>
                      </a:r>
                      <a:endParaRPr lang="fr-BE" dirty="0"/>
                    </a:p>
                  </a:txBody>
                  <a:tcPr/>
                </a:tc>
                <a:tc>
                  <a:txBody>
                    <a:bodyPr/>
                    <a:lstStyle/>
                    <a:p>
                      <a:r>
                        <a:rPr lang="fr-BE"/>
                        <a:t>1.28</a:t>
                      </a:r>
                      <a:endParaRPr lang="fr-BE" dirty="0"/>
                    </a:p>
                  </a:txBody>
                  <a:tcPr/>
                </a:tc>
                <a:tc>
                  <a:txBody>
                    <a:bodyPr/>
                    <a:lstStyle/>
                    <a:p>
                      <a:r>
                        <a:rPr lang="fr-BE"/>
                        <a:t>1.645</a:t>
                      </a:r>
                      <a:endParaRPr lang="fr-BE" dirty="0"/>
                    </a:p>
                  </a:txBody>
                  <a:tcPr/>
                </a:tc>
                <a:tc>
                  <a:txBody>
                    <a:bodyPr/>
                    <a:lstStyle/>
                    <a:p>
                      <a:r>
                        <a:rPr lang="fr-BE"/>
                        <a:t>1.89</a:t>
                      </a:r>
                      <a:endParaRPr lang="fr-BE" dirty="0"/>
                    </a:p>
                  </a:txBody>
                  <a:tcPr/>
                </a:tc>
                <a:tc>
                  <a:txBody>
                    <a:bodyPr/>
                    <a:lstStyle/>
                    <a:p>
                      <a:r>
                        <a:rPr lang="fr-BE"/>
                        <a:t>2.33</a:t>
                      </a:r>
                      <a:endParaRPr lang="fr-BE" dirty="0"/>
                    </a:p>
                  </a:txBody>
                  <a:tcPr/>
                </a:tc>
                <a:tc>
                  <a:txBody>
                    <a:bodyPr/>
                    <a:lstStyle/>
                    <a:p>
                      <a:r>
                        <a:rPr lang="fr-BE"/>
                        <a:t>2.58</a:t>
                      </a:r>
                      <a:endParaRPr lang="fr-BE" dirty="0"/>
                    </a:p>
                  </a:txBody>
                  <a:tcPr/>
                </a:tc>
                <a:tc>
                  <a:txBody>
                    <a:bodyPr/>
                    <a:lstStyle/>
                    <a:p>
                      <a:r>
                        <a:rPr lang="fr-BE" dirty="0"/>
                        <a:t>2.88</a:t>
                      </a:r>
                    </a:p>
                  </a:txBody>
                  <a:tcPr/>
                </a:tc>
                <a:extLst>
                  <a:ext uri="{0D108BD9-81ED-4DB2-BD59-A6C34878D82A}">
                    <a16:rowId xmlns:a16="http://schemas.microsoft.com/office/drawing/2014/main" val="1527753519"/>
                  </a:ext>
                </a:extLst>
              </a:tr>
            </a:tbl>
          </a:graphicData>
        </a:graphic>
      </p:graphicFrame>
      <p:sp>
        <p:nvSpPr>
          <p:cNvPr id="7" name="ZoneTexte 6">
            <a:extLst>
              <a:ext uri="{FF2B5EF4-FFF2-40B4-BE49-F238E27FC236}">
                <a16:creationId xmlns:a16="http://schemas.microsoft.com/office/drawing/2014/main" id="{BF8040E5-3223-5DFB-F4AC-C42B1CE65A12}"/>
              </a:ext>
            </a:extLst>
          </p:cNvPr>
          <p:cNvSpPr txBox="1"/>
          <p:nvPr/>
        </p:nvSpPr>
        <p:spPr>
          <a:xfrm>
            <a:off x="636760" y="2933323"/>
            <a:ext cx="7585153" cy="369332"/>
          </a:xfrm>
          <a:prstGeom prst="rect">
            <a:avLst/>
          </a:prstGeom>
          <a:noFill/>
        </p:spPr>
        <p:txBody>
          <a:bodyPr wrap="none" rtlCol="0">
            <a:spAutoFit/>
          </a:bodyPr>
          <a:lstStyle/>
          <a:p>
            <a:r>
              <a:rPr lang="fr-BE" dirty="0"/>
              <a:t>Test unilatéraux – valeur absolue de la valeur critique – Pour différentes tailles d'échantillon</a:t>
            </a:r>
            <a:endParaRPr lang="en-US" dirty="0"/>
          </a:p>
        </p:txBody>
      </p:sp>
    </p:spTree>
    <p:extLst>
      <p:ext uri="{BB962C8B-B14F-4D97-AF65-F5344CB8AC3E}">
        <p14:creationId xmlns:p14="http://schemas.microsoft.com/office/powerpoint/2010/main" val="190964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solidFill>
                  <a:schemeClr val="tx1"/>
                </a:solidFill>
              </a:rPr>
              <a:t>Sommaire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838200" y="2428879"/>
            <a:ext cx="3558540" cy="3625843"/>
          </a:xfrm>
        </p:spPr>
        <p:txBody>
          <a:bodyPr>
            <a:normAutofit/>
          </a:bodyPr>
          <a:lstStyle/>
          <a:p>
            <a:pPr marL="457200" indent="-457200">
              <a:buFont typeface="+mj-lt"/>
              <a:buAutoNum type="arabicPeriod"/>
            </a:pPr>
            <a:r>
              <a:rPr lang="fr-FR" dirty="0">
                <a:solidFill>
                  <a:schemeClr val="tx1"/>
                </a:solidFill>
              </a:rPr>
              <a:t>Présentation du professeur</a:t>
            </a:r>
          </a:p>
          <a:p>
            <a:pPr marL="457200" indent="-457200">
              <a:buFont typeface="+mj-lt"/>
              <a:buAutoNum type="arabicPeriod"/>
            </a:pPr>
            <a:r>
              <a:rPr lang="fr-FR" dirty="0">
                <a:solidFill>
                  <a:schemeClr val="tx1"/>
                </a:solidFill>
              </a:rPr>
              <a:t>Introduction à Python</a:t>
            </a:r>
          </a:p>
          <a:p>
            <a:pPr marL="457200" indent="-457200">
              <a:buFont typeface="+mj-lt"/>
              <a:buAutoNum type="arabicPeriod"/>
            </a:pPr>
            <a:r>
              <a:rPr lang="fr-FR" dirty="0">
                <a:solidFill>
                  <a:schemeClr val="tx1"/>
                </a:solidFill>
              </a:rPr>
              <a:t>Introduction à la statistique</a:t>
            </a:r>
          </a:p>
          <a:p>
            <a:pPr marL="457200" indent="-457200">
              <a:buFont typeface="+mj-lt"/>
              <a:buAutoNum type="arabicPeriod"/>
            </a:pPr>
            <a:r>
              <a:rPr lang="fr-FR" dirty="0">
                <a:solidFill>
                  <a:schemeClr val="tx1"/>
                </a:solidFill>
              </a:rPr>
              <a:t>Statistique Descriptive</a:t>
            </a:r>
          </a:p>
          <a:p>
            <a:pPr marL="457200" indent="-457200">
              <a:buFont typeface="+mj-lt"/>
              <a:buAutoNum type="arabicPeriod"/>
            </a:pPr>
            <a:r>
              <a:rPr lang="fr-FR" b="1" dirty="0">
                <a:solidFill>
                  <a:schemeClr val="tx1"/>
                </a:solidFill>
              </a:rPr>
              <a:t>Statistique Inférentielle</a:t>
            </a: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solidFill>
                <a:schemeClr val="tx1"/>
              </a:solidFill>
            </a:endParaRP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134</a:t>
            </a:fld>
            <a:endParaRPr lang="fr-FR"/>
          </a:p>
        </p:txBody>
      </p:sp>
      <p:sp>
        <p:nvSpPr>
          <p:cNvPr id="2" name="ZoneTexte 1">
            <a:extLst>
              <a:ext uri="{FF2B5EF4-FFF2-40B4-BE49-F238E27FC236}">
                <a16:creationId xmlns:a16="http://schemas.microsoft.com/office/drawing/2014/main" id="{EFE30D49-A529-4138-9198-B3F7E1F8DF9E}"/>
              </a:ext>
            </a:extLst>
          </p:cNvPr>
          <p:cNvSpPr txBox="1"/>
          <p:nvPr/>
        </p:nvSpPr>
        <p:spPr>
          <a:xfrm>
            <a:off x="5425442" y="4175760"/>
            <a:ext cx="5455918" cy="1477328"/>
          </a:xfrm>
          <a:prstGeom prst="rect">
            <a:avLst/>
          </a:prstGeom>
          <a:noFill/>
        </p:spPr>
        <p:txBody>
          <a:bodyPr wrap="square" rtlCol="0">
            <a:spAutoFit/>
          </a:bodyPr>
          <a:lstStyle/>
          <a:p>
            <a:pPr marL="571500" indent="-571500" algn="l">
              <a:buFont typeface="+mj-lt"/>
              <a:buAutoNum type="romanUcPeriod"/>
            </a:pPr>
            <a:r>
              <a:rPr lang="fr-BE" sz="1800" dirty="0">
                <a:latin typeface="Myriad Pro Light" panose="020B0403030403020204" pitchFamily="34" charset="0"/>
              </a:rPr>
              <a:t>Présentation générale</a:t>
            </a:r>
          </a:p>
          <a:p>
            <a:pPr marL="571500" indent="-571500" algn="l">
              <a:buFont typeface="+mj-lt"/>
              <a:buAutoNum type="romanUcPeriod"/>
            </a:pPr>
            <a:r>
              <a:rPr lang="fr-BE" sz="1800" dirty="0">
                <a:latin typeface="Myriad Pro Light" panose="020B0403030403020204" pitchFamily="34" charset="0"/>
              </a:rPr>
              <a:t>Théorie de l’échantillonnage</a:t>
            </a:r>
          </a:p>
          <a:p>
            <a:pPr marL="571500" indent="-571500" algn="l">
              <a:buFont typeface="+mj-lt"/>
              <a:buAutoNum type="romanUcPeriod"/>
            </a:pPr>
            <a:r>
              <a:rPr lang="fr-BE" sz="1800" dirty="0">
                <a:latin typeface="Myriad Pro Light" panose="020B0403030403020204" pitchFamily="34" charset="0"/>
              </a:rPr>
              <a:t>Théorie de l’estimation</a:t>
            </a:r>
          </a:p>
          <a:p>
            <a:pPr marL="571500" indent="-571500" algn="l">
              <a:buFont typeface="+mj-lt"/>
              <a:buAutoNum type="romanUcPeriod"/>
            </a:pPr>
            <a:r>
              <a:rPr lang="fr-BE" sz="1800" b="1" dirty="0">
                <a:latin typeface="Myriad Pro Light" panose="020B0403030403020204" pitchFamily="34" charset="0"/>
              </a:rPr>
              <a:t>Théorie de la décision – Test d’hypothèse et de signification</a:t>
            </a:r>
            <a:endParaRPr lang="en-US" b="1" dirty="0">
              <a:latin typeface="Myriad Pro Light" panose="020B0403030403020204" pitchFamily="34" charset="0"/>
            </a:endParaRPr>
          </a:p>
        </p:txBody>
      </p:sp>
    </p:spTree>
    <p:extLst>
      <p:ext uri="{BB962C8B-B14F-4D97-AF65-F5344CB8AC3E}">
        <p14:creationId xmlns:p14="http://schemas.microsoft.com/office/powerpoint/2010/main" val="17514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62500" lnSpcReduction="20000"/>
          </a:bodyPr>
          <a:lstStyle/>
          <a:p>
            <a:pPr marL="167400" indent="0">
              <a:lnSpc>
                <a:spcPct val="120000"/>
              </a:lnSpc>
              <a:buNone/>
            </a:pPr>
            <a:r>
              <a:rPr lang="fr-BE" sz="3400" dirty="0">
                <a:solidFill>
                  <a:schemeClr val="tx1"/>
                </a:solidFill>
                <a:cs typeface="Calibri" pitchFamily="34" charset="0"/>
              </a:rPr>
              <a:t>Dans la pratique, on est souvent appelé à prendre des décisions diverses au sujet d’une population, et ce à partir de l’information que donne un échantillon</a:t>
            </a:r>
          </a:p>
          <a:p>
            <a:pPr marL="167400" indent="0">
              <a:lnSpc>
                <a:spcPct val="120000"/>
              </a:lnSpc>
              <a:buNone/>
            </a:pPr>
            <a:endParaRPr lang="fr-BE" sz="3400" dirty="0">
              <a:solidFill>
                <a:schemeClr val="tx1"/>
              </a:solidFill>
              <a:cs typeface="Calibri" pitchFamily="34" charset="0"/>
            </a:endParaRPr>
          </a:p>
          <a:p>
            <a:pPr marL="167400" indent="0">
              <a:lnSpc>
                <a:spcPct val="120000"/>
              </a:lnSpc>
              <a:buNone/>
            </a:pPr>
            <a:r>
              <a:rPr lang="fr-BE" sz="3400" dirty="0">
                <a:solidFill>
                  <a:schemeClr val="tx1"/>
                </a:solidFill>
                <a:cs typeface="Calibri" pitchFamily="34" charset="0"/>
              </a:rPr>
              <a:t>On appellera de telles décisions des </a:t>
            </a:r>
            <a:r>
              <a:rPr lang="fr-BE" sz="3400" b="1" dirty="0">
                <a:solidFill>
                  <a:schemeClr val="tx1"/>
                </a:solidFill>
                <a:cs typeface="Calibri" pitchFamily="34" charset="0"/>
              </a:rPr>
              <a:t>décisions statistiques</a:t>
            </a:r>
            <a:r>
              <a:rPr lang="fr-BE" sz="3400" dirty="0">
                <a:solidFill>
                  <a:schemeClr val="tx1"/>
                </a:solidFill>
                <a:cs typeface="Calibri" pitchFamily="34" charset="0"/>
              </a:rPr>
              <a:t>. </a:t>
            </a:r>
          </a:p>
          <a:p>
            <a:pPr marL="167400" indent="0">
              <a:lnSpc>
                <a:spcPct val="120000"/>
              </a:lnSpc>
              <a:buNone/>
            </a:pPr>
            <a:endParaRPr lang="fr-BE" sz="3400" dirty="0">
              <a:solidFill>
                <a:schemeClr val="tx1"/>
              </a:solidFill>
              <a:cs typeface="Calibri" pitchFamily="34" charset="0"/>
            </a:endParaRPr>
          </a:p>
          <a:p>
            <a:pPr marL="167400" indent="0">
              <a:lnSpc>
                <a:spcPct val="120000"/>
              </a:lnSpc>
              <a:buNone/>
            </a:pPr>
            <a:r>
              <a:rPr lang="fr-BE" sz="3400" dirty="0">
                <a:solidFill>
                  <a:schemeClr val="tx1"/>
                </a:solidFill>
                <a:cs typeface="Calibri" pitchFamily="34" charset="0"/>
              </a:rPr>
              <a:t>On voudra, par exemple, décider à partir d’un échantillon si un nouveau sérum est effectivement efficace pour guérir une maladie, si une méthode pédagogique est meilleure qu’une autre, si une pièce de monnaie est bien équilibrée, etc.</a:t>
            </a:r>
          </a:p>
          <a:p>
            <a:pPr marL="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Décision statistique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135</a:t>
            </a:fld>
            <a:endParaRPr lang="fr-FR"/>
          </a:p>
        </p:txBody>
      </p:sp>
    </p:spTree>
    <p:extLst>
      <p:ext uri="{BB962C8B-B14F-4D97-AF65-F5344CB8AC3E}">
        <p14:creationId xmlns:p14="http://schemas.microsoft.com/office/powerpoint/2010/main" val="17721725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62500" lnSpcReduction="20000"/>
          </a:bodyPr>
          <a:lstStyle/>
          <a:p>
            <a:pPr marL="0" indent="0">
              <a:buNone/>
            </a:pPr>
            <a:r>
              <a:rPr lang="fr-BE" sz="3100" dirty="0">
                <a:solidFill>
                  <a:schemeClr val="tx1"/>
                </a:solidFill>
                <a:cs typeface="Calibri" pitchFamily="34" charset="0"/>
              </a:rPr>
              <a:t>Tester l’hypothèse qu’une pièce de monnaie soit parfaitement équilibrée quand on adopte la règle de décision suivante: </a:t>
            </a:r>
          </a:p>
          <a:p>
            <a:endParaRPr lang="fr-BE" sz="3100" dirty="0">
              <a:solidFill>
                <a:schemeClr val="tx1"/>
              </a:solidFill>
              <a:cs typeface="Calibri" pitchFamily="34" charset="0"/>
            </a:endParaRPr>
          </a:p>
          <a:p>
            <a:pPr marL="971550" lvl="1" indent="-514350">
              <a:buFont typeface="+mj-lt"/>
              <a:buAutoNum type="arabicParenR"/>
            </a:pPr>
            <a:r>
              <a:rPr lang="fr-BE" sz="3100" dirty="0">
                <a:solidFill>
                  <a:schemeClr val="tx1"/>
                </a:solidFill>
                <a:cs typeface="Calibri" pitchFamily="34" charset="0"/>
              </a:rPr>
              <a:t>On accepte l’hypothèse si le nombre de faces dans un seul échantillon de 100 jets est compris entre 40 </a:t>
            </a:r>
            <a:r>
              <a:rPr lang="fr-BE" sz="3100">
                <a:solidFill>
                  <a:schemeClr val="tx1"/>
                </a:solidFill>
                <a:cs typeface="Calibri" pitchFamily="34" charset="0"/>
              </a:rPr>
              <a:t>et 60, 40 et 60 compris </a:t>
            </a:r>
            <a:endParaRPr lang="fr-BE" sz="3100" dirty="0">
              <a:solidFill>
                <a:schemeClr val="tx1"/>
              </a:solidFill>
              <a:cs typeface="Calibri" pitchFamily="34" charset="0"/>
            </a:endParaRPr>
          </a:p>
          <a:p>
            <a:pPr marL="971550" lvl="1" indent="-514350">
              <a:buFont typeface="+mj-lt"/>
              <a:buAutoNum type="arabicParenR"/>
            </a:pPr>
            <a:r>
              <a:rPr lang="fr-BE" sz="3100" dirty="0">
                <a:solidFill>
                  <a:schemeClr val="tx1"/>
                </a:solidFill>
                <a:cs typeface="Calibri" pitchFamily="34" charset="0"/>
              </a:rPr>
              <a:t>Sinon on rejette l’hypothèse.</a:t>
            </a:r>
          </a:p>
          <a:p>
            <a:endParaRPr lang="fr-BE" sz="3100" dirty="0">
              <a:solidFill>
                <a:schemeClr val="tx1"/>
              </a:solidFill>
              <a:cs typeface="Calibri" pitchFamily="34" charset="0"/>
            </a:endParaRPr>
          </a:p>
          <a:p>
            <a:pPr marL="514350" indent="-514350">
              <a:buFont typeface="+mj-lt"/>
              <a:buAutoNum type="alphaLcParenR"/>
            </a:pPr>
            <a:r>
              <a:rPr lang="fr-BE" sz="3100" dirty="0">
                <a:solidFill>
                  <a:schemeClr val="tx1"/>
                </a:solidFill>
                <a:cs typeface="Calibri" pitchFamily="34" charset="0"/>
              </a:rPr>
              <a:t>Calculer la probabilité de rejeter l’hypothèse quand elle est vraie.</a:t>
            </a:r>
          </a:p>
          <a:p>
            <a:pPr marL="514350" indent="-514350">
              <a:buFont typeface="+mj-lt"/>
              <a:buAutoNum type="alphaLcParenR"/>
            </a:pPr>
            <a:r>
              <a:rPr lang="fr-BE" sz="3100" dirty="0">
                <a:solidFill>
                  <a:schemeClr val="tx1"/>
                </a:solidFill>
                <a:cs typeface="Calibri" pitchFamily="34" charset="0"/>
              </a:rPr>
              <a:t>Interpréter graphiquement la règle de décision et le résultat de (a).</a:t>
            </a:r>
          </a:p>
          <a:p>
            <a:pPr marL="514350" indent="-514350">
              <a:buFont typeface="+mj-lt"/>
              <a:buAutoNum type="alphaLcParenR"/>
            </a:pPr>
            <a:r>
              <a:rPr lang="fr-BE" sz="3100" dirty="0">
                <a:solidFill>
                  <a:schemeClr val="tx1"/>
                </a:solidFill>
                <a:cs typeface="Calibri" pitchFamily="34" charset="0"/>
              </a:rPr>
              <a:t>Quelles conclusions peut-on tirer si l’échantillon de 100 jets comprend 53 faces?</a:t>
            </a:r>
          </a:p>
          <a:p>
            <a:pPr marL="514350" indent="-514350">
              <a:buFont typeface="+mj-lt"/>
              <a:buAutoNum type="alphaLcParenR"/>
            </a:pPr>
            <a:r>
              <a:rPr lang="fr-BE" sz="3100" dirty="0">
                <a:solidFill>
                  <a:schemeClr val="tx1"/>
                </a:solidFill>
                <a:cs typeface="Calibri" pitchFamily="34" charset="0"/>
              </a:rPr>
              <a:t>Peut-on se tromper dans les conclusions de (c)? Expliquer.</a:t>
            </a:r>
          </a:p>
          <a:p>
            <a:pPr marL="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Exemple pratique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136</a:t>
            </a:fld>
            <a:endParaRPr lang="fr-FR"/>
          </a:p>
        </p:txBody>
      </p:sp>
    </p:spTree>
    <p:extLst>
      <p:ext uri="{BB962C8B-B14F-4D97-AF65-F5344CB8AC3E}">
        <p14:creationId xmlns:p14="http://schemas.microsoft.com/office/powerpoint/2010/main" val="20883912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lnSpcReduction="20000"/>
          </a:bodyPr>
          <a:lstStyle/>
          <a:p>
            <a:pPr marL="167400" indent="0">
              <a:buNone/>
            </a:pPr>
            <a:r>
              <a:rPr lang="fr-BE" sz="3000" dirty="0">
                <a:solidFill>
                  <a:schemeClr val="tx1"/>
                </a:solidFill>
                <a:cs typeface="Calibri" pitchFamily="34" charset="0"/>
              </a:rPr>
              <a:t>Pour parvenir à une décision, il est commode de faire des hypothèses sur la population correspondante. </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De telles hypothèses peuvent être vraies ou fausses, ce sont des </a:t>
            </a:r>
            <a:r>
              <a:rPr lang="fr-BE" sz="3000" b="1" dirty="0">
                <a:solidFill>
                  <a:schemeClr val="tx1"/>
                </a:solidFill>
                <a:cs typeface="Calibri" pitchFamily="34" charset="0"/>
              </a:rPr>
              <a:t>hypothèses statistiques</a:t>
            </a:r>
            <a:r>
              <a:rPr lang="fr-BE" sz="3000" dirty="0">
                <a:solidFill>
                  <a:schemeClr val="tx1"/>
                </a:solidFill>
                <a:cs typeface="Calibri" pitchFamily="34" charset="0"/>
              </a:rPr>
              <a:t>. </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Elles sont en général des affirmations relatives à la distribution de probabilité de la population.</a:t>
            </a:r>
          </a:p>
          <a:p>
            <a:pPr marL="0" indent="0">
              <a:buNone/>
            </a:pPr>
            <a:endParaRPr lang="fr-BE" sz="28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Hypothèses statistiques</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137</a:t>
            </a:fld>
            <a:endParaRPr lang="fr-FR"/>
          </a:p>
        </p:txBody>
      </p:sp>
    </p:spTree>
    <p:extLst>
      <p:ext uri="{BB962C8B-B14F-4D97-AF65-F5344CB8AC3E}">
        <p14:creationId xmlns:p14="http://schemas.microsoft.com/office/powerpoint/2010/main" val="37761914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77500" lnSpcReduction="20000"/>
          </a:bodyPr>
          <a:lstStyle/>
          <a:p>
            <a:pPr marL="167400" indent="0">
              <a:buNone/>
            </a:pPr>
            <a:r>
              <a:rPr lang="fr-BE" sz="3000" dirty="0">
                <a:solidFill>
                  <a:schemeClr val="tx1"/>
                </a:solidFill>
                <a:cs typeface="Calibri" pitchFamily="34" charset="0"/>
              </a:rPr>
              <a:t>Dans de nombreux cas, on formulera une hypothèse statistique dans le seul but de la rejeter ou de l’annuler. </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Une telle hypothèse est une </a:t>
            </a:r>
            <a:r>
              <a:rPr lang="fr-BE" sz="3000" b="1" dirty="0">
                <a:solidFill>
                  <a:schemeClr val="tx1"/>
                </a:solidFill>
                <a:cs typeface="Calibri" pitchFamily="34" charset="0"/>
              </a:rPr>
              <a:t>hypothèse nulle</a:t>
            </a:r>
            <a:r>
              <a:rPr lang="fr-BE" sz="3000" dirty="0">
                <a:solidFill>
                  <a:schemeClr val="tx1"/>
                </a:solidFill>
                <a:cs typeface="Calibri" pitchFamily="34" charset="0"/>
              </a:rPr>
              <a:t>, généralement désignée par </a:t>
            </a:r>
            <a:r>
              <a:rPr lang="fr-BE" sz="3000" b="1" i="1" dirty="0">
                <a:solidFill>
                  <a:schemeClr val="tx1"/>
                </a:solidFill>
                <a:cs typeface="Calibri" pitchFamily="34" charset="0"/>
              </a:rPr>
              <a:t>H</a:t>
            </a:r>
            <a:r>
              <a:rPr lang="fr-BE" sz="3000" b="1" i="1" baseline="-25000" dirty="0">
                <a:solidFill>
                  <a:schemeClr val="tx1"/>
                </a:solidFill>
                <a:cs typeface="Calibri" pitchFamily="34" charset="0"/>
              </a:rPr>
              <a:t>0</a:t>
            </a:r>
            <a:r>
              <a:rPr lang="fr-BE" sz="3000" dirty="0">
                <a:solidFill>
                  <a:schemeClr val="tx1"/>
                </a:solidFill>
                <a:cs typeface="Calibri" pitchFamily="34" charset="0"/>
              </a:rPr>
              <a:t>.</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Si l’on veut par exemple décider qu’une pièce de monnaie est déséquilibrée, on supposera qu’elle est parfaite, c’est-à-dire que la probabilité de face est </a:t>
            </a:r>
            <a:r>
              <a:rPr lang="fr-BE" sz="3000" i="1" dirty="0">
                <a:solidFill>
                  <a:schemeClr val="tx1"/>
                </a:solidFill>
                <a:cs typeface="Calibri" pitchFamily="34" charset="0"/>
              </a:rPr>
              <a:t>p=0.5</a:t>
            </a:r>
            <a:r>
              <a:rPr lang="fr-BE" sz="3000" dirty="0">
                <a:solidFill>
                  <a:schemeClr val="tx1"/>
                </a:solidFill>
                <a:cs typeface="Calibri" pitchFamily="34" charset="0"/>
              </a:rPr>
              <a:t>. De la même façon, si l’on veut décider qu’un procédé est meilleur qu’un autre, on supposera qu’il n’y a aucune différence entre les procédés, ce qui veut dire que toutes les différences observées sont purement et simplement dues à des fluctuations d’échantillonnage dans la même population.</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Hypothèses statistiques (suite)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138</a:t>
            </a:fld>
            <a:endParaRPr lang="fr-FR"/>
          </a:p>
        </p:txBody>
      </p:sp>
    </p:spTree>
    <p:extLst>
      <p:ext uri="{BB962C8B-B14F-4D97-AF65-F5344CB8AC3E}">
        <p14:creationId xmlns:p14="http://schemas.microsoft.com/office/powerpoint/2010/main" val="1220927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167400" indent="0">
              <a:buNone/>
            </a:pPr>
            <a:r>
              <a:rPr lang="fr-BE" sz="3000" dirty="0">
                <a:solidFill>
                  <a:schemeClr val="tx1"/>
                </a:solidFill>
                <a:cs typeface="Calibri" pitchFamily="34" charset="0"/>
              </a:rPr>
              <a:t>Toute hypothèse qui diffère d’une hypothèse donnée est une </a:t>
            </a:r>
            <a:r>
              <a:rPr lang="fr-BE" sz="3000" b="1" dirty="0">
                <a:solidFill>
                  <a:schemeClr val="tx1"/>
                </a:solidFill>
                <a:cs typeface="Calibri" pitchFamily="34" charset="0"/>
              </a:rPr>
              <a:t>hypothèse alternative</a:t>
            </a:r>
            <a:r>
              <a:rPr lang="fr-BE" sz="3000" dirty="0">
                <a:solidFill>
                  <a:schemeClr val="tx1"/>
                </a:solidFill>
                <a:cs typeface="Calibri" pitchFamily="34" charset="0"/>
              </a:rPr>
              <a:t>, généralement désignée par </a:t>
            </a:r>
            <a:r>
              <a:rPr lang="fr-BE" sz="3000" b="1" i="1" dirty="0">
                <a:solidFill>
                  <a:schemeClr val="tx1"/>
                </a:solidFill>
                <a:cs typeface="Calibri" pitchFamily="34" charset="0"/>
              </a:rPr>
              <a:t>H</a:t>
            </a:r>
            <a:r>
              <a:rPr lang="fr-BE" sz="3000" b="1" i="1" baseline="-25000" dirty="0">
                <a:solidFill>
                  <a:schemeClr val="tx1"/>
                </a:solidFill>
                <a:cs typeface="Calibri" pitchFamily="34" charset="0"/>
              </a:rPr>
              <a:t>1</a:t>
            </a:r>
            <a:r>
              <a:rPr lang="fr-BE" sz="3000" dirty="0">
                <a:solidFill>
                  <a:schemeClr val="tx1"/>
                </a:solidFill>
                <a:cs typeface="Calibri" pitchFamily="34" charset="0"/>
              </a:rPr>
              <a:t>.</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Ainsi, si on a l’hypothèse de base, </a:t>
            </a:r>
            <a:r>
              <a:rPr lang="fr-BE" sz="3000" i="1" dirty="0">
                <a:solidFill>
                  <a:schemeClr val="tx1"/>
                </a:solidFill>
                <a:cs typeface="Calibri" pitchFamily="34" charset="0"/>
              </a:rPr>
              <a:t>H</a:t>
            </a:r>
            <a:r>
              <a:rPr lang="fr-BE" sz="3000" i="1" baseline="-25000" dirty="0">
                <a:solidFill>
                  <a:schemeClr val="tx1"/>
                </a:solidFill>
                <a:cs typeface="Calibri" pitchFamily="34" charset="0"/>
              </a:rPr>
              <a:t>0</a:t>
            </a:r>
            <a:r>
              <a:rPr lang="fr-BE" sz="3000" baseline="-25000" dirty="0">
                <a:solidFill>
                  <a:schemeClr val="tx1"/>
                </a:solidFill>
                <a:cs typeface="Calibri" pitchFamily="34" charset="0"/>
              </a:rPr>
              <a:t> </a:t>
            </a:r>
            <a:r>
              <a:rPr lang="fr-BE" sz="3000" dirty="0">
                <a:solidFill>
                  <a:schemeClr val="tx1"/>
                </a:solidFill>
                <a:cs typeface="Calibri" pitchFamily="34" charset="0"/>
              </a:rPr>
              <a:t>, </a:t>
            </a:r>
            <a:r>
              <a:rPr lang="fr-BE" sz="3000" i="1" dirty="0">
                <a:solidFill>
                  <a:schemeClr val="tx1"/>
                </a:solidFill>
                <a:cs typeface="Calibri" pitchFamily="34" charset="0"/>
              </a:rPr>
              <a:t>p=0.5</a:t>
            </a:r>
            <a:r>
              <a:rPr lang="fr-BE" sz="3000" dirty="0">
                <a:solidFill>
                  <a:schemeClr val="tx1"/>
                </a:solidFill>
                <a:cs typeface="Calibri" pitchFamily="34" charset="0"/>
              </a:rPr>
              <a:t> </a:t>
            </a:r>
          </a:p>
          <a:p>
            <a:pPr marL="167400" indent="0">
              <a:buNone/>
            </a:pPr>
            <a:r>
              <a:rPr lang="fr-BE" sz="3000" i="1" dirty="0">
                <a:solidFill>
                  <a:schemeClr val="tx1"/>
                </a:solidFill>
                <a:cs typeface="Calibri" pitchFamily="34" charset="0"/>
              </a:rPr>
              <a:t>p=0.7</a:t>
            </a:r>
            <a:r>
              <a:rPr lang="fr-BE" sz="3000" dirty="0">
                <a:solidFill>
                  <a:schemeClr val="tx1"/>
                </a:solidFill>
                <a:cs typeface="Calibri" pitchFamily="34" charset="0"/>
              </a:rPr>
              <a:t>, </a:t>
            </a:r>
            <a:r>
              <a:rPr lang="fr-BE" sz="3000" i="1" dirty="0">
                <a:solidFill>
                  <a:schemeClr val="tx1"/>
                </a:solidFill>
                <a:cs typeface="Calibri" pitchFamily="34" charset="0"/>
              </a:rPr>
              <a:t>p≠0.5</a:t>
            </a:r>
            <a:r>
              <a:rPr lang="fr-BE" sz="3000" dirty="0">
                <a:solidFill>
                  <a:schemeClr val="tx1"/>
                </a:solidFill>
                <a:cs typeface="Calibri" pitchFamily="34" charset="0"/>
              </a:rPr>
              <a:t> ou </a:t>
            </a:r>
            <a:r>
              <a:rPr lang="fr-BE" sz="3000" i="1" dirty="0">
                <a:solidFill>
                  <a:schemeClr val="tx1"/>
                </a:solidFill>
                <a:cs typeface="Calibri" pitchFamily="34" charset="0"/>
              </a:rPr>
              <a:t>p&gt;0.5</a:t>
            </a:r>
            <a:r>
              <a:rPr lang="fr-BE" sz="3000" dirty="0">
                <a:solidFill>
                  <a:schemeClr val="tx1"/>
                </a:solidFill>
                <a:cs typeface="Calibri" pitchFamily="34" charset="0"/>
              </a:rPr>
              <a:t> sont toutes des hypothèses alternatives possibles (possibles </a:t>
            </a:r>
            <a:r>
              <a:rPr lang="fr-BE" sz="3000" i="1" dirty="0">
                <a:solidFill>
                  <a:schemeClr val="tx1"/>
                </a:solidFill>
                <a:cs typeface="Calibri" pitchFamily="34" charset="0"/>
              </a:rPr>
              <a:t>H</a:t>
            </a:r>
            <a:r>
              <a:rPr lang="fr-BE" sz="3000" i="1" baseline="-25000" dirty="0">
                <a:solidFill>
                  <a:schemeClr val="tx1"/>
                </a:solidFill>
                <a:cs typeface="Calibri" pitchFamily="34" charset="0"/>
              </a:rPr>
              <a:t>1</a:t>
            </a:r>
            <a:r>
              <a:rPr lang="fr-BE" sz="3000" dirty="0">
                <a:solidFill>
                  <a:schemeClr val="tx1"/>
                </a:solidFill>
                <a:cs typeface="Calibri" pitchFamily="34" charset="0"/>
              </a:rPr>
              <a:t>)</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Hypothèses statistiques (fin)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139</a:t>
            </a:fld>
            <a:endParaRPr lang="fr-FR"/>
          </a:p>
        </p:txBody>
      </p:sp>
    </p:spTree>
    <p:extLst>
      <p:ext uri="{BB962C8B-B14F-4D97-AF65-F5344CB8AC3E}">
        <p14:creationId xmlns:p14="http://schemas.microsoft.com/office/powerpoint/2010/main" val="103173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Cloisonnement par projet des librairies installées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14</a:t>
            </a:fld>
            <a:endParaRPr lang="fr-FR"/>
          </a:p>
        </p:txBody>
      </p:sp>
      <p:pic>
        <p:nvPicPr>
          <p:cNvPr id="5" name="Image 4">
            <a:extLst>
              <a:ext uri="{FF2B5EF4-FFF2-40B4-BE49-F238E27FC236}">
                <a16:creationId xmlns:a16="http://schemas.microsoft.com/office/drawing/2014/main" id="{65C239FF-5B56-8307-4769-9FBEBF0F3DD4}"/>
              </a:ext>
            </a:extLst>
          </p:cNvPr>
          <p:cNvPicPr>
            <a:picLocks noChangeAspect="1"/>
          </p:cNvPicPr>
          <p:nvPr/>
        </p:nvPicPr>
        <p:blipFill>
          <a:blip r:embed="rId3"/>
          <a:stretch>
            <a:fillRect/>
          </a:stretch>
        </p:blipFill>
        <p:spPr>
          <a:xfrm>
            <a:off x="1997476" y="2386568"/>
            <a:ext cx="7806430" cy="4160167"/>
          </a:xfrm>
          <a:prstGeom prst="rect">
            <a:avLst/>
          </a:prstGeom>
        </p:spPr>
      </p:pic>
      <p:sp>
        <p:nvSpPr>
          <p:cNvPr id="3" name="Légende : encadrée 2">
            <a:extLst>
              <a:ext uri="{FF2B5EF4-FFF2-40B4-BE49-F238E27FC236}">
                <a16:creationId xmlns:a16="http://schemas.microsoft.com/office/drawing/2014/main" id="{19325A8F-0455-A654-16A3-24793CB7F9EB}"/>
              </a:ext>
            </a:extLst>
          </p:cNvPr>
          <p:cNvSpPr/>
          <p:nvPr/>
        </p:nvSpPr>
        <p:spPr>
          <a:xfrm>
            <a:off x="6990520" y="2839399"/>
            <a:ext cx="2948610" cy="687077"/>
          </a:xfrm>
          <a:prstGeom prst="borderCallout1">
            <a:avLst>
              <a:gd name="adj1" fmla="val 18750"/>
              <a:gd name="adj2" fmla="val -8333"/>
              <a:gd name="adj3" fmla="val 108271"/>
              <a:gd name="adj4" fmla="val -389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Choix du nom et du type de langage supporté</a:t>
            </a:r>
            <a:endParaRPr lang="en-US" b="1"/>
          </a:p>
        </p:txBody>
      </p:sp>
    </p:spTree>
    <p:extLst>
      <p:ext uri="{BB962C8B-B14F-4D97-AF65-F5344CB8AC3E}">
        <p14:creationId xmlns:p14="http://schemas.microsoft.com/office/powerpoint/2010/main" val="33865881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85000" lnSpcReduction="20000"/>
          </a:bodyPr>
          <a:lstStyle/>
          <a:p>
            <a:pPr marL="167400" indent="0">
              <a:buNone/>
            </a:pPr>
            <a:r>
              <a:rPr lang="fr-BE" sz="2600" dirty="0">
                <a:solidFill>
                  <a:schemeClr val="tx1"/>
                </a:solidFill>
                <a:cs typeface="Calibri" pitchFamily="34" charset="0"/>
              </a:rPr>
              <a:t>Imaginons que, sous une hypothèse particulière supposée vraie, l’on ait trouvé que les observations d’un échantillon aléatoire différent sensiblement des observations espérées sous l’hypothèse du hasard pur relevant de la théorie de l’échantillonnage.</a:t>
            </a:r>
          </a:p>
          <a:p>
            <a:pPr marL="167400" indent="0">
              <a:buNone/>
            </a:pPr>
            <a:r>
              <a:rPr lang="fr-BE" sz="2600" dirty="0">
                <a:solidFill>
                  <a:schemeClr val="tx1"/>
                </a:solidFill>
                <a:cs typeface="Calibri" pitchFamily="34" charset="0"/>
              </a:rPr>
              <a:t>On dira alors que les </a:t>
            </a:r>
            <a:r>
              <a:rPr lang="fr-BE" sz="2600" b="1" dirty="0">
                <a:solidFill>
                  <a:schemeClr val="tx1"/>
                </a:solidFill>
                <a:cs typeface="Calibri" pitchFamily="34" charset="0"/>
              </a:rPr>
              <a:t>différences observées</a:t>
            </a:r>
            <a:r>
              <a:rPr lang="fr-BE" sz="2600" dirty="0">
                <a:solidFill>
                  <a:schemeClr val="tx1"/>
                </a:solidFill>
                <a:cs typeface="Calibri" pitchFamily="34" charset="0"/>
              </a:rPr>
              <a:t> sont </a:t>
            </a:r>
            <a:r>
              <a:rPr lang="fr-BE" sz="2600" b="1" dirty="0">
                <a:solidFill>
                  <a:schemeClr val="tx1"/>
                </a:solidFill>
                <a:cs typeface="Calibri" pitchFamily="34" charset="0"/>
              </a:rPr>
              <a:t>significatives</a:t>
            </a:r>
            <a:r>
              <a:rPr lang="fr-BE" sz="2600" dirty="0">
                <a:solidFill>
                  <a:schemeClr val="tx1"/>
                </a:solidFill>
                <a:cs typeface="Calibri" pitchFamily="34" charset="0"/>
              </a:rPr>
              <a:t> et l’on sera enclin à rejeter l’hypothèse (ou au moins à ne pas l’accepter à partir de la ‘preuve’ obtenue).</a:t>
            </a:r>
          </a:p>
          <a:p>
            <a:pPr marL="167400" indent="0">
              <a:buNone/>
            </a:pPr>
            <a:endParaRPr lang="fr-BE" sz="2200" dirty="0">
              <a:solidFill>
                <a:schemeClr val="tx1"/>
              </a:solidFill>
              <a:cs typeface="Calibri" pitchFamily="34" charset="0"/>
            </a:endParaRPr>
          </a:p>
          <a:p>
            <a:pPr marL="167400" indent="0">
              <a:buNone/>
            </a:pPr>
            <a:r>
              <a:rPr lang="fr-BE" sz="2200" dirty="0">
                <a:solidFill>
                  <a:schemeClr val="tx1"/>
                </a:solidFill>
                <a:cs typeface="Calibri" pitchFamily="34" charset="0"/>
              </a:rPr>
              <a:t>Si par exemple, 20 parties de pile ou face donnent 16 fois face, on aura tendance à rejeter l’hypothèse que la pièce est bien équilibrée, bien qu’il soit aussi concevable que l’on ait tort.</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On appelle </a:t>
            </a:r>
            <a:r>
              <a:rPr lang="fr-BE" sz="2600" b="1" dirty="0">
                <a:solidFill>
                  <a:schemeClr val="tx1"/>
                </a:solidFill>
                <a:cs typeface="Calibri" pitchFamily="34" charset="0"/>
              </a:rPr>
              <a:t>tests d’hypothèses</a:t>
            </a:r>
            <a:r>
              <a:rPr lang="fr-BE" sz="2600" dirty="0">
                <a:solidFill>
                  <a:schemeClr val="tx1"/>
                </a:solidFill>
                <a:cs typeface="Calibri" pitchFamily="34" charset="0"/>
              </a:rPr>
              <a:t>, </a:t>
            </a:r>
            <a:r>
              <a:rPr lang="fr-BE" sz="2600" b="1" dirty="0">
                <a:solidFill>
                  <a:schemeClr val="tx1"/>
                </a:solidFill>
                <a:cs typeface="Calibri" pitchFamily="34" charset="0"/>
              </a:rPr>
              <a:t>test de signification</a:t>
            </a:r>
            <a:r>
              <a:rPr lang="fr-BE" sz="2600" dirty="0">
                <a:solidFill>
                  <a:schemeClr val="tx1"/>
                </a:solidFill>
                <a:cs typeface="Calibri" pitchFamily="34" charset="0"/>
              </a:rPr>
              <a:t> ou </a:t>
            </a:r>
            <a:r>
              <a:rPr lang="fr-BE" sz="2600" b="1" dirty="0">
                <a:solidFill>
                  <a:schemeClr val="tx1"/>
                </a:solidFill>
                <a:cs typeface="Calibri" pitchFamily="34" charset="0"/>
              </a:rPr>
              <a:t>règles de décision</a:t>
            </a:r>
            <a:r>
              <a:rPr lang="fr-BE" sz="2600" dirty="0">
                <a:solidFill>
                  <a:schemeClr val="tx1"/>
                </a:solidFill>
                <a:cs typeface="Calibri" pitchFamily="34" charset="0"/>
              </a:rPr>
              <a:t>, les procédés qui permettent de décider si des hypothèses sont vraies ou fausses ou de déterminer si des échantillons observés diffèrent significativement des résultats supposés.</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 d'hypothèses et de signification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140</a:t>
            </a:fld>
            <a:endParaRPr lang="fr-FR"/>
          </a:p>
        </p:txBody>
      </p:sp>
    </p:spTree>
    <p:extLst>
      <p:ext uri="{BB962C8B-B14F-4D97-AF65-F5344CB8AC3E}">
        <p14:creationId xmlns:p14="http://schemas.microsoft.com/office/powerpoint/2010/main" val="36609698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85000" lnSpcReduction="20000"/>
          </a:bodyPr>
          <a:lstStyle/>
          <a:p>
            <a:pPr marL="167400" indent="0">
              <a:buNone/>
            </a:pPr>
            <a:r>
              <a:rPr lang="fr-BE" sz="2600" b="1" dirty="0">
                <a:solidFill>
                  <a:schemeClr val="tx1"/>
                </a:solidFill>
                <a:cs typeface="Calibri" pitchFamily="34" charset="0"/>
              </a:rPr>
              <a:t>Erreur de 1</a:t>
            </a:r>
            <a:r>
              <a:rPr lang="fr-BE" sz="2600" b="1" baseline="30000" dirty="0">
                <a:solidFill>
                  <a:schemeClr val="tx1"/>
                </a:solidFill>
                <a:cs typeface="Calibri" pitchFamily="34" charset="0"/>
              </a:rPr>
              <a:t>ière</a:t>
            </a:r>
            <a:r>
              <a:rPr lang="fr-BE" sz="2600" b="1" dirty="0">
                <a:solidFill>
                  <a:schemeClr val="tx1"/>
                </a:solidFill>
                <a:cs typeface="Calibri" pitchFamily="34" charset="0"/>
              </a:rPr>
              <a:t> espèce</a:t>
            </a:r>
            <a:r>
              <a:rPr lang="fr-BE" sz="2600" dirty="0">
                <a:solidFill>
                  <a:schemeClr val="tx1"/>
                </a:solidFill>
                <a:cs typeface="Calibri" pitchFamily="34" charset="0"/>
              </a:rPr>
              <a:t>: rejet d’une hypothèse qui devait être acceptée</a:t>
            </a:r>
          </a:p>
          <a:p>
            <a:pPr marL="167400" indent="0">
              <a:buNone/>
            </a:pPr>
            <a:r>
              <a:rPr lang="fr-BE" sz="2600" b="1" dirty="0">
                <a:solidFill>
                  <a:schemeClr val="tx1"/>
                </a:solidFill>
                <a:cs typeface="Calibri" pitchFamily="34" charset="0"/>
              </a:rPr>
              <a:t>Erreur de 2</a:t>
            </a:r>
            <a:r>
              <a:rPr lang="fr-BE" sz="2600" b="1" baseline="30000" dirty="0">
                <a:solidFill>
                  <a:schemeClr val="tx1"/>
                </a:solidFill>
                <a:cs typeface="Calibri" pitchFamily="34" charset="0"/>
              </a:rPr>
              <a:t>ième</a:t>
            </a:r>
            <a:r>
              <a:rPr lang="fr-BE" sz="2600" b="1" dirty="0">
                <a:solidFill>
                  <a:schemeClr val="tx1"/>
                </a:solidFill>
                <a:cs typeface="Calibri" pitchFamily="34" charset="0"/>
              </a:rPr>
              <a:t> espèce</a:t>
            </a:r>
            <a:r>
              <a:rPr lang="fr-BE" sz="2600" dirty="0">
                <a:solidFill>
                  <a:schemeClr val="tx1"/>
                </a:solidFill>
                <a:cs typeface="Calibri" pitchFamily="34" charset="0"/>
              </a:rPr>
              <a:t>: acceptation d’une hypothèse qui devait être rejetée</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Chacun de ces cas correspond à une décision erronée ou bien à une erreur de jugement!</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Pour qu’un test d’hypothèse ou une règle de décision soit efficace, ceux-ci doivent être conçus de manière à minimiser les erreurs de décision.</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Ceci n’est pas simple car, pour un échantillon de taille donnée, la décroissance d’un type d’erreur est en général accompagnée par la croissance de l’autre type d’erreur.</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Typage des erreurs de décision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141</a:t>
            </a:fld>
            <a:endParaRPr lang="fr-FR"/>
          </a:p>
        </p:txBody>
      </p:sp>
    </p:spTree>
    <p:extLst>
      <p:ext uri="{BB962C8B-B14F-4D97-AF65-F5344CB8AC3E}">
        <p14:creationId xmlns:p14="http://schemas.microsoft.com/office/powerpoint/2010/main" val="29519388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167400" indent="0">
              <a:buNone/>
            </a:pPr>
            <a:r>
              <a:rPr lang="fr-BE" sz="2600" dirty="0">
                <a:solidFill>
                  <a:schemeClr val="tx1"/>
                </a:solidFill>
                <a:cs typeface="Calibri" pitchFamily="34" charset="0"/>
              </a:rPr>
              <a:t>Dans la pratique, un type d’erreur peut être plus important que l’autre. </a:t>
            </a:r>
          </a:p>
          <a:p>
            <a:pPr marL="167400" indent="0">
              <a:buNone/>
            </a:pPr>
            <a:r>
              <a:rPr lang="fr-BE" sz="2600" dirty="0">
                <a:solidFill>
                  <a:schemeClr val="tx1"/>
                </a:solidFill>
                <a:cs typeface="Calibri" pitchFamily="34" charset="0"/>
              </a:rPr>
              <a:t>Il faut alors trouver un compromis afin de limiter l’erreur la plus importante.</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Noter que la seule façon de réduire les deux types d’erreur à la fois est d’augmenter la taille de l’échantillon, ce qui n’est pas toujours possible…</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Typage des erreurs de décision (suite)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142</a:t>
            </a:fld>
            <a:endParaRPr lang="fr-FR"/>
          </a:p>
        </p:txBody>
      </p:sp>
    </p:spTree>
    <p:extLst>
      <p:ext uri="{BB962C8B-B14F-4D97-AF65-F5344CB8AC3E}">
        <p14:creationId xmlns:p14="http://schemas.microsoft.com/office/powerpoint/2010/main" val="37336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143</a:t>
            </a:fld>
            <a:endParaRPr lang="fr-FR"/>
          </a:p>
        </p:txBody>
      </p:sp>
      <p:pic>
        <p:nvPicPr>
          <p:cNvPr id="8" name="Picture 10" descr="A picture containing text, photo, covered, many&#10;&#10;Description generated with very high confidence">
            <a:extLst>
              <a:ext uri="{FF2B5EF4-FFF2-40B4-BE49-F238E27FC236}">
                <a16:creationId xmlns:a16="http://schemas.microsoft.com/office/drawing/2014/main" id="{8FCC0BC8-E802-4BE3-BDAD-77F7D423F0C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07757" y="486726"/>
            <a:ext cx="5976082" cy="5863750"/>
          </a:xfrm>
          <a:prstGeom prst="rect">
            <a:avLst/>
          </a:prstGeom>
        </p:spPr>
      </p:pic>
    </p:spTree>
    <p:extLst>
      <p:ext uri="{BB962C8B-B14F-4D97-AF65-F5344CB8AC3E}">
        <p14:creationId xmlns:p14="http://schemas.microsoft.com/office/powerpoint/2010/main" val="2845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85000" lnSpcReduction="10000"/>
          </a:bodyPr>
          <a:lstStyle/>
          <a:p>
            <a:pPr marL="167400" indent="0">
              <a:lnSpc>
                <a:spcPct val="120000"/>
              </a:lnSpc>
              <a:buNone/>
            </a:pPr>
            <a:r>
              <a:rPr lang="fr-BE" sz="2600" dirty="0">
                <a:solidFill>
                  <a:schemeClr val="tx1"/>
                </a:solidFill>
                <a:cs typeface="Calibri" pitchFamily="34" charset="0"/>
              </a:rPr>
              <a:t>Lorsque l’on teste une hypothèse, la probabilité avec laquelle on est disposé à risquer une erreur de 1</a:t>
            </a:r>
            <a:r>
              <a:rPr lang="fr-BE" sz="2600" baseline="30000" dirty="0">
                <a:solidFill>
                  <a:schemeClr val="tx1"/>
                </a:solidFill>
                <a:cs typeface="Calibri" pitchFamily="34" charset="0"/>
              </a:rPr>
              <a:t>ière</a:t>
            </a:r>
            <a:r>
              <a:rPr lang="fr-BE" sz="2600" dirty="0">
                <a:solidFill>
                  <a:schemeClr val="tx1"/>
                </a:solidFill>
                <a:cs typeface="Calibri" pitchFamily="34" charset="0"/>
              </a:rPr>
              <a:t> espèce est appelée </a:t>
            </a:r>
            <a:r>
              <a:rPr lang="fr-BE" sz="2600" b="1" dirty="0">
                <a:solidFill>
                  <a:schemeClr val="tx1"/>
                </a:solidFill>
                <a:cs typeface="Calibri" pitchFamily="34" charset="0"/>
              </a:rPr>
              <a:t>seuil de signification du test</a:t>
            </a:r>
            <a:r>
              <a:rPr lang="fr-BE" sz="2600" dirty="0">
                <a:solidFill>
                  <a:schemeClr val="tx1"/>
                </a:solidFill>
                <a:cs typeface="Calibri" pitchFamily="34" charset="0"/>
              </a:rPr>
              <a:t>, qui se note </a:t>
            </a:r>
            <a:r>
              <a:rPr lang="fr-BE" sz="2600" b="1" dirty="0">
                <a:solidFill>
                  <a:schemeClr val="tx1"/>
                </a:solidFill>
                <a:cs typeface="Calibri" pitchFamily="34" charset="0"/>
              </a:rPr>
              <a:t>α</a:t>
            </a:r>
            <a:r>
              <a:rPr lang="fr-BE" sz="2600" dirty="0">
                <a:solidFill>
                  <a:schemeClr val="tx1"/>
                </a:solidFill>
                <a:cs typeface="Calibri" pitchFamily="34" charset="0"/>
              </a:rPr>
              <a:t>.</a:t>
            </a:r>
          </a:p>
          <a:p>
            <a:pPr marL="167400" indent="0">
              <a:buNone/>
            </a:pPr>
            <a:endParaRPr lang="fr-BE" sz="2600" dirty="0">
              <a:solidFill>
                <a:schemeClr val="tx1"/>
              </a:solidFill>
              <a:cs typeface="Calibri" pitchFamily="34" charset="0"/>
            </a:endParaRPr>
          </a:p>
          <a:p>
            <a:pPr marL="167400" indent="0">
              <a:buNone/>
            </a:pPr>
            <a:r>
              <a:rPr lang="fr-BE" sz="2600" dirty="0">
                <a:solidFill>
                  <a:schemeClr val="tx1"/>
                </a:solidFill>
                <a:cs typeface="Calibri" pitchFamily="34" charset="0"/>
              </a:rPr>
              <a:t>Noter que ce seuil est en général spécifié </a:t>
            </a:r>
            <a:r>
              <a:rPr lang="fr-BE" sz="2600" b="1" dirty="0">
                <a:solidFill>
                  <a:schemeClr val="tx1"/>
                </a:solidFill>
                <a:cs typeface="Calibri" pitchFamily="34" charset="0"/>
              </a:rPr>
              <a:t>avant</a:t>
            </a:r>
            <a:r>
              <a:rPr lang="fr-BE" sz="2600" dirty="0">
                <a:solidFill>
                  <a:schemeClr val="tx1"/>
                </a:solidFill>
                <a:cs typeface="Calibri" pitchFamily="34" charset="0"/>
              </a:rPr>
              <a:t> d’extraire tous les échantillons, de façon que les résultats obtenus n’influencent pas notre choix.</a:t>
            </a:r>
          </a:p>
          <a:p>
            <a:pPr marL="167400" indent="0">
              <a:buNone/>
            </a:pPr>
            <a:endParaRPr lang="fr-BE" sz="2600" b="1" dirty="0">
              <a:solidFill>
                <a:schemeClr val="tx1"/>
              </a:solidFill>
              <a:cs typeface="Calibri" pitchFamily="34" charset="0"/>
            </a:endParaRPr>
          </a:p>
          <a:p>
            <a:pPr marL="167400" indent="0">
              <a:buNone/>
            </a:pPr>
            <a:r>
              <a:rPr lang="fr-BE" sz="2600" dirty="0">
                <a:solidFill>
                  <a:schemeClr val="tx1"/>
                </a:solidFill>
                <a:cs typeface="Calibri" pitchFamily="34" charset="0"/>
              </a:rPr>
              <a:t>Par exemple, si l’on choisit 5% comme seuil de signification en construisant un test d’hypothèse, il y a alors 5 chances sur 100 pour que l’on rejette l’hypothèse quand elle doit être acceptée. Cela signifie que l’on est sûr à 95% d’avoir pris la bonne décision. On dit alors que l’on a </a:t>
            </a:r>
            <a:r>
              <a:rPr lang="fr-BE" sz="2600" i="1" dirty="0">
                <a:solidFill>
                  <a:schemeClr val="tx1"/>
                </a:solidFill>
                <a:cs typeface="Calibri" pitchFamily="34" charset="0"/>
              </a:rPr>
              <a:t>rejeté l’hypothèse à un seuil de signification égal à 5%</a:t>
            </a:r>
            <a:r>
              <a:rPr lang="fr-BE" sz="2600" dirty="0">
                <a:solidFill>
                  <a:schemeClr val="tx1"/>
                </a:solidFill>
                <a:cs typeface="Calibri" pitchFamily="34" charset="0"/>
              </a:rPr>
              <a:t>, ce qui signifie que l’on peut avoir tort avec une probabilité de 5%.</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Niveau de signification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144</a:t>
            </a:fld>
            <a:endParaRPr lang="fr-FR"/>
          </a:p>
        </p:txBody>
      </p:sp>
    </p:spTree>
    <p:extLst>
      <p:ext uri="{BB962C8B-B14F-4D97-AF65-F5344CB8AC3E}">
        <p14:creationId xmlns:p14="http://schemas.microsoft.com/office/powerpoint/2010/main" val="1116154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85000" lnSpcReduction="20000"/>
          </a:bodyPr>
          <a:lstStyle/>
          <a:p>
            <a:pPr marL="0" indent="0">
              <a:buNone/>
            </a:pPr>
            <a:r>
              <a:rPr lang="fr-BE" sz="2400" dirty="0">
                <a:solidFill>
                  <a:schemeClr val="tx1"/>
                </a:solidFill>
                <a:cs typeface="Calibri" pitchFamily="34" charset="0"/>
              </a:rPr>
              <a:t>Tester l’hypothèse qu’une pièce de monnaie soit parfaitement équilibrée quand on adopte la règle de décision suivante: </a:t>
            </a:r>
          </a:p>
          <a:p>
            <a:pPr marL="0" indent="0">
              <a:buNone/>
            </a:pPr>
            <a:endParaRPr lang="fr-BE" sz="2400" dirty="0">
              <a:solidFill>
                <a:schemeClr val="tx1"/>
              </a:solidFill>
              <a:cs typeface="Calibri" pitchFamily="34" charset="0"/>
            </a:endParaRPr>
          </a:p>
          <a:p>
            <a:pPr marL="914400" lvl="1" indent="-457200">
              <a:buAutoNum type="arabicParenR"/>
            </a:pPr>
            <a:r>
              <a:rPr lang="fr-BE" sz="2400" dirty="0">
                <a:solidFill>
                  <a:schemeClr val="tx1"/>
                </a:solidFill>
                <a:cs typeface="Calibri" pitchFamily="34" charset="0"/>
              </a:rPr>
              <a:t>On accepte l’hypothèse si le nombre de faces dans un seul échantillon de 100 jets est compris entre 40 et 60. </a:t>
            </a:r>
          </a:p>
          <a:p>
            <a:pPr marL="914400" lvl="1" indent="-457200">
              <a:buAutoNum type="arabicParenR"/>
            </a:pPr>
            <a:r>
              <a:rPr lang="fr-BE" sz="2400" dirty="0">
                <a:solidFill>
                  <a:schemeClr val="tx1"/>
                </a:solidFill>
                <a:cs typeface="Calibri" pitchFamily="34" charset="0"/>
              </a:rPr>
              <a:t>Sinon on rejette l’hypothèse.</a:t>
            </a:r>
          </a:p>
          <a:p>
            <a:pPr marL="0" indent="0">
              <a:buNone/>
            </a:pPr>
            <a:endParaRPr lang="fr-BE" sz="2400" dirty="0">
              <a:solidFill>
                <a:schemeClr val="tx1"/>
              </a:solidFill>
              <a:cs typeface="Calibri" pitchFamily="34" charset="0"/>
            </a:endParaRPr>
          </a:p>
          <a:p>
            <a:pPr marL="457200" indent="-457200">
              <a:buAutoNum type="alphaLcParenR"/>
            </a:pPr>
            <a:r>
              <a:rPr lang="fr-BE" sz="2400" dirty="0">
                <a:solidFill>
                  <a:schemeClr val="tx1"/>
                </a:solidFill>
                <a:cs typeface="Calibri" pitchFamily="34" charset="0"/>
              </a:rPr>
              <a:t>Calculer la probabilité de rejeter l’hypothèse quand elle est vraie.</a:t>
            </a:r>
          </a:p>
          <a:p>
            <a:pPr marL="457200" indent="-457200">
              <a:buAutoNum type="alphaLcParenR"/>
            </a:pPr>
            <a:r>
              <a:rPr lang="fr-BE" sz="2400" dirty="0">
                <a:solidFill>
                  <a:schemeClr val="tx1"/>
                </a:solidFill>
                <a:cs typeface="Calibri" pitchFamily="34" charset="0"/>
              </a:rPr>
              <a:t>Interpréter graphiquement la règle de décision et le résultat de (a).</a:t>
            </a:r>
          </a:p>
          <a:p>
            <a:pPr marL="457200" indent="-457200">
              <a:buAutoNum type="alphaLcParenR"/>
            </a:pPr>
            <a:r>
              <a:rPr lang="fr-BE" sz="2400" dirty="0">
                <a:solidFill>
                  <a:schemeClr val="tx1"/>
                </a:solidFill>
                <a:cs typeface="Calibri" pitchFamily="34" charset="0"/>
              </a:rPr>
              <a:t>Quelles conclusions peut-on tirer si l’échantillon de 100 jets comprend 53 </a:t>
            </a:r>
            <a:r>
              <a:rPr lang="fr-BE" sz="2400">
                <a:solidFill>
                  <a:schemeClr val="tx1"/>
                </a:solidFill>
                <a:cs typeface="Calibri" pitchFamily="34" charset="0"/>
              </a:rPr>
              <a:t>faces?</a:t>
            </a:r>
          </a:p>
          <a:p>
            <a:pPr marL="457200" indent="-457200">
              <a:buAutoNum type="alphaLcParenR"/>
            </a:pPr>
            <a:r>
              <a:rPr lang="fr-BE" sz="2400">
                <a:solidFill>
                  <a:schemeClr val="tx1"/>
                </a:solidFill>
                <a:cs typeface="Calibri" pitchFamily="34" charset="0"/>
              </a:rPr>
              <a:t>Quelles conclusions peut-on tirer si l'échantillon de 100 jets comprend 60 faces?</a:t>
            </a:r>
            <a:endParaRPr lang="fr-BE" sz="2400" dirty="0">
              <a:solidFill>
                <a:schemeClr val="tx1"/>
              </a:solidFill>
              <a:cs typeface="Calibri" pitchFamily="34" charset="0"/>
            </a:endParaRPr>
          </a:p>
          <a:p>
            <a:pPr marL="457200" indent="-457200">
              <a:buAutoNum type="alphaLcParenR"/>
            </a:pPr>
            <a:r>
              <a:rPr lang="fr-BE" sz="2400" dirty="0">
                <a:solidFill>
                  <a:schemeClr val="tx1"/>
                </a:solidFill>
                <a:cs typeface="Calibri" pitchFamily="34" charset="0"/>
              </a:rPr>
              <a:t>Peut-on se tromper dans les conclusions de (</a:t>
            </a:r>
            <a:r>
              <a:rPr lang="fr-BE" sz="2400">
                <a:solidFill>
                  <a:schemeClr val="tx1"/>
                </a:solidFill>
                <a:cs typeface="Calibri" pitchFamily="34" charset="0"/>
              </a:rPr>
              <a:t>c) et (d) ? </a:t>
            </a:r>
            <a:r>
              <a:rPr lang="fr-BE" sz="2400" dirty="0">
                <a:solidFill>
                  <a:schemeClr val="tx1"/>
                </a:solidFill>
                <a:cs typeface="Calibri" pitchFamily="34" charset="0"/>
              </a:rPr>
              <a:t>Expliquer.</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a:t>
            </a:r>
            <a:r>
              <a:rPr lang="fr-BE"/>
              <a:t>Exercice 13.1</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145</a:t>
            </a:fld>
            <a:endParaRPr lang="fr-FR"/>
          </a:p>
        </p:txBody>
      </p:sp>
    </p:spTree>
    <p:extLst>
      <p:ext uri="{BB962C8B-B14F-4D97-AF65-F5344CB8AC3E}">
        <p14:creationId xmlns:p14="http://schemas.microsoft.com/office/powerpoint/2010/main" val="1937395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878AF-ECA7-4C12-167F-0D089674C756}"/>
              </a:ext>
            </a:extLst>
          </p:cNvPr>
          <p:cNvSpPr>
            <a:spLocks noGrp="1"/>
          </p:cNvSpPr>
          <p:nvPr>
            <p:ph type="title"/>
          </p:nvPr>
        </p:nvSpPr>
        <p:spPr/>
        <p:txBody>
          <a:bodyPr/>
          <a:lstStyle/>
          <a:p>
            <a:r>
              <a:rPr lang="fr-BE"/>
              <a:t>Statistique inférentielle</a:t>
            </a:r>
            <a:endParaRPr lang="en-US"/>
          </a:p>
        </p:txBody>
      </p:sp>
      <p:sp>
        <p:nvSpPr>
          <p:cNvPr id="4" name="Espace réservé du texte 3">
            <a:extLst>
              <a:ext uri="{FF2B5EF4-FFF2-40B4-BE49-F238E27FC236}">
                <a16:creationId xmlns:a16="http://schemas.microsoft.com/office/drawing/2014/main" id="{125C8BC8-4D6D-4800-A0D5-09A3596EE652}"/>
              </a:ext>
            </a:extLst>
          </p:cNvPr>
          <p:cNvSpPr>
            <a:spLocks noGrp="1"/>
          </p:cNvSpPr>
          <p:nvPr>
            <p:ph type="body" sz="quarter" idx="13"/>
          </p:nvPr>
        </p:nvSpPr>
        <p:spPr/>
        <p:txBody>
          <a:bodyPr/>
          <a:lstStyle/>
          <a:p>
            <a:r>
              <a:rPr lang="fr-BE"/>
              <a:t>Théorie de la décision – Exercice 13.1 – Résolution commentée</a:t>
            </a:r>
            <a:endParaRPr lang="en-US"/>
          </a:p>
        </p:txBody>
      </p:sp>
      <p:sp>
        <p:nvSpPr>
          <p:cNvPr id="5" name="Espace réservé du numéro de diapositive 4">
            <a:extLst>
              <a:ext uri="{FF2B5EF4-FFF2-40B4-BE49-F238E27FC236}">
                <a16:creationId xmlns:a16="http://schemas.microsoft.com/office/drawing/2014/main" id="{6BAF0679-A7C5-53DF-0B72-51DD6891FEF5}"/>
              </a:ext>
            </a:extLst>
          </p:cNvPr>
          <p:cNvSpPr>
            <a:spLocks noGrp="1"/>
          </p:cNvSpPr>
          <p:nvPr>
            <p:ph type="sldNum" sz="quarter" idx="4"/>
          </p:nvPr>
        </p:nvSpPr>
        <p:spPr/>
        <p:txBody>
          <a:bodyPr/>
          <a:lstStyle/>
          <a:p>
            <a:fld id="{F9577099-E891-4A1F-8EFB-CA2E47745246}" type="slidenum">
              <a:rPr lang="fr-FR" smtClean="0"/>
              <a:pPr/>
              <a:t>146</a:t>
            </a:fld>
            <a:endParaRPr lang="fr-FR"/>
          </a:p>
        </p:txBody>
      </p:sp>
      <p:pic>
        <p:nvPicPr>
          <p:cNvPr id="8" name="Image 7">
            <a:extLst>
              <a:ext uri="{FF2B5EF4-FFF2-40B4-BE49-F238E27FC236}">
                <a16:creationId xmlns:a16="http://schemas.microsoft.com/office/drawing/2014/main" id="{5B15A7F7-1DFB-1CF8-419D-67324BE79111}"/>
              </a:ext>
            </a:extLst>
          </p:cNvPr>
          <p:cNvPicPr>
            <a:picLocks noChangeAspect="1"/>
          </p:cNvPicPr>
          <p:nvPr/>
        </p:nvPicPr>
        <p:blipFill>
          <a:blip r:embed="rId2"/>
          <a:stretch>
            <a:fillRect/>
          </a:stretch>
        </p:blipFill>
        <p:spPr>
          <a:xfrm>
            <a:off x="6096000" y="2666114"/>
            <a:ext cx="5013966" cy="3524310"/>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A86D52D7-5BCF-2AD3-7C99-12A1CBA0AC86}"/>
                  </a:ext>
                </a:extLst>
              </p:cNvPr>
              <p:cNvSpPr txBox="1"/>
              <p:nvPr/>
            </p:nvSpPr>
            <p:spPr>
              <a:xfrm>
                <a:off x="-145139" y="3540313"/>
                <a:ext cx="6097424" cy="650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BE" i="1" smtClean="0">
                          <a:latin typeface="Cambria Math" panose="02040503050406030204" pitchFamily="18" charset="0"/>
                        </a:rPr>
                        <m:t>𝑝𝑟𝑜𝑏</m:t>
                      </m:r>
                      <m:d>
                        <m:dPr>
                          <m:ctrlPr>
                            <a:rPr lang="fr-BE" i="1">
                              <a:latin typeface="Cambria Math" panose="02040503050406030204" pitchFamily="18" charset="0"/>
                            </a:rPr>
                          </m:ctrlPr>
                        </m:dPr>
                        <m:e>
                          <m:r>
                            <a:rPr lang="fr-BE" i="1">
                              <a:latin typeface="Cambria Math" panose="02040503050406030204" pitchFamily="18" charset="0"/>
                            </a:rPr>
                            <m:t>𝑝</m:t>
                          </m:r>
                          <m:r>
                            <a:rPr lang="fr-BE" i="1">
                              <a:latin typeface="Cambria Math" panose="02040503050406030204" pitchFamily="18" charset="0"/>
                            </a:rPr>
                            <m:t>,</m:t>
                          </m:r>
                          <m:r>
                            <a:rPr lang="fr-BE" b="0" i="1" smtClean="0">
                              <a:latin typeface="Cambria Math" panose="02040503050406030204" pitchFamily="18" charset="0"/>
                            </a:rPr>
                            <m:t>𝑛</m:t>
                          </m:r>
                          <m:r>
                            <a:rPr lang="fr-BE" i="1">
                              <a:latin typeface="Cambria Math" panose="02040503050406030204" pitchFamily="18" charset="0"/>
                            </a:rPr>
                            <m:t>,</m:t>
                          </m:r>
                          <m:r>
                            <a:rPr lang="fr-BE" b="0" i="1" smtClean="0">
                              <a:latin typeface="Cambria Math" panose="02040503050406030204" pitchFamily="18" charset="0"/>
                            </a:rPr>
                            <m:t>𝑘</m:t>
                          </m:r>
                        </m:e>
                      </m:d>
                      <m:r>
                        <a:rPr lang="fr-BE" i="1">
                          <a:latin typeface="Cambria Math" panose="02040503050406030204" pitchFamily="18" charset="0"/>
                        </a:rPr>
                        <m:t>=</m:t>
                      </m:r>
                      <m:sSubSup>
                        <m:sSubSupPr>
                          <m:ctrlPr>
                            <a:rPr lang="fr-BE" i="1">
                              <a:latin typeface="Cambria Math" panose="02040503050406030204" pitchFamily="18" charset="0"/>
                            </a:rPr>
                          </m:ctrlPr>
                        </m:sSubSupPr>
                        <m:e>
                          <m:r>
                            <a:rPr lang="fr-BE" i="1">
                              <a:latin typeface="Cambria Math" panose="02040503050406030204" pitchFamily="18" charset="0"/>
                            </a:rPr>
                            <m:t>𝐶</m:t>
                          </m:r>
                        </m:e>
                        <m:sub>
                          <m:r>
                            <a:rPr lang="fr-BE" b="0" i="1" smtClean="0">
                              <a:latin typeface="Cambria Math" panose="02040503050406030204" pitchFamily="18" charset="0"/>
                            </a:rPr>
                            <m:t>𝑛</m:t>
                          </m:r>
                        </m:sub>
                        <m:sup>
                          <m:r>
                            <a:rPr lang="fr-BE" b="0" i="1" smtClean="0">
                              <a:latin typeface="Cambria Math" panose="02040503050406030204" pitchFamily="18" charset="0"/>
                            </a:rPr>
                            <m:t>𝑘</m:t>
                          </m:r>
                        </m:sup>
                      </m:sSubSup>
                      <m:sSup>
                        <m:sSupPr>
                          <m:ctrlPr>
                            <a:rPr lang="fr-BE" i="1">
                              <a:latin typeface="Cambria Math" panose="02040503050406030204" pitchFamily="18" charset="0"/>
                            </a:rPr>
                          </m:ctrlPr>
                        </m:sSupPr>
                        <m:e>
                          <m:r>
                            <a:rPr lang="fr-BE" i="1">
                              <a:latin typeface="Cambria Math" panose="02040503050406030204" pitchFamily="18" charset="0"/>
                            </a:rPr>
                            <m:t>𝑝</m:t>
                          </m:r>
                        </m:e>
                        <m:sup>
                          <m:r>
                            <a:rPr lang="fr-BE" b="0" i="1" smtClean="0">
                              <a:latin typeface="Cambria Math" panose="02040503050406030204" pitchFamily="18" charset="0"/>
                            </a:rPr>
                            <m:t>𝑘</m:t>
                          </m:r>
                        </m:sup>
                      </m:sSup>
                      <m:sSup>
                        <m:sSupPr>
                          <m:ctrlPr>
                            <a:rPr lang="fr-BE" i="1">
                              <a:latin typeface="Cambria Math" panose="02040503050406030204" pitchFamily="18" charset="0"/>
                            </a:rPr>
                          </m:ctrlPr>
                        </m:sSupPr>
                        <m:e>
                          <m:r>
                            <a:rPr lang="fr-BE" i="1">
                              <a:latin typeface="Cambria Math" panose="02040503050406030204" pitchFamily="18" charset="0"/>
                            </a:rPr>
                            <m:t>𝑞</m:t>
                          </m:r>
                        </m:e>
                        <m:sup>
                          <m:r>
                            <a:rPr lang="fr-BE" b="0" i="1" smtClean="0">
                              <a:latin typeface="Cambria Math" panose="02040503050406030204" pitchFamily="18" charset="0"/>
                            </a:rPr>
                            <m:t>𝑛</m:t>
                          </m:r>
                          <m:r>
                            <a:rPr lang="fr-BE" i="1">
                              <a:latin typeface="Cambria Math" panose="02040503050406030204" pitchFamily="18" charset="0"/>
                            </a:rPr>
                            <m:t>−</m:t>
                          </m:r>
                          <m:r>
                            <a:rPr lang="fr-BE" b="0" i="1" smtClean="0">
                              <a:latin typeface="Cambria Math" panose="02040503050406030204" pitchFamily="18" charset="0"/>
                            </a:rPr>
                            <m:t>𝑘</m:t>
                          </m:r>
                        </m:sup>
                      </m:sSup>
                      <m:r>
                        <a:rPr lang="fr-BE" i="1">
                          <a:latin typeface="Cambria Math" panose="02040503050406030204" pitchFamily="18" charset="0"/>
                        </a:rPr>
                        <m:t>=</m:t>
                      </m:r>
                      <m:f>
                        <m:fPr>
                          <m:ctrlPr>
                            <a:rPr lang="fr-BE" i="1">
                              <a:latin typeface="Cambria Math" panose="02040503050406030204" pitchFamily="18" charset="0"/>
                            </a:rPr>
                          </m:ctrlPr>
                        </m:fPr>
                        <m:num>
                          <m:r>
                            <a:rPr lang="fr-BE" b="0" i="1" smtClean="0">
                              <a:latin typeface="Cambria Math" panose="02040503050406030204" pitchFamily="18" charset="0"/>
                            </a:rPr>
                            <m:t>𝑛</m:t>
                          </m:r>
                          <m:r>
                            <a:rPr lang="fr-BE" i="1">
                              <a:latin typeface="Cambria Math" panose="02040503050406030204" pitchFamily="18" charset="0"/>
                            </a:rPr>
                            <m:t>!</m:t>
                          </m:r>
                        </m:num>
                        <m:den>
                          <m:r>
                            <a:rPr lang="fr-BE" b="0" i="1" smtClean="0">
                              <a:latin typeface="Cambria Math" panose="02040503050406030204" pitchFamily="18" charset="0"/>
                            </a:rPr>
                            <m:t>𝑘</m:t>
                          </m:r>
                          <m:r>
                            <a:rPr lang="fr-BE" i="1">
                              <a:latin typeface="Cambria Math" panose="02040503050406030204" pitchFamily="18" charset="0"/>
                            </a:rPr>
                            <m:t>!</m:t>
                          </m:r>
                          <m:d>
                            <m:dPr>
                              <m:ctrlPr>
                                <a:rPr lang="fr-BE" i="1">
                                  <a:latin typeface="Cambria Math" panose="02040503050406030204" pitchFamily="18" charset="0"/>
                                </a:rPr>
                              </m:ctrlPr>
                            </m:dPr>
                            <m:e>
                              <m:r>
                                <a:rPr lang="fr-BE" b="0" i="1" smtClean="0">
                                  <a:latin typeface="Cambria Math" panose="02040503050406030204" pitchFamily="18" charset="0"/>
                                </a:rPr>
                                <m:t>𝑛</m:t>
                              </m:r>
                              <m:r>
                                <a:rPr lang="fr-BE" i="1">
                                  <a:latin typeface="Cambria Math" panose="02040503050406030204" pitchFamily="18" charset="0"/>
                                </a:rPr>
                                <m:t>−</m:t>
                              </m:r>
                              <m:r>
                                <a:rPr lang="fr-BE" b="0" i="1" smtClean="0">
                                  <a:latin typeface="Cambria Math" panose="02040503050406030204" pitchFamily="18" charset="0"/>
                                </a:rPr>
                                <m:t>𝑘</m:t>
                              </m:r>
                            </m:e>
                          </m:d>
                          <m:r>
                            <a:rPr lang="fr-BE" i="1">
                              <a:latin typeface="Cambria Math" panose="02040503050406030204" pitchFamily="18" charset="0"/>
                            </a:rPr>
                            <m:t>!</m:t>
                          </m:r>
                        </m:den>
                      </m:f>
                      <m:sSup>
                        <m:sSupPr>
                          <m:ctrlPr>
                            <a:rPr lang="fr-BE" i="1" smtClean="0">
                              <a:latin typeface="Cambria Math" panose="02040503050406030204" pitchFamily="18" charset="0"/>
                            </a:rPr>
                          </m:ctrlPr>
                        </m:sSupPr>
                        <m:e>
                          <m:r>
                            <a:rPr lang="fr-BE" b="0" i="1" smtClean="0">
                              <a:latin typeface="Cambria Math" panose="02040503050406030204" pitchFamily="18" charset="0"/>
                            </a:rPr>
                            <m:t>𝑝</m:t>
                          </m:r>
                        </m:e>
                        <m:sup>
                          <m:r>
                            <a:rPr lang="fr-BE" b="0" i="1" smtClean="0">
                              <a:latin typeface="Cambria Math" panose="02040503050406030204" pitchFamily="18" charset="0"/>
                            </a:rPr>
                            <m:t>𝑘</m:t>
                          </m:r>
                        </m:sup>
                      </m:sSup>
                      <m:sSup>
                        <m:sSupPr>
                          <m:ctrlPr>
                            <a:rPr lang="fr-BE" i="1" smtClean="0">
                              <a:latin typeface="Cambria Math" panose="02040503050406030204" pitchFamily="18" charset="0"/>
                            </a:rPr>
                          </m:ctrlPr>
                        </m:sSupPr>
                        <m:e>
                          <m:r>
                            <a:rPr lang="fr-BE" b="0" i="1" smtClean="0">
                              <a:latin typeface="Cambria Math" panose="02040503050406030204" pitchFamily="18" charset="0"/>
                            </a:rPr>
                            <m:t>𝑞</m:t>
                          </m:r>
                        </m:e>
                        <m:sup>
                          <m:r>
                            <a:rPr lang="fr-BE" b="0" i="1" smtClean="0">
                              <a:latin typeface="Cambria Math" panose="02040503050406030204" pitchFamily="18" charset="0"/>
                            </a:rPr>
                            <m:t>𝑛</m:t>
                          </m:r>
                          <m:r>
                            <a:rPr lang="fr-BE" b="0" i="1" smtClean="0">
                              <a:latin typeface="Cambria Math" panose="02040503050406030204" pitchFamily="18" charset="0"/>
                            </a:rPr>
                            <m:t>−</m:t>
                          </m:r>
                          <m:r>
                            <a:rPr lang="fr-BE" b="0" i="1" smtClean="0">
                              <a:latin typeface="Cambria Math" panose="02040503050406030204" pitchFamily="18" charset="0"/>
                            </a:rPr>
                            <m:t>𝑘</m:t>
                          </m:r>
                        </m:sup>
                      </m:sSup>
                    </m:oMath>
                  </m:oMathPara>
                </a14:m>
                <a:endParaRPr lang="en-US"/>
              </a:p>
            </p:txBody>
          </p:sp>
        </mc:Choice>
        <mc:Fallback xmlns="">
          <p:sp>
            <p:nvSpPr>
              <p:cNvPr id="9" name="ZoneTexte 8">
                <a:extLst>
                  <a:ext uri="{FF2B5EF4-FFF2-40B4-BE49-F238E27FC236}">
                    <a16:creationId xmlns:a16="http://schemas.microsoft.com/office/drawing/2014/main" id="{A86D52D7-5BCF-2AD3-7C99-12A1CBA0AC86}"/>
                  </a:ext>
                </a:extLst>
              </p:cNvPr>
              <p:cNvSpPr txBox="1">
                <a:spLocks noRot="1" noChangeAspect="1" noMove="1" noResize="1" noEditPoints="1" noAdjustHandles="1" noChangeArrowheads="1" noChangeShapeType="1" noTextEdit="1"/>
              </p:cNvSpPr>
              <p:nvPr/>
            </p:nvSpPr>
            <p:spPr>
              <a:xfrm>
                <a:off x="-145139" y="3540313"/>
                <a:ext cx="6097424" cy="650114"/>
              </a:xfrm>
              <a:prstGeom prst="rect">
                <a:avLst/>
              </a:prstGeom>
              <a:blipFill>
                <a:blip r:embed="rId3"/>
                <a:stretch>
                  <a:fillRect/>
                </a:stretch>
              </a:blipFill>
            </p:spPr>
            <p:txBody>
              <a:bodyPr/>
              <a:lstStyle/>
              <a:p>
                <a:r>
                  <a:rPr lang="en-US">
                    <a:noFill/>
                  </a:rPr>
                  <a:t> </a:t>
                </a:r>
              </a:p>
            </p:txBody>
          </p:sp>
        </mc:Fallback>
      </mc:AlternateContent>
      <p:sp>
        <p:nvSpPr>
          <p:cNvPr id="10" name="ZoneTexte 9">
            <a:extLst>
              <a:ext uri="{FF2B5EF4-FFF2-40B4-BE49-F238E27FC236}">
                <a16:creationId xmlns:a16="http://schemas.microsoft.com/office/drawing/2014/main" id="{30C35029-1E7F-5477-9F16-E3CB23DB841F}"/>
              </a:ext>
            </a:extLst>
          </p:cNvPr>
          <p:cNvSpPr txBox="1"/>
          <p:nvPr/>
        </p:nvSpPr>
        <p:spPr>
          <a:xfrm>
            <a:off x="322743" y="2339984"/>
            <a:ext cx="4854011" cy="1200329"/>
          </a:xfrm>
          <a:prstGeom prst="rect">
            <a:avLst/>
          </a:prstGeom>
          <a:noFill/>
        </p:spPr>
        <p:txBody>
          <a:bodyPr wrap="square" rtlCol="0">
            <a:spAutoFit/>
          </a:bodyPr>
          <a:lstStyle/>
          <a:p>
            <a:r>
              <a:rPr lang="fr-BE"/>
              <a:t>On partira de la loi de distribution binomiale (slide 61), adaptée à un échantillon de taille n. Pour k succès sur les n lancers d'une pièce avec une probabilité p de tomber sur face, on aura les probabilités suivantes:</a:t>
            </a:r>
            <a:endParaRPr lang="en-US"/>
          </a:p>
        </p:txBody>
      </p:sp>
      <p:sp>
        <p:nvSpPr>
          <p:cNvPr id="11" name="ZoneTexte 10">
            <a:extLst>
              <a:ext uri="{FF2B5EF4-FFF2-40B4-BE49-F238E27FC236}">
                <a16:creationId xmlns:a16="http://schemas.microsoft.com/office/drawing/2014/main" id="{590EB309-8883-C750-5CD6-5D6CCA82A156}"/>
              </a:ext>
            </a:extLst>
          </p:cNvPr>
          <p:cNvSpPr txBox="1"/>
          <p:nvPr/>
        </p:nvSpPr>
        <p:spPr>
          <a:xfrm>
            <a:off x="322744" y="4434582"/>
            <a:ext cx="4854011" cy="2308324"/>
          </a:xfrm>
          <a:prstGeom prst="rect">
            <a:avLst/>
          </a:prstGeom>
          <a:noFill/>
        </p:spPr>
        <p:txBody>
          <a:bodyPr wrap="square">
            <a:spAutoFit/>
          </a:bodyPr>
          <a:lstStyle/>
          <a:p>
            <a:r>
              <a:rPr lang="fr-BE"/>
              <a:t>On peut alors reprendre toutes ces probabilités (partielles) dans le diagramme à droite. </a:t>
            </a:r>
          </a:p>
          <a:p>
            <a:endParaRPr lang="fr-BE"/>
          </a:p>
          <a:p>
            <a:r>
              <a:rPr lang="fr-BE"/>
              <a:t>La probabilité de rejet alors que l'hypothèse est vraie sera donnée par la somme de toutes probabilités partielles correspondant à des points verts pour k dans [40;60], soit: 0.0352 ou 3,52%</a:t>
            </a:r>
          </a:p>
          <a:p>
            <a:endParaRPr lang="en-US"/>
          </a:p>
        </p:txBody>
      </p:sp>
    </p:spTree>
    <p:extLst>
      <p:ext uri="{BB962C8B-B14F-4D97-AF65-F5344CB8AC3E}">
        <p14:creationId xmlns:p14="http://schemas.microsoft.com/office/powerpoint/2010/main" val="37080967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245840"/>
            <a:ext cx="10515600" cy="4131941"/>
          </a:xfrm>
        </p:spPr>
        <p:txBody>
          <a:bodyPr>
            <a:normAutofit/>
          </a:bodyPr>
          <a:lstStyle/>
          <a:p>
            <a:pPr marL="0" indent="0">
              <a:buNone/>
            </a:pPr>
            <a:r>
              <a:rPr lang="fr-BE" sz="2400" dirty="0">
                <a:solidFill>
                  <a:schemeClr val="tx1"/>
                </a:solidFill>
                <a:cs typeface="Calibri" pitchFamily="34" charset="0"/>
              </a:rPr>
              <a:t>Sur base de l’énoncé de </a:t>
            </a:r>
            <a:r>
              <a:rPr lang="fr-BE" sz="2400">
                <a:solidFill>
                  <a:schemeClr val="tx1"/>
                </a:solidFill>
                <a:cs typeface="Calibri" pitchFamily="34" charset="0"/>
              </a:rPr>
              <a:t>l’exercice 13.1, </a:t>
            </a:r>
            <a:r>
              <a:rPr lang="fr-BE" sz="2400" dirty="0">
                <a:solidFill>
                  <a:schemeClr val="tx1"/>
                </a:solidFill>
                <a:cs typeface="Calibri" pitchFamily="34" charset="0"/>
              </a:rPr>
              <a:t>quelle serait la probabilité d’accepter l’hypothèse que la </a:t>
            </a:r>
            <a:r>
              <a:rPr lang="fr-BE" sz="2400">
                <a:solidFill>
                  <a:schemeClr val="tx1"/>
                </a:solidFill>
                <a:cs typeface="Calibri" pitchFamily="34" charset="0"/>
              </a:rPr>
              <a:t>pièce soit </a:t>
            </a:r>
            <a:r>
              <a:rPr lang="fr-BE" sz="2400" dirty="0">
                <a:solidFill>
                  <a:schemeClr val="tx1"/>
                </a:solidFill>
                <a:cs typeface="Calibri" pitchFamily="34" charset="0"/>
              </a:rPr>
              <a:t>équilibrée alors qu’elle est réellement biaisée et caractérisée par </a:t>
            </a:r>
            <a:r>
              <a:rPr lang="fr-BE" sz="2400" i="1" dirty="0">
                <a:solidFill>
                  <a:schemeClr val="tx1"/>
                </a:solidFill>
                <a:cs typeface="Calibri" pitchFamily="34" charset="0"/>
              </a:rPr>
              <a:t>p=0.7 </a:t>
            </a:r>
            <a:r>
              <a:rPr lang="fr-BE" sz="2400" dirty="0">
                <a:solidFill>
                  <a:schemeClr val="tx1"/>
                </a:solidFill>
                <a:cs typeface="Calibri" pitchFamily="34" charset="0"/>
              </a:rPr>
              <a:t>?</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a:t>
            </a:r>
            <a:r>
              <a:rPr lang="fr-BE"/>
              <a:t>Exercice 13.2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147</a:t>
            </a:fld>
            <a:endParaRPr lang="fr-FR"/>
          </a:p>
        </p:txBody>
      </p:sp>
      <p:pic>
        <p:nvPicPr>
          <p:cNvPr id="7" name="Image 6">
            <a:extLst>
              <a:ext uri="{FF2B5EF4-FFF2-40B4-BE49-F238E27FC236}">
                <a16:creationId xmlns:a16="http://schemas.microsoft.com/office/drawing/2014/main" id="{28F2FAA3-5529-9282-10A4-C07AD44F4020}"/>
              </a:ext>
            </a:extLst>
          </p:cNvPr>
          <p:cNvPicPr>
            <a:picLocks noChangeAspect="1"/>
          </p:cNvPicPr>
          <p:nvPr/>
        </p:nvPicPr>
        <p:blipFill>
          <a:blip r:embed="rId2"/>
          <a:stretch>
            <a:fillRect/>
          </a:stretch>
        </p:blipFill>
        <p:spPr>
          <a:xfrm>
            <a:off x="5900830" y="3545566"/>
            <a:ext cx="4484569" cy="3226037"/>
          </a:xfrm>
          <a:prstGeom prst="rect">
            <a:avLst/>
          </a:prstGeom>
        </p:spPr>
      </p:pic>
      <p:sp>
        <p:nvSpPr>
          <p:cNvPr id="8" name="ZoneTexte 7">
            <a:extLst>
              <a:ext uri="{FF2B5EF4-FFF2-40B4-BE49-F238E27FC236}">
                <a16:creationId xmlns:a16="http://schemas.microsoft.com/office/drawing/2014/main" id="{4FDAD1A0-48C9-2D1C-D56D-DD22CFE6FB01}"/>
              </a:ext>
            </a:extLst>
          </p:cNvPr>
          <p:cNvSpPr txBox="1"/>
          <p:nvPr/>
        </p:nvSpPr>
        <p:spPr>
          <a:xfrm>
            <a:off x="889476" y="3450424"/>
            <a:ext cx="5178162" cy="3416320"/>
          </a:xfrm>
          <a:prstGeom prst="rect">
            <a:avLst/>
          </a:prstGeom>
          <a:noFill/>
        </p:spPr>
        <p:txBody>
          <a:bodyPr wrap="square" rtlCol="0">
            <a:spAutoFit/>
          </a:bodyPr>
          <a:lstStyle/>
          <a:p>
            <a:r>
              <a:rPr lang="fr-BE" sz="2400">
                <a:latin typeface="Myriad Pro Light" panose="020B0403030403020204" pitchFamily="34" charset="0"/>
              </a:rPr>
              <a:t>Ici, on calculera une distribution binomiale pour p=0.7 et on sommera toutes les probabilités partielles correspondant aux points verts de l'intervalle défini dans le test, soit k dans [40; 60].</a:t>
            </a:r>
          </a:p>
          <a:p>
            <a:endParaRPr lang="fr-BE" sz="2400">
              <a:latin typeface="Myriad Pro Light" panose="020B0403030403020204" pitchFamily="34" charset="0"/>
            </a:endParaRPr>
          </a:p>
          <a:p>
            <a:r>
              <a:rPr lang="fr-BE" sz="2400">
                <a:latin typeface="Myriad Pro Light" panose="020B0403030403020204" pitchFamily="34" charset="0"/>
              </a:rPr>
              <a:t>Soit une probabilité d'erreur de 2</a:t>
            </a:r>
            <a:r>
              <a:rPr lang="fr-BE" sz="2400" baseline="30000">
                <a:latin typeface="Myriad Pro Light" panose="020B0403030403020204" pitchFamily="34" charset="0"/>
              </a:rPr>
              <a:t>ième</a:t>
            </a:r>
            <a:r>
              <a:rPr lang="fr-BE" sz="2400">
                <a:latin typeface="Myriad Pro Light" panose="020B0403030403020204" pitchFamily="34" charset="0"/>
              </a:rPr>
              <a:t> espèce de l'ordre de 0.0210 ou 2.10%</a:t>
            </a:r>
            <a:endParaRPr lang="en-US" sz="2400">
              <a:latin typeface="Myriad Pro Light" panose="020B0403030403020204" pitchFamily="34" charset="0"/>
            </a:endParaRPr>
          </a:p>
        </p:txBody>
      </p:sp>
    </p:spTree>
    <p:extLst>
      <p:ext uri="{BB962C8B-B14F-4D97-AF65-F5344CB8AC3E}">
        <p14:creationId xmlns:p14="http://schemas.microsoft.com/office/powerpoint/2010/main" val="2843627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A7B4FD-4D70-7508-A3AC-8A80874A0DA7}"/>
              </a:ext>
            </a:extLst>
          </p:cNvPr>
          <p:cNvSpPr>
            <a:spLocks noGrp="1"/>
          </p:cNvSpPr>
          <p:nvPr>
            <p:ph type="title"/>
          </p:nvPr>
        </p:nvSpPr>
        <p:spPr/>
        <p:txBody>
          <a:bodyPr/>
          <a:lstStyle/>
          <a:p>
            <a:r>
              <a:rPr lang="fr-BE"/>
              <a:t>Statistique inférentielle</a:t>
            </a:r>
            <a:endParaRPr lang="en-US"/>
          </a:p>
        </p:txBody>
      </p:sp>
      <p:sp>
        <p:nvSpPr>
          <p:cNvPr id="4" name="Espace réservé du texte 3">
            <a:extLst>
              <a:ext uri="{FF2B5EF4-FFF2-40B4-BE49-F238E27FC236}">
                <a16:creationId xmlns:a16="http://schemas.microsoft.com/office/drawing/2014/main" id="{87814610-9BB9-DC4A-D154-436E598EE23C}"/>
              </a:ext>
            </a:extLst>
          </p:cNvPr>
          <p:cNvSpPr>
            <a:spLocks noGrp="1"/>
          </p:cNvSpPr>
          <p:nvPr>
            <p:ph type="body" sz="quarter" idx="13"/>
          </p:nvPr>
        </p:nvSpPr>
        <p:spPr/>
        <p:txBody>
          <a:bodyPr/>
          <a:lstStyle/>
          <a:p>
            <a:r>
              <a:rPr lang="fr-BE"/>
              <a:t>Théorie de la décision – Taux d'erreur de première ou de deuxième espèce</a:t>
            </a:r>
            <a:endParaRPr lang="en-US"/>
          </a:p>
        </p:txBody>
      </p:sp>
      <p:sp>
        <p:nvSpPr>
          <p:cNvPr id="5" name="Espace réservé du numéro de diapositive 4">
            <a:extLst>
              <a:ext uri="{FF2B5EF4-FFF2-40B4-BE49-F238E27FC236}">
                <a16:creationId xmlns:a16="http://schemas.microsoft.com/office/drawing/2014/main" id="{D0F21745-0551-7D8B-BB0A-2FFC5EE713C5}"/>
              </a:ext>
            </a:extLst>
          </p:cNvPr>
          <p:cNvSpPr>
            <a:spLocks noGrp="1"/>
          </p:cNvSpPr>
          <p:nvPr>
            <p:ph type="sldNum" sz="quarter" idx="4"/>
          </p:nvPr>
        </p:nvSpPr>
        <p:spPr/>
        <p:txBody>
          <a:bodyPr/>
          <a:lstStyle/>
          <a:p>
            <a:fld id="{F9577099-E891-4A1F-8EFB-CA2E47745246}" type="slidenum">
              <a:rPr lang="fr-FR" smtClean="0"/>
              <a:pPr/>
              <a:t>148</a:t>
            </a:fld>
            <a:endParaRPr lang="fr-FR"/>
          </a:p>
        </p:txBody>
      </p:sp>
      <p:pic>
        <p:nvPicPr>
          <p:cNvPr id="7" name="Image 6">
            <a:extLst>
              <a:ext uri="{FF2B5EF4-FFF2-40B4-BE49-F238E27FC236}">
                <a16:creationId xmlns:a16="http://schemas.microsoft.com/office/drawing/2014/main" id="{F13927ED-C0D2-515C-38B8-B3524CA7CF4A}"/>
              </a:ext>
            </a:extLst>
          </p:cNvPr>
          <p:cNvPicPr>
            <a:picLocks noChangeAspect="1"/>
          </p:cNvPicPr>
          <p:nvPr/>
        </p:nvPicPr>
        <p:blipFill>
          <a:blip r:embed="rId2"/>
          <a:stretch>
            <a:fillRect/>
          </a:stretch>
        </p:blipFill>
        <p:spPr>
          <a:xfrm>
            <a:off x="1967928" y="2263708"/>
            <a:ext cx="6184760" cy="4479198"/>
          </a:xfrm>
          <a:prstGeom prst="rect">
            <a:avLst/>
          </a:prstGeom>
        </p:spPr>
      </p:pic>
      <p:pic>
        <p:nvPicPr>
          <p:cNvPr id="9" name="Image 8">
            <a:extLst>
              <a:ext uri="{FF2B5EF4-FFF2-40B4-BE49-F238E27FC236}">
                <a16:creationId xmlns:a16="http://schemas.microsoft.com/office/drawing/2014/main" id="{0BD7E39C-DFBB-138C-D377-A264591094AD}"/>
              </a:ext>
            </a:extLst>
          </p:cNvPr>
          <p:cNvPicPr>
            <a:picLocks noChangeAspect="1"/>
          </p:cNvPicPr>
          <p:nvPr/>
        </p:nvPicPr>
        <p:blipFill>
          <a:blip r:embed="rId3"/>
          <a:stretch>
            <a:fillRect/>
          </a:stretch>
        </p:blipFill>
        <p:spPr>
          <a:xfrm>
            <a:off x="2113207" y="2263708"/>
            <a:ext cx="6039481" cy="4136401"/>
          </a:xfrm>
          <a:prstGeom prst="rect">
            <a:avLst/>
          </a:prstGeom>
        </p:spPr>
      </p:pic>
      <p:sp>
        <p:nvSpPr>
          <p:cNvPr id="14" name="ZoneTexte 13">
            <a:extLst>
              <a:ext uri="{FF2B5EF4-FFF2-40B4-BE49-F238E27FC236}">
                <a16:creationId xmlns:a16="http://schemas.microsoft.com/office/drawing/2014/main" id="{08592D42-DE8E-8083-D14E-643C482DE6E0}"/>
              </a:ext>
            </a:extLst>
          </p:cNvPr>
          <p:cNvSpPr txBox="1"/>
          <p:nvPr/>
        </p:nvSpPr>
        <p:spPr>
          <a:xfrm>
            <a:off x="8443245" y="3674691"/>
            <a:ext cx="2452643" cy="2031325"/>
          </a:xfrm>
          <a:prstGeom prst="rect">
            <a:avLst/>
          </a:prstGeom>
          <a:noFill/>
        </p:spPr>
        <p:txBody>
          <a:bodyPr wrap="square" rtlCol="0">
            <a:spAutoFit/>
          </a:bodyPr>
          <a:lstStyle/>
          <a:p>
            <a:r>
              <a:rPr lang="fr-BE"/>
              <a:t>Point bleu correspond à l'exercice 13.1 : erreur de première espéce de 3.52%</a:t>
            </a:r>
          </a:p>
          <a:p>
            <a:endParaRPr lang="fr-BE"/>
          </a:p>
          <a:p>
            <a:r>
              <a:rPr lang="fr-BE"/>
              <a:t>Point rouge correspond à l'exercice 13.2  : erreur de deuxième espèce de 2,10%</a:t>
            </a:r>
            <a:endParaRPr lang="en-US"/>
          </a:p>
        </p:txBody>
      </p:sp>
    </p:spTree>
    <p:extLst>
      <p:ext uri="{BB962C8B-B14F-4D97-AF65-F5344CB8AC3E}">
        <p14:creationId xmlns:p14="http://schemas.microsoft.com/office/powerpoint/2010/main" val="231399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7315200" cy="4131941"/>
              </a:xfrm>
            </p:spPr>
            <p:txBody>
              <a:bodyPr>
                <a:normAutofit fontScale="77500" lnSpcReduction="20000"/>
              </a:bodyPr>
              <a:lstStyle/>
              <a:p>
                <a:pPr marL="167400" indent="0">
                  <a:buNone/>
                </a:pPr>
                <a:r>
                  <a:rPr lang="fr-BE" sz="3000" dirty="0">
                    <a:solidFill>
                      <a:schemeClr val="tx1"/>
                    </a:solidFill>
                    <a:cs typeface="Calibri" pitchFamily="34" charset="0"/>
                  </a:rPr>
                  <a:t>Afin d’illustrer les idées précédentes, supposons que, sous une hypothèse donnée, la distribution d’échantillonnage d’une statistique </a:t>
                </a:r>
                <a:r>
                  <a:rPr lang="fr-BE" sz="3000" i="1" dirty="0">
                    <a:solidFill>
                      <a:schemeClr val="tx1"/>
                    </a:solidFill>
                    <a:cs typeface="Calibri" pitchFamily="34" charset="0"/>
                  </a:rPr>
                  <a:t>S</a:t>
                </a:r>
                <a:r>
                  <a:rPr lang="fr-BE" sz="3000" dirty="0">
                    <a:solidFill>
                      <a:schemeClr val="tx1"/>
                    </a:solidFill>
                    <a:cs typeface="Calibri" pitchFamily="34" charset="0"/>
                  </a:rPr>
                  <a:t> soit une loi normale de moyenne </a:t>
                </a:r>
                <a14:m>
                  <m:oMath xmlns:m="http://schemas.openxmlformats.org/officeDocument/2006/math">
                    <m:sSub>
                      <m:sSubPr>
                        <m:ctrlPr>
                          <a:rPr lang="fr-BE" sz="3000" i="1" smtClean="0">
                            <a:solidFill>
                              <a:schemeClr val="tx1"/>
                            </a:solidFill>
                            <a:latin typeface="Cambria Math" panose="02040503050406030204" pitchFamily="18" charset="0"/>
                            <a:cs typeface="Calibri" pitchFamily="34" charset="0"/>
                          </a:rPr>
                        </m:ctrlPr>
                      </m:sSubPr>
                      <m:e>
                        <m:r>
                          <a:rPr lang="fr-BE" sz="300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et d’écart-type </a:t>
                </a:r>
                <a14:m>
                  <m:oMath xmlns:m="http://schemas.openxmlformats.org/officeDocument/2006/math">
                    <m:sSub>
                      <m:sSubPr>
                        <m:ctrlPr>
                          <a:rPr lang="fr-BE" sz="3000" i="1" smtClean="0">
                            <a:solidFill>
                              <a:schemeClr val="tx1"/>
                            </a:solidFill>
                            <a:latin typeface="Cambria Math" panose="02040503050406030204" pitchFamily="18" charset="0"/>
                            <a:cs typeface="Calibri" pitchFamily="34" charset="0"/>
                          </a:rPr>
                        </m:ctrlPr>
                      </m:sSubPr>
                      <m:e>
                        <m:r>
                          <a:rPr lang="fr-BE" sz="300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Alors, la distribution de la variable centrée réduite </a:t>
                </a:r>
                <a:endParaRPr lang="fr-BE" sz="3000" b="0" i="1" dirty="0">
                  <a:solidFill>
                    <a:schemeClr val="tx1"/>
                  </a:solidFill>
                  <a:latin typeface="Cambria Math" panose="02040503050406030204" pitchFamily="18" charset="0"/>
                  <a:cs typeface="Calibri" pitchFamily="34" charset="0"/>
                </a:endParaRPr>
              </a:p>
              <a:p>
                <a:pPr marL="167400" indent="0" algn="ctr">
                  <a:buNone/>
                </a:pPr>
                <a14:m>
                  <m:oMath xmlns:m="http://schemas.openxmlformats.org/officeDocument/2006/math">
                    <m:r>
                      <a:rPr lang="fr-BE" sz="3000" b="0" i="1" smtClean="0">
                        <a:solidFill>
                          <a:schemeClr val="tx1"/>
                        </a:solidFill>
                        <a:latin typeface="Cambria Math" panose="02040503050406030204" pitchFamily="18" charset="0"/>
                        <a:cs typeface="Calibri" pitchFamily="34" charset="0"/>
                      </a:rPr>
                      <m:t>𝑧</m:t>
                    </m:r>
                    <m:r>
                      <a:rPr lang="fr-BE" sz="3000" b="0" i="1" smtClean="0">
                        <a:solidFill>
                          <a:schemeClr val="tx1"/>
                        </a:solidFill>
                        <a:latin typeface="Cambria Math" panose="02040503050406030204" pitchFamily="18" charset="0"/>
                        <a:cs typeface="Calibri" pitchFamily="34" charset="0"/>
                      </a:rPr>
                      <m:t>=(</m:t>
                    </m:r>
                    <m:r>
                      <a:rPr lang="fr-BE" sz="3000" b="0" i="1" smtClean="0">
                        <a:solidFill>
                          <a:schemeClr val="tx1"/>
                        </a:solidFill>
                        <a:latin typeface="Cambria Math" panose="02040503050406030204" pitchFamily="18" charset="0"/>
                        <a:cs typeface="Calibri" pitchFamily="34" charset="0"/>
                      </a:rPr>
                      <m:t>𝑆</m:t>
                    </m:r>
                    <m:r>
                      <a:rPr lang="fr-BE" sz="3000" b="0" i="1" smtClean="0">
                        <a:solidFill>
                          <a:schemeClr val="tx1"/>
                        </a:solidFill>
                        <a:latin typeface="Cambria Math" panose="02040503050406030204" pitchFamily="18" charset="0"/>
                        <a:cs typeface="Calibri" pitchFamily="34" charset="0"/>
                      </a:rPr>
                      <m:t>−</m:t>
                    </m:r>
                    <m:sSub>
                      <m:sSubPr>
                        <m:ctrlPr>
                          <a:rPr lang="fr-BE" sz="3000" b="0" i="1" smtClean="0">
                            <a:solidFill>
                              <a:schemeClr val="tx1"/>
                            </a:solidFill>
                            <a:latin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3000" b="0" i="1" smtClean="0">
                            <a:solidFill>
                              <a:schemeClr val="tx1"/>
                            </a:solidFill>
                            <a:latin typeface="Cambria Math" panose="02040503050406030204" pitchFamily="18" charset="0"/>
                            <a:cs typeface="Calibri" pitchFamily="34" charset="0"/>
                          </a:rPr>
                          <m:t>𝑆</m:t>
                        </m:r>
                      </m:sub>
                    </m:sSub>
                    <m:r>
                      <a:rPr lang="fr-BE" sz="3000" b="0" i="1" smtClean="0">
                        <a:solidFill>
                          <a:schemeClr val="tx1"/>
                        </a:solidFill>
                        <a:latin typeface="Cambria Math" panose="02040503050406030204" pitchFamily="18" charset="0"/>
                        <a:cs typeface="Calibri" pitchFamily="34" charset="0"/>
                      </a:rPr>
                      <m:t>)/</m:t>
                    </m:r>
                    <m:sSub>
                      <m:sSubPr>
                        <m:ctrlPr>
                          <a:rPr lang="fr-BE" sz="3000" b="0" i="1" smtClean="0">
                            <a:solidFill>
                              <a:schemeClr val="tx1"/>
                            </a:solidFill>
                            <a:latin typeface="Cambria Math" panose="02040503050406030204" pitchFamily="18" charset="0"/>
                            <a:cs typeface="Calibri" pitchFamily="34" charset="0"/>
                          </a:rPr>
                        </m:ctrlPr>
                      </m:sSubPr>
                      <m:e>
                        <m:r>
                          <a:rPr lang="fr-BE" sz="30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3000" b="0" i="1" smtClean="0">
                            <a:solidFill>
                              <a:schemeClr val="tx1"/>
                            </a:solidFill>
                            <a:latin typeface="Cambria Math" panose="02040503050406030204" pitchFamily="18" charset="0"/>
                            <a:cs typeface="Calibri" pitchFamily="34" charset="0"/>
                          </a:rPr>
                          <m:t>𝑆</m:t>
                        </m:r>
                      </m:sub>
                    </m:sSub>
                  </m:oMath>
                </a14:m>
                <a:r>
                  <a:rPr lang="fr-BE" sz="3000" dirty="0">
                    <a:solidFill>
                      <a:schemeClr val="tx1"/>
                    </a:solidFill>
                    <a:cs typeface="Calibri" pitchFamily="34" charset="0"/>
                  </a:rPr>
                  <a:t> </a:t>
                </a:r>
              </a:p>
              <a:p>
                <a:pPr marL="167400" indent="0">
                  <a:buNone/>
                </a:pPr>
                <a:r>
                  <a:rPr lang="fr-BE" sz="3000" dirty="0">
                    <a:solidFill>
                      <a:schemeClr val="tx1"/>
                    </a:solidFill>
                    <a:cs typeface="Calibri" pitchFamily="34" charset="0"/>
                  </a:rPr>
                  <a:t>est la distribution normale centrée réduite de moyenne 0 et d’écart-type 1 représentée ci-contre.</a:t>
                </a:r>
              </a:p>
              <a:p>
                <a:pPr marL="167400" indent="0">
                  <a:buNone/>
                </a:pPr>
                <a:endParaRPr lang="fr-BE" sz="3000" dirty="0">
                  <a:solidFill>
                    <a:schemeClr val="tx1"/>
                  </a:solidFill>
                  <a:cs typeface="Calibri" pitchFamily="34" charset="0"/>
                </a:endParaRPr>
              </a:p>
              <a:p>
                <a:pPr marL="167400" indent="0">
                  <a:buNone/>
                </a:pPr>
                <a:r>
                  <a:rPr lang="fr-BE" sz="3000" dirty="0">
                    <a:solidFill>
                      <a:schemeClr val="tx1"/>
                    </a:solidFill>
                    <a:cs typeface="Calibri" pitchFamily="34" charset="0"/>
                  </a:rPr>
                  <a:t>Pour des valeurs de </a:t>
                </a:r>
                <a:r>
                  <a:rPr lang="fr-BE" sz="3000" i="1" dirty="0">
                    <a:solidFill>
                      <a:schemeClr val="tx1"/>
                    </a:solidFill>
                    <a:cs typeface="Calibri" pitchFamily="34" charset="0"/>
                  </a:rPr>
                  <a:t>z</a:t>
                </a:r>
                <a:r>
                  <a:rPr lang="fr-BE" sz="3000" dirty="0">
                    <a:solidFill>
                      <a:schemeClr val="tx1"/>
                    </a:solidFill>
                    <a:cs typeface="Calibri" pitchFamily="34" charset="0"/>
                  </a:rPr>
                  <a:t> s’étendant entre -1.96 et +1.96, on peut être confiant à 95% (l’hypothèse est vraie).</a:t>
                </a: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7315200" cy="4131941"/>
              </a:xfrm>
              <a:blipFill>
                <a:blip r:embed="rId2"/>
                <a:stretch>
                  <a:fillRect t="-2802" r="-1917"/>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Tests relatifs à la distribution normale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149</a:t>
            </a:fld>
            <a:endParaRPr lang="fr-FR"/>
          </a:p>
        </p:txBody>
      </p:sp>
      <p:pic>
        <p:nvPicPr>
          <p:cNvPr id="6" name="Picture 2" descr="A picture containing table, indoor&#10;&#10;Description generated with high confidence">
            <a:extLst>
              <a:ext uri="{FF2B5EF4-FFF2-40B4-BE49-F238E27FC236}">
                <a16:creationId xmlns:a16="http://schemas.microsoft.com/office/drawing/2014/main" id="{EA4CE53B-37FA-4DAF-88E0-8AA655FC7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67" y="2833619"/>
            <a:ext cx="3918067" cy="2839381"/>
          </a:xfrm>
          <a:prstGeom prst="rect">
            <a:avLst/>
          </a:prstGeom>
        </p:spPr>
      </p:pic>
    </p:spTree>
    <p:extLst>
      <p:ext uri="{BB962C8B-B14F-4D97-AF65-F5344CB8AC3E}">
        <p14:creationId xmlns:p14="http://schemas.microsoft.com/office/powerpoint/2010/main" val="29101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Cloisonnement par projet des librairies installées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15</a:t>
            </a:fld>
            <a:endParaRPr lang="fr-FR"/>
          </a:p>
        </p:txBody>
      </p:sp>
      <p:pic>
        <p:nvPicPr>
          <p:cNvPr id="9" name="Image 8">
            <a:extLst>
              <a:ext uri="{FF2B5EF4-FFF2-40B4-BE49-F238E27FC236}">
                <a16:creationId xmlns:a16="http://schemas.microsoft.com/office/drawing/2014/main" id="{42641696-2F39-3CF1-3155-673B1B14B26F}"/>
              </a:ext>
            </a:extLst>
          </p:cNvPr>
          <p:cNvPicPr>
            <a:picLocks noChangeAspect="1"/>
          </p:cNvPicPr>
          <p:nvPr/>
        </p:nvPicPr>
        <p:blipFill>
          <a:blip r:embed="rId3"/>
          <a:stretch>
            <a:fillRect/>
          </a:stretch>
        </p:blipFill>
        <p:spPr>
          <a:xfrm>
            <a:off x="1855304" y="2393867"/>
            <a:ext cx="7898296" cy="4166476"/>
          </a:xfrm>
          <a:prstGeom prst="rect">
            <a:avLst/>
          </a:prstGeom>
        </p:spPr>
      </p:pic>
      <p:sp>
        <p:nvSpPr>
          <p:cNvPr id="10" name="Accolade fermante 9">
            <a:extLst>
              <a:ext uri="{FF2B5EF4-FFF2-40B4-BE49-F238E27FC236}">
                <a16:creationId xmlns:a16="http://schemas.microsoft.com/office/drawing/2014/main" id="{81936FD8-EFA9-1622-DBD2-68EAF39D4778}"/>
              </a:ext>
            </a:extLst>
          </p:cNvPr>
          <p:cNvSpPr/>
          <p:nvPr/>
        </p:nvSpPr>
        <p:spPr>
          <a:xfrm>
            <a:off x="9912626" y="3429000"/>
            <a:ext cx="212035" cy="28260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CC430999-1472-AA3A-B1E5-D0E183EE9F54}"/>
              </a:ext>
            </a:extLst>
          </p:cNvPr>
          <p:cNvSpPr txBox="1"/>
          <p:nvPr/>
        </p:nvSpPr>
        <p:spPr>
          <a:xfrm>
            <a:off x="10283687" y="4234805"/>
            <a:ext cx="1364974" cy="1200329"/>
          </a:xfrm>
          <a:prstGeom prst="rect">
            <a:avLst/>
          </a:prstGeom>
          <a:noFill/>
        </p:spPr>
        <p:txBody>
          <a:bodyPr wrap="square" rtlCol="0">
            <a:spAutoFit/>
          </a:bodyPr>
          <a:lstStyle/>
          <a:p>
            <a:r>
              <a:rPr lang="fr-BE"/>
              <a:t>Librairies de base toujours installées par défaut</a:t>
            </a:r>
            <a:endParaRPr lang="en-US"/>
          </a:p>
        </p:txBody>
      </p:sp>
    </p:spTree>
    <p:extLst>
      <p:ext uri="{BB962C8B-B14F-4D97-AF65-F5344CB8AC3E}">
        <p14:creationId xmlns:p14="http://schemas.microsoft.com/office/powerpoint/2010/main" val="3680481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7315200" cy="4131941"/>
          </a:xfrm>
        </p:spPr>
        <p:txBody>
          <a:bodyPr>
            <a:normAutofit/>
          </a:bodyPr>
          <a:lstStyle/>
          <a:p>
            <a:pPr marL="0" indent="0">
              <a:buNone/>
            </a:pPr>
            <a:r>
              <a:rPr lang="fr-BE" sz="2400" dirty="0">
                <a:solidFill>
                  <a:schemeClr val="tx1"/>
                </a:solidFill>
                <a:cs typeface="Calibri" pitchFamily="34" charset="0"/>
              </a:rPr>
              <a:t>Cependant, si en choisissant un seul échantillon au hasard on trouve que le résultat </a:t>
            </a:r>
            <a:r>
              <a:rPr lang="fr-BE" sz="2400" i="1" dirty="0">
                <a:solidFill>
                  <a:schemeClr val="tx1"/>
                </a:solidFill>
                <a:cs typeface="Calibri" pitchFamily="34" charset="0"/>
              </a:rPr>
              <a:t>z</a:t>
            </a:r>
            <a:r>
              <a:rPr lang="fr-BE" sz="2400" dirty="0">
                <a:solidFill>
                  <a:schemeClr val="tx1"/>
                </a:solidFill>
                <a:cs typeface="Calibri" pitchFamily="34" charset="0"/>
              </a:rPr>
              <a:t> de cette statistique se situe à l’extérieur de l’intervalle [-1.96,+1.96], on doit conclure que cet événement peut se produire avec une probabilité égale seulement à 5% (l’aire rouge sur la figure) dans le cadre de l'hypothèse initiale. On dira alors que </a:t>
            </a:r>
            <a:r>
              <a:rPr lang="fr-BE" sz="2400" i="1" dirty="0">
                <a:solidFill>
                  <a:schemeClr val="tx1"/>
                </a:solidFill>
                <a:cs typeface="Calibri" pitchFamily="34" charset="0"/>
              </a:rPr>
              <a:t>z</a:t>
            </a:r>
            <a:r>
              <a:rPr lang="fr-BE" sz="2400" dirty="0">
                <a:solidFill>
                  <a:schemeClr val="tx1"/>
                </a:solidFill>
                <a:cs typeface="Calibri" pitchFamily="34" charset="0"/>
              </a:rPr>
              <a:t> diffère significativement de ce qui était espéré sous l’hypothèse initiale et que l’on doit donc rejeter celle-ci.</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Tests relatifs à la distribution normale (suite)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150</a:t>
            </a:fld>
            <a:endParaRPr lang="fr-FR"/>
          </a:p>
        </p:txBody>
      </p:sp>
      <p:pic>
        <p:nvPicPr>
          <p:cNvPr id="6" name="Picture 2" descr="A picture containing table, indoor&#10;&#10;Description generated with high confidence">
            <a:extLst>
              <a:ext uri="{FF2B5EF4-FFF2-40B4-BE49-F238E27FC236}">
                <a16:creationId xmlns:a16="http://schemas.microsoft.com/office/drawing/2014/main" id="{EA4CE53B-37FA-4DAF-88E0-8AA655FC7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867" y="2833619"/>
            <a:ext cx="3918067" cy="2839381"/>
          </a:xfrm>
          <a:prstGeom prst="rect">
            <a:avLst/>
          </a:prstGeom>
        </p:spPr>
      </p:pic>
    </p:spTree>
    <p:extLst>
      <p:ext uri="{BB962C8B-B14F-4D97-AF65-F5344CB8AC3E}">
        <p14:creationId xmlns:p14="http://schemas.microsoft.com/office/powerpoint/2010/main" val="14611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7315200" cy="4131941"/>
          </a:xfrm>
        </p:spPr>
        <p:txBody>
          <a:bodyPr>
            <a:normAutofit fontScale="92500"/>
          </a:bodyPr>
          <a:lstStyle/>
          <a:p>
            <a:pPr marL="0" indent="0">
              <a:buNone/>
            </a:pPr>
            <a:r>
              <a:rPr lang="fr-BE" sz="2400" dirty="0">
                <a:solidFill>
                  <a:schemeClr val="tx1"/>
                </a:solidFill>
                <a:cs typeface="Calibri" pitchFamily="34" charset="0"/>
              </a:rPr>
              <a:t>L’aire totale 0.05 (en rouge) est le seuil de signification du test. Elle représente la probabilité pour que l’on ait tort en rejetant l’hypothèse, c’est-à-dire la probabilité d’avoir une erreur de 1</a:t>
            </a:r>
            <a:r>
              <a:rPr lang="fr-BE" sz="2400" baseline="30000" dirty="0">
                <a:solidFill>
                  <a:schemeClr val="tx1"/>
                </a:solidFill>
                <a:cs typeface="Calibri" pitchFamily="34" charset="0"/>
              </a:rPr>
              <a:t>ière</a:t>
            </a:r>
            <a:r>
              <a:rPr lang="fr-BE" sz="2400" dirty="0">
                <a:solidFill>
                  <a:schemeClr val="tx1"/>
                </a:solidFill>
                <a:cs typeface="Calibri" pitchFamily="34" charset="0"/>
              </a:rPr>
              <a:t> espèce. </a:t>
            </a:r>
          </a:p>
          <a:p>
            <a:pPr marL="0" indent="0">
              <a:buNone/>
            </a:pPr>
            <a:r>
              <a:rPr lang="fr-BE" sz="2400" dirty="0">
                <a:solidFill>
                  <a:schemeClr val="tx1"/>
                </a:solidFill>
                <a:cs typeface="Calibri" pitchFamily="34" charset="0"/>
              </a:rPr>
              <a:t>L’ensemble des valeurs de z qui sont à l’extérieur de l’intervalle [-1.96,+1.96] constitue ce que l’on appelle la </a:t>
            </a:r>
            <a:r>
              <a:rPr lang="fr-BE" sz="2400" b="1" dirty="0">
                <a:solidFill>
                  <a:schemeClr val="tx1"/>
                </a:solidFill>
                <a:cs typeface="Calibri" pitchFamily="34" charset="0"/>
              </a:rPr>
              <a:t>région critique</a:t>
            </a:r>
            <a:r>
              <a:rPr lang="fr-BE" sz="2400" dirty="0">
                <a:solidFill>
                  <a:schemeClr val="tx1"/>
                </a:solidFill>
                <a:cs typeface="Calibri" pitchFamily="34" charset="0"/>
              </a:rPr>
              <a:t> ou la </a:t>
            </a:r>
            <a:r>
              <a:rPr lang="fr-BE" sz="2400" b="1" dirty="0">
                <a:solidFill>
                  <a:schemeClr val="tx1"/>
                </a:solidFill>
                <a:cs typeface="Calibri" pitchFamily="34" charset="0"/>
              </a:rPr>
              <a:t>région de rejet de l’hypothèse</a:t>
            </a:r>
            <a:r>
              <a:rPr lang="fr-BE" sz="2400" dirty="0">
                <a:solidFill>
                  <a:schemeClr val="tx1"/>
                </a:solidFill>
                <a:cs typeface="Calibri" pitchFamily="34" charset="0"/>
              </a:rPr>
              <a:t>, ou encore la </a:t>
            </a:r>
            <a:r>
              <a:rPr lang="fr-BE" sz="2400" b="1" dirty="0">
                <a:solidFill>
                  <a:schemeClr val="tx1"/>
                </a:solidFill>
                <a:cs typeface="Calibri" pitchFamily="34" charset="0"/>
              </a:rPr>
              <a:t>région significative</a:t>
            </a:r>
            <a:r>
              <a:rPr lang="fr-BE" sz="2400" dirty="0">
                <a:solidFill>
                  <a:schemeClr val="tx1"/>
                </a:solidFill>
                <a:cs typeface="Calibri" pitchFamily="34" charset="0"/>
              </a:rPr>
              <a:t>. </a:t>
            </a:r>
          </a:p>
          <a:p>
            <a:pPr marL="0" indent="0">
              <a:buNone/>
            </a:pPr>
            <a:r>
              <a:rPr lang="fr-BE" sz="2400" dirty="0">
                <a:solidFill>
                  <a:schemeClr val="tx1"/>
                </a:solidFill>
                <a:cs typeface="Calibri" pitchFamily="34" charset="0"/>
              </a:rPr>
              <a:t>L’ensemble des valeurs de </a:t>
            </a:r>
            <a:r>
              <a:rPr lang="fr-BE" sz="2400" i="1" dirty="0">
                <a:solidFill>
                  <a:schemeClr val="tx1"/>
                </a:solidFill>
                <a:cs typeface="Calibri" pitchFamily="34" charset="0"/>
              </a:rPr>
              <a:t>z</a:t>
            </a:r>
            <a:r>
              <a:rPr lang="fr-BE" sz="2400" dirty="0">
                <a:solidFill>
                  <a:schemeClr val="tx1"/>
                </a:solidFill>
                <a:cs typeface="Calibri" pitchFamily="34" charset="0"/>
              </a:rPr>
              <a:t> qui sont à l’intérieur de ce même intervalle pourrait être appelé la </a:t>
            </a:r>
            <a:r>
              <a:rPr lang="fr-BE" sz="2400" b="1" dirty="0">
                <a:solidFill>
                  <a:schemeClr val="tx1"/>
                </a:solidFill>
                <a:cs typeface="Calibri" pitchFamily="34" charset="0"/>
              </a:rPr>
              <a:t>région d’acceptation</a:t>
            </a:r>
            <a:r>
              <a:rPr lang="fr-BE" sz="2400" dirty="0">
                <a:solidFill>
                  <a:schemeClr val="tx1"/>
                </a:solidFill>
                <a:cs typeface="Calibri" pitchFamily="34" charset="0"/>
              </a:rPr>
              <a:t> de l’hypothèse ou la </a:t>
            </a:r>
            <a:r>
              <a:rPr lang="fr-BE" sz="2400" b="1" dirty="0">
                <a:solidFill>
                  <a:schemeClr val="tx1"/>
                </a:solidFill>
                <a:cs typeface="Calibri" pitchFamily="34" charset="0"/>
              </a:rPr>
              <a:t>région de non-signification</a:t>
            </a:r>
            <a:r>
              <a:rPr lang="fr-BE" sz="2400" dirty="0">
                <a:solidFill>
                  <a:schemeClr val="tx1"/>
                </a:solidFill>
                <a:cs typeface="Calibri" pitchFamily="34" charset="0"/>
              </a:rPr>
              <a:t>.</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Tests relatifs à la distribution normale (fin)</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151</a:t>
            </a:fld>
            <a:endParaRPr lang="fr-FR"/>
          </a:p>
        </p:txBody>
      </p:sp>
      <p:pic>
        <p:nvPicPr>
          <p:cNvPr id="6" name="Picture 2" descr="A picture containing table, indoor&#10;&#10;Description generated with high confidence">
            <a:extLst>
              <a:ext uri="{FF2B5EF4-FFF2-40B4-BE49-F238E27FC236}">
                <a16:creationId xmlns:a16="http://schemas.microsoft.com/office/drawing/2014/main" id="{EA4CE53B-37FA-4DAF-88E0-8AA655FC7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67" y="2833619"/>
            <a:ext cx="3918067" cy="2839381"/>
          </a:xfrm>
          <a:prstGeom prst="rect">
            <a:avLst/>
          </a:prstGeom>
        </p:spPr>
      </p:pic>
    </p:spTree>
    <p:extLst>
      <p:ext uri="{BB962C8B-B14F-4D97-AF65-F5344CB8AC3E}">
        <p14:creationId xmlns:p14="http://schemas.microsoft.com/office/powerpoint/2010/main" val="150365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233299"/>
            <a:ext cx="10515600" cy="2300601"/>
          </a:xfrm>
        </p:spPr>
        <p:txBody>
          <a:bodyPr>
            <a:normAutofit lnSpcReduction="10000"/>
          </a:bodyPr>
          <a:lstStyle/>
          <a:p>
            <a:pPr marL="0" indent="0">
              <a:buNone/>
            </a:pPr>
            <a:r>
              <a:rPr lang="fr-BE" dirty="0">
                <a:solidFill>
                  <a:schemeClr val="tx1"/>
                </a:solidFill>
                <a:cs typeface="Calibri" pitchFamily="34" charset="0"/>
              </a:rPr>
              <a:t>Jusqu’à présent, on s’est surtout occupé des valeurs extrêmes de la statistique </a:t>
            </a:r>
            <a:r>
              <a:rPr lang="fr-BE" i="1" dirty="0">
                <a:solidFill>
                  <a:schemeClr val="tx1"/>
                </a:solidFill>
                <a:cs typeface="Calibri" pitchFamily="34" charset="0"/>
              </a:rPr>
              <a:t>S</a:t>
            </a:r>
            <a:r>
              <a:rPr lang="fr-BE" dirty="0">
                <a:solidFill>
                  <a:schemeClr val="tx1"/>
                </a:solidFill>
                <a:cs typeface="Calibri" pitchFamily="34" charset="0"/>
              </a:rPr>
              <a:t>, ou de ses valeurs de part et d’autre de la moyenne, c’est-à-dire encore aux deux extrémités de la distribution. C’est pourquoi les tests correspondants sont appelés </a:t>
            </a:r>
            <a:r>
              <a:rPr lang="fr-BE" b="1" dirty="0">
                <a:solidFill>
                  <a:schemeClr val="tx1"/>
                </a:solidFill>
                <a:cs typeface="Calibri" pitchFamily="34" charset="0"/>
              </a:rPr>
              <a:t>tests bilatéraux</a:t>
            </a:r>
            <a:r>
              <a:rPr lang="fr-BE" dirty="0">
                <a:solidFill>
                  <a:schemeClr val="tx1"/>
                </a:solidFill>
                <a:cs typeface="Calibri" pitchFamily="34" charset="0"/>
              </a:rPr>
              <a:t>.</a:t>
            </a:r>
          </a:p>
          <a:p>
            <a:pPr marL="0" indent="0">
              <a:buNone/>
            </a:pPr>
            <a:r>
              <a:rPr lang="fr-BE" dirty="0">
                <a:solidFill>
                  <a:schemeClr val="tx1"/>
                </a:solidFill>
                <a:cs typeface="Calibri" pitchFamily="34" charset="0"/>
              </a:rPr>
              <a:t>Bien souvent, cependant, on pourra ne s’intéresser qu’à l’une des extrémités de la distribution. C’est ce que l’on fera notamment pour tester si un procédé de fabrication est meilleur qu’un autre. De tels test sont des </a:t>
            </a:r>
            <a:r>
              <a:rPr lang="fr-BE" b="1" dirty="0">
                <a:solidFill>
                  <a:schemeClr val="tx1"/>
                </a:solidFill>
                <a:cs typeface="Calibri" pitchFamily="34" charset="0"/>
              </a:rPr>
              <a:t>tests unilatéraux</a:t>
            </a:r>
            <a:r>
              <a:rPr lang="fr-BE" dirty="0">
                <a:solidFill>
                  <a:schemeClr val="tx1"/>
                </a:solidFill>
                <a:cs typeface="Calibri" pitchFamily="34" charset="0"/>
              </a:rPr>
              <a:t>. La région critique est alors située d’un côté seulement de la distribution, avec une aire égale au seuil de signification.</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 unilatéral </a:t>
            </a:r>
            <a:r>
              <a:rPr lang="fr-BE" i="1" dirty="0"/>
              <a:t>vs</a:t>
            </a:r>
            <a:r>
              <a:rPr lang="fr-BE" dirty="0"/>
              <a:t> test bilatéral</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152</a:t>
            </a:fld>
            <a:endParaRPr lang="fr-FR"/>
          </a:p>
        </p:txBody>
      </p:sp>
      <p:graphicFrame>
        <p:nvGraphicFramePr>
          <p:cNvPr id="6" name="Table 1">
            <a:extLst>
              <a:ext uri="{FF2B5EF4-FFF2-40B4-BE49-F238E27FC236}">
                <a16:creationId xmlns:a16="http://schemas.microsoft.com/office/drawing/2014/main" id="{19B163AE-75CE-4E24-973E-8FF25C74817D}"/>
              </a:ext>
            </a:extLst>
          </p:cNvPr>
          <p:cNvGraphicFramePr>
            <a:graphicFrameLocks noGrp="1"/>
          </p:cNvGraphicFramePr>
          <p:nvPr>
            <p:extLst>
              <p:ext uri="{D42A27DB-BD31-4B8C-83A1-F6EECF244321}">
                <p14:modId xmlns:p14="http://schemas.microsoft.com/office/powerpoint/2010/main" val="2952395273"/>
              </p:ext>
            </p:extLst>
          </p:nvPr>
        </p:nvGraphicFramePr>
        <p:xfrm>
          <a:off x="609600" y="4533900"/>
          <a:ext cx="11131483" cy="1651000"/>
        </p:xfrm>
        <a:graphic>
          <a:graphicData uri="http://schemas.openxmlformats.org/drawingml/2006/table">
            <a:tbl>
              <a:tblPr firstRow="1" bandRow="1">
                <a:tableStyleId>{5C22544A-7EE6-4342-B048-85BDC9FD1C3A}</a:tableStyleId>
              </a:tblPr>
              <a:tblGrid>
                <a:gridCol w="2638282">
                  <a:extLst>
                    <a:ext uri="{9D8B030D-6E8A-4147-A177-3AD203B41FA5}">
                      <a16:colId xmlns:a16="http://schemas.microsoft.com/office/drawing/2014/main" val="2070615750"/>
                    </a:ext>
                  </a:extLst>
                </a:gridCol>
                <a:gridCol w="1178251">
                  <a:extLst>
                    <a:ext uri="{9D8B030D-6E8A-4147-A177-3AD203B41FA5}">
                      <a16:colId xmlns:a16="http://schemas.microsoft.com/office/drawing/2014/main" val="1450589285"/>
                    </a:ext>
                  </a:extLst>
                </a:gridCol>
                <a:gridCol w="1462990">
                  <a:extLst>
                    <a:ext uri="{9D8B030D-6E8A-4147-A177-3AD203B41FA5}">
                      <a16:colId xmlns:a16="http://schemas.microsoft.com/office/drawing/2014/main" val="2885735274"/>
                    </a:ext>
                  </a:extLst>
                </a:gridCol>
                <a:gridCol w="1462990">
                  <a:extLst>
                    <a:ext uri="{9D8B030D-6E8A-4147-A177-3AD203B41FA5}">
                      <a16:colId xmlns:a16="http://schemas.microsoft.com/office/drawing/2014/main" val="2364421391"/>
                    </a:ext>
                  </a:extLst>
                </a:gridCol>
                <a:gridCol w="1462990">
                  <a:extLst>
                    <a:ext uri="{9D8B030D-6E8A-4147-A177-3AD203B41FA5}">
                      <a16:colId xmlns:a16="http://schemas.microsoft.com/office/drawing/2014/main" val="1240657825"/>
                    </a:ext>
                  </a:extLst>
                </a:gridCol>
                <a:gridCol w="1462990">
                  <a:extLst>
                    <a:ext uri="{9D8B030D-6E8A-4147-A177-3AD203B41FA5}">
                      <a16:colId xmlns:a16="http://schemas.microsoft.com/office/drawing/2014/main" val="549754362"/>
                    </a:ext>
                  </a:extLst>
                </a:gridCol>
                <a:gridCol w="1462990">
                  <a:extLst>
                    <a:ext uri="{9D8B030D-6E8A-4147-A177-3AD203B41FA5}">
                      <a16:colId xmlns:a16="http://schemas.microsoft.com/office/drawing/2014/main" val="280406387"/>
                    </a:ext>
                  </a:extLst>
                </a:gridCol>
              </a:tblGrid>
              <a:tr h="370840">
                <a:tc>
                  <a:txBody>
                    <a:bodyPr/>
                    <a:lstStyle/>
                    <a:p>
                      <a:r>
                        <a:rPr lang="fr-BE" dirty="0"/>
                        <a:t>Niveau de signification </a:t>
                      </a:r>
                      <a:r>
                        <a:rPr lang="el-GR" dirty="0"/>
                        <a:t>α</a:t>
                      </a:r>
                      <a:endParaRPr lang="fr-BE" dirty="0"/>
                    </a:p>
                  </a:txBody>
                  <a:tcPr/>
                </a:tc>
                <a:tc>
                  <a:txBody>
                    <a:bodyPr/>
                    <a:lstStyle/>
                    <a:p>
                      <a:r>
                        <a:rPr lang="fr-BE" dirty="0"/>
                        <a:t>0.10</a:t>
                      </a:r>
                    </a:p>
                  </a:txBody>
                  <a:tcPr/>
                </a:tc>
                <a:tc>
                  <a:txBody>
                    <a:bodyPr/>
                    <a:lstStyle/>
                    <a:p>
                      <a:r>
                        <a:rPr lang="fr-BE" dirty="0"/>
                        <a:t>0.05</a:t>
                      </a:r>
                    </a:p>
                  </a:txBody>
                  <a:tcPr/>
                </a:tc>
                <a:tc>
                  <a:txBody>
                    <a:bodyPr/>
                    <a:lstStyle/>
                    <a:p>
                      <a:r>
                        <a:rPr lang="fr-BE" dirty="0"/>
                        <a:t>0.03</a:t>
                      </a:r>
                    </a:p>
                  </a:txBody>
                  <a:tcPr/>
                </a:tc>
                <a:tc>
                  <a:txBody>
                    <a:bodyPr/>
                    <a:lstStyle/>
                    <a:p>
                      <a:r>
                        <a:rPr lang="fr-BE" dirty="0"/>
                        <a:t>0.01</a:t>
                      </a:r>
                    </a:p>
                  </a:txBody>
                  <a:tcPr/>
                </a:tc>
                <a:tc>
                  <a:txBody>
                    <a:bodyPr/>
                    <a:lstStyle/>
                    <a:p>
                      <a:r>
                        <a:rPr lang="fr-BE" dirty="0"/>
                        <a:t>0.005</a:t>
                      </a:r>
                    </a:p>
                  </a:txBody>
                  <a:tcPr/>
                </a:tc>
                <a:tc>
                  <a:txBody>
                    <a:bodyPr/>
                    <a:lstStyle/>
                    <a:p>
                      <a:r>
                        <a:rPr lang="fr-BE" dirty="0"/>
                        <a:t>0.002</a:t>
                      </a:r>
                    </a:p>
                  </a:txBody>
                  <a:tcPr/>
                </a:tc>
                <a:extLst>
                  <a:ext uri="{0D108BD9-81ED-4DB2-BD59-A6C34878D82A}">
                    <a16:rowId xmlns:a16="http://schemas.microsoft.com/office/drawing/2014/main" val="1132309346"/>
                  </a:ext>
                </a:extLst>
              </a:tr>
              <a:tr h="370840">
                <a:tc>
                  <a:txBody>
                    <a:bodyPr/>
                    <a:lstStyle/>
                    <a:p>
                      <a:r>
                        <a:rPr lang="fr-BE" dirty="0"/>
                        <a:t>Valeur critiques de z pour les tests unilatéraux</a:t>
                      </a:r>
                    </a:p>
                  </a:txBody>
                  <a:tcPr/>
                </a:tc>
                <a:tc>
                  <a:txBody>
                    <a:bodyPr/>
                    <a:lstStyle/>
                    <a:p>
                      <a:r>
                        <a:rPr lang="fr-BE" dirty="0"/>
                        <a:t>-1.28 ou </a:t>
                      </a:r>
                    </a:p>
                    <a:p>
                      <a:r>
                        <a:rPr lang="fr-BE" dirty="0"/>
                        <a:t>+1.28</a:t>
                      </a:r>
                    </a:p>
                  </a:txBody>
                  <a:tcPr/>
                </a:tc>
                <a:tc>
                  <a:txBody>
                    <a:bodyPr/>
                    <a:lstStyle/>
                    <a:p>
                      <a:r>
                        <a:rPr lang="fr-BE" dirty="0"/>
                        <a:t>-1.645 ou +1.645</a:t>
                      </a:r>
                    </a:p>
                  </a:txBody>
                  <a:tcPr/>
                </a:tc>
                <a:tc>
                  <a:txBody>
                    <a:bodyPr/>
                    <a:lstStyle/>
                    <a:p>
                      <a:r>
                        <a:rPr lang="fr-BE" dirty="0"/>
                        <a:t>-1.89 ou +1.89</a:t>
                      </a:r>
                    </a:p>
                  </a:txBody>
                  <a:tcPr/>
                </a:tc>
                <a:tc>
                  <a:txBody>
                    <a:bodyPr/>
                    <a:lstStyle/>
                    <a:p>
                      <a:r>
                        <a:rPr lang="fr-BE" dirty="0"/>
                        <a:t>-2.33 ou </a:t>
                      </a:r>
                    </a:p>
                    <a:p>
                      <a:r>
                        <a:rPr lang="fr-BE" dirty="0"/>
                        <a:t>+2.33</a:t>
                      </a:r>
                    </a:p>
                  </a:txBody>
                  <a:tcPr/>
                </a:tc>
                <a:tc>
                  <a:txBody>
                    <a:bodyPr/>
                    <a:lstStyle/>
                    <a:p>
                      <a:r>
                        <a:rPr lang="fr-BE" dirty="0"/>
                        <a:t>-2.58 ou </a:t>
                      </a:r>
                    </a:p>
                    <a:p>
                      <a:r>
                        <a:rPr lang="fr-BE" dirty="0"/>
                        <a:t>+2.58</a:t>
                      </a:r>
                    </a:p>
                  </a:txBody>
                  <a:tcPr/>
                </a:tc>
                <a:tc>
                  <a:txBody>
                    <a:bodyPr/>
                    <a:lstStyle/>
                    <a:p>
                      <a:r>
                        <a:rPr lang="fr-BE" dirty="0"/>
                        <a:t>-2.88 ou </a:t>
                      </a:r>
                    </a:p>
                    <a:p>
                      <a:r>
                        <a:rPr lang="fr-BE" dirty="0"/>
                        <a:t>+2.88</a:t>
                      </a:r>
                    </a:p>
                  </a:txBody>
                  <a:tcPr/>
                </a:tc>
                <a:extLst>
                  <a:ext uri="{0D108BD9-81ED-4DB2-BD59-A6C34878D82A}">
                    <a16:rowId xmlns:a16="http://schemas.microsoft.com/office/drawing/2014/main" val="1527753519"/>
                  </a:ext>
                </a:extLst>
              </a:tr>
              <a:tr h="370840">
                <a:tc>
                  <a:txBody>
                    <a:bodyPr/>
                    <a:lstStyle/>
                    <a:p>
                      <a:r>
                        <a:rPr lang="fr-BE" dirty="0"/>
                        <a:t>Valeur critiques de z pour les tests bilatéraux</a:t>
                      </a:r>
                    </a:p>
                  </a:txBody>
                  <a:tcPr/>
                </a:tc>
                <a:tc>
                  <a:txBody>
                    <a:bodyPr/>
                    <a:lstStyle/>
                    <a:p>
                      <a:r>
                        <a:rPr lang="fr-BE" dirty="0"/>
                        <a:t>-1.645 et +1.645</a:t>
                      </a:r>
                    </a:p>
                  </a:txBody>
                  <a:tcPr/>
                </a:tc>
                <a:tc>
                  <a:txBody>
                    <a:bodyPr/>
                    <a:lstStyle/>
                    <a:p>
                      <a:r>
                        <a:rPr lang="fr-BE" dirty="0"/>
                        <a:t>-1.96 et </a:t>
                      </a:r>
                    </a:p>
                    <a:p>
                      <a:r>
                        <a:rPr lang="fr-BE" dirty="0"/>
                        <a:t>+1.96</a:t>
                      </a:r>
                    </a:p>
                  </a:txBody>
                  <a:tcPr/>
                </a:tc>
                <a:tc>
                  <a:txBody>
                    <a:bodyPr/>
                    <a:lstStyle/>
                    <a:p>
                      <a:r>
                        <a:rPr lang="fr-BE" dirty="0"/>
                        <a:t>-2.17 ou +2.17</a:t>
                      </a:r>
                    </a:p>
                  </a:txBody>
                  <a:tcPr/>
                </a:tc>
                <a:tc>
                  <a:txBody>
                    <a:bodyPr/>
                    <a:lstStyle/>
                    <a:p>
                      <a:r>
                        <a:rPr lang="fr-BE" dirty="0"/>
                        <a:t>-2.58 et </a:t>
                      </a:r>
                    </a:p>
                    <a:p>
                      <a:r>
                        <a:rPr lang="fr-BE" dirty="0"/>
                        <a:t>+2.58</a:t>
                      </a:r>
                    </a:p>
                  </a:txBody>
                  <a:tcPr/>
                </a:tc>
                <a:tc>
                  <a:txBody>
                    <a:bodyPr/>
                    <a:lstStyle/>
                    <a:p>
                      <a:r>
                        <a:rPr lang="fr-BE" dirty="0"/>
                        <a:t>-2.81 et </a:t>
                      </a:r>
                    </a:p>
                    <a:p>
                      <a:r>
                        <a:rPr lang="fr-BE" dirty="0"/>
                        <a:t>+2.81</a:t>
                      </a:r>
                    </a:p>
                  </a:txBody>
                  <a:tcPr/>
                </a:tc>
                <a:tc>
                  <a:txBody>
                    <a:bodyPr/>
                    <a:lstStyle/>
                    <a:p>
                      <a:r>
                        <a:rPr lang="fr-BE" dirty="0"/>
                        <a:t>-3.08 et </a:t>
                      </a:r>
                    </a:p>
                    <a:p>
                      <a:r>
                        <a:rPr lang="fr-BE" dirty="0"/>
                        <a:t>+3.08</a:t>
                      </a:r>
                    </a:p>
                  </a:txBody>
                  <a:tcPr/>
                </a:tc>
                <a:extLst>
                  <a:ext uri="{0D108BD9-81ED-4DB2-BD59-A6C34878D82A}">
                    <a16:rowId xmlns:a16="http://schemas.microsoft.com/office/drawing/2014/main" val="1728426646"/>
                  </a:ext>
                </a:extLst>
              </a:tr>
            </a:tbl>
          </a:graphicData>
        </a:graphic>
      </p:graphicFrame>
    </p:spTree>
    <p:extLst>
      <p:ext uri="{BB962C8B-B14F-4D97-AF65-F5344CB8AC3E}">
        <p14:creationId xmlns:p14="http://schemas.microsoft.com/office/powerpoint/2010/main" val="13296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DA524-BCD0-82F6-9A13-C5A963CE18AC}"/>
              </a:ext>
            </a:extLst>
          </p:cNvPr>
          <p:cNvSpPr>
            <a:spLocks noGrp="1"/>
          </p:cNvSpPr>
          <p:nvPr>
            <p:ph type="title"/>
          </p:nvPr>
        </p:nvSpPr>
        <p:spPr/>
        <p:txBody>
          <a:bodyPr/>
          <a:lstStyle/>
          <a:p>
            <a:r>
              <a:rPr lang="fr-BE"/>
              <a:t>Statistique inférentielle</a:t>
            </a:r>
            <a:endParaRPr lang="en-US"/>
          </a:p>
        </p:txBody>
      </p:sp>
      <p:sp>
        <p:nvSpPr>
          <p:cNvPr id="4" name="Espace réservé du texte 3">
            <a:extLst>
              <a:ext uri="{FF2B5EF4-FFF2-40B4-BE49-F238E27FC236}">
                <a16:creationId xmlns:a16="http://schemas.microsoft.com/office/drawing/2014/main" id="{36C3A063-10C5-35D1-AE74-9AA0CDB48B51}"/>
              </a:ext>
            </a:extLst>
          </p:cNvPr>
          <p:cNvSpPr>
            <a:spLocks noGrp="1"/>
          </p:cNvSpPr>
          <p:nvPr>
            <p:ph type="body" sz="quarter" idx="13"/>
          </p:nvPr>
        </p:nvSpPr>
        <p:spPr/>
        <p:txBody>
          <a:bodyPr/>
          <a:lstStyle/>
          <a:p>
            <a:r>
              <a:rPr lang="fr-BE"/>
              <a:t>Théorie de la décision – Test unilatéral vs test bilatéral – Niveau de Signification</a:t>
            </a:r>
            <a:endParaRPr lang="en-US"/>
          </a:p>
        </p:txBody>
      </p:sp>
      <p:sp>
        <p:nvSpPr>
          <p:cNvPr id="5" name="Espace réservé du numéro de diapositive 4">
            <a:extLst>
              <a:ext uri="{FF2B5EF4-FFF2-40B4-BE49-F238E27FC236}">
                <a16:creationId xmlns:a16="http://schemas.microsoft.com/office/drawing/2014/main" id="{44123406-026C-763F-779E-48A2C7807479}"/>
              </a:ext>
            </a:extLst>
          </p:cNvPr>
          <p:cNvSpPr>
            <a:spLocks noGrp="1"/>
          </p:cNvSpPr>
          <p:nvPr>
            <p:ph type="sldNum" sz="quarter" idx="4"/>
          </p:nvPr>
        </p:nvSpPr>
        <p:spPr/>
        <p:txBody>
          <a:bodyPr/>
          <a:lstStyle/>
          <a:p>
            <a:fld id="{F9577099-E891-4A1F-8EFB-CA2E47745246}" type="slidenum">
              <a:rPr lang="fr-FR" smtClean="0"/>
              <a:pPr/>
              <a:t>153</a:t>
            </a:fld>
            <a:endParaRPr lang="fr-FR"/>
          </a:p>
        </p:txBody>
      </p:sp>
      <p:pic>
        <p:nvPicPr>
          <p:cNvPr id="7" name="Image 6">
            <a:extLst>
              <a:ext uri="{FF2B5EF4-FFF2-40B4-BE49-F238E27FC236}">
                <a16:creationId xmlns:a16="http://schemas.microsoft.com/office/drawing/2014/main" id="{5AC88A6B-E511-4A58-FC4D-882E2E843F0B}"/>
              </a:ext>
            </a:extLst>
          </p:cNvPr>
          <p:cNvPicPr>
            <a:picLocks noChangeAspect="1"/>
          </p:cNvPicPr>
          <p:nvPr/>
        </p:nvPicPr>
        <p:blipFill>
          <a:blip r:embed="rId3"/>
          <a:stretch>
            <a:fillRect/>
          </a:stretch>
        </p:blipFill>
        <p:spPr>
          <a:xfrm>
            <a:off x="2435382" y="2267131"/>
            <a:ext cx="5811923" cy="4319405"/>
          </a:xfrm>
          <a:prstGeom prst="rect">
            <a:avLst/>
          </a:prstGeom>
        </p:spPr>
      </p:pic>
    </p:spTree>
    <p:extLst>
      <p:ext uri="{BB962C8B-B14F-4D97-AF65-F5344CB8AC3E}">
        <p14:creationId xmlns:p14="http://schemas.microsoft.com/office/powerpoint/2010/main" val="836307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167400" indent="0">
                  <a:buNone/>
                </a:pPr>
                <a:r>
                  <a:rPr lang="fr-BE" sz="2800" dirty="0">
                    <a:solidFill>
                      <a:schemeClr val="tx1"/>
                    </a:solidFill>
                    <a:cs typeface="Calibri" pitchFamily="34" charset="0"/>
                  </a:rPr>
                  <a:t>Ici </a:t>
                </a:r>
                <a14:m>
                  <m:oMath xmlns:m="http://schemas.openxmlformats.org/officeDocument/2006/math">
                    <m:r>
                      <a:rPr lang="fr-BE" sz="2800" b="0" i="1" smtClean="0">
                        <a:solidFill>
                          <a:schemeClr val="tx1"/>
                        </a:solidFill>
                        <a:latin typeface="Cambria Math" panose="02040503050406030204" pitchFamily="18" charset="0"/>
                        <a:cs typeface="Calibri" pitchFamily="34" charset="0"/>
                      </a:rPr>
                      <m:t>𝑆</m:t>
                    </m:r>
                    <m:r>
                      <a:rPr lang="fr-BE" sz="2800" b="0" i="1" smtClean="0">
                        <a:solidFill>
                          <a:schemeClr val="tx1"/>
                        </a:solidFill>
                        <a:latin typeface="Cambria Math" panose="02040503050406030204" pitchFamily="18" charset="0"/>
                        <a:cs typeface="Calibri" pitchFamily="34" charset="0"/>
                      </a:rPr>
                      <m:t>=</m:t>
                    </m:r>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r>
                      <a:rPr lang="fr-BE" sz="2800" b="0" i="1" smtClean="0">
                        <a:solidFill>
                          <a:schemeClr val="tx1"/>
                        </a:solidFill>
                        <a:latin typeface="Cambria Math" panose="02040503050406030204" pitchFamily="18" charset="0"/>
                        <a:cs typeface="Calibri" pitchFamily="34" charset="0"/>
                      </a:rPr>
                      <m:t> </m:t>
                    </m:r>
                  </m:oMath>
                </a14:m>
                <a:r>
                  <a:rPr lang="fr-BE" sz="2800" dirty="0">
                    <a:solidFill>
                      <a:schemeClr val="tx1"/>
                    </a:solidFill>
                    <a:cs typeface="Calibri" pitchFamily="34" charset="0"/>
                  </a:rPr>
                  <a:t>est la moyenne de l’échantillon ; </a:t>
                </a: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𝜇</m:t>
                        </m:r>
                      </m:e>
                      <m:sub>
                        <m:r>
                          <a:rPr lang="fr-BE" sz="2800" b="0" i="1" smtClean="0">
                            <a:solidFill>
                              <a:schemeClr val="tx1"/>
                            </a:solidFill>
                            <a:latin typeface="Cambria Math" panose="02040503050406030204" pitchFamily="18" charset="0"/>
                            <a:cs typeface="Calibri" pitchFamily="34" charset="0"/>
                          </a:rPr>
                          <m:t>𝑆</m:t>
                        </m:r>
                      </m:sub>
                    </m:sSub>
                    <m:r>
                      <a:rPr lang="fr-BE" sz="2800" b="0" i="1" smtClean="0">
                        <a:solidFill>
                          <a:schemeClr val="tx1"/>
                        </a:solidFill>
                        <a:latin typeface="Cambria Math" panose="02040503050406030204" pitchFamily="18" charset="0"/>
                        <a:cs typeface="Calibri" pitchFamily="34" charset="0"/>
                      </a:rPr>
                      <m:t>=</m:t>
                    </m:r>
                    <m:sSub>
                      <m:sSubPr>
                        <m:ctrlPr>
                          <a:rPr lang="fr-BE" sz="2800" b="0" i="1" smtClean="0">
                            <a:solidFill>
                              <a:schemeClr val="tx1"/>
                            </a:solidFill>
                            <a:latin typeface="Cambria Math" panose="02040503050406030204" pitchFamily="18" charset="0"/>
                            <a:cs typeface="Calibri" pitchFamily="34" charset="0"/>
                          </a:rPr>
                        </m:ctrlPr>
                      </m:sSubPr>
                      <m:e>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e>
                      <m:sub>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sub>
                    </m:sSub>
                    <m:r>
                      <a:rPr lang="fr-BE" sz="2800" b="0" i="1" smtClean="0">
                        <a:solidFill>
                          <a:schemeClr val="tx1"/>
                        </a:solidFill>
                        <a:latin typeface="Cambria Math" panose="02040503050406030204" pitchFamily="18" charset="0"/>
                        <a:cs typeface="Calibri" pitchFamily="34" charset="0"/>
                      </a:rPr>
                      <m:t>=</m:t>
                    </m:r>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oMath>
                </a14:m>
                <a:r>
                  <a:rPr lang="fr-BE" sz="2800" dirty="0">
                    <a:solidFill>
                      <a:schemeClr val="tx1"/>
                    </a:solidFill>
                    <a:cs typeface="Calibri" pitchFamily="34" charset="0"/>
                  </a:rPr>
                  <a:t>, la moyenne de la population ; </a:t>
                </a:r>
                <a14:m>
                  <m:oMath xmlns:m="http://schemas.openxmlformats.org/officeDocument/2006/math">
                    <m:sSub>
                      <m:sSubPr>
                        <m:ctrlPr>
                          <a:rPr lang="fr-BE" sz="2800" i="1" smtClean="0">
                            <a:solidFill>
                              <a:schemeClr val="tx1"/>
                            </a:solidFill>
                            <a:latin typeface="Cambria Math" panose="02040503050406030204" pitchFamily="18" charset="0"/>
                            <a:cs typeface="Calibri" pitchFamily="34" charset="0"/>
                          </a:rPr>
                        </m:ctrlPr>
                      </m:sSubPr>
                      <m:e>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e>
                      <m:sub>
                        <m:r>
                          <a:rPr lang="fr-BE" sz="2800" b="0" i="1" smtClean="0">
                            <a:solidFill>
                              <a:schemeClr val="tx1"/>
                            </a:solidFill>
                            <a:latin typeface="Cambria Math" panose="02040503050406030204" pitchFamily="18" charset="0"/>
                            <a:cs typeface="Calibri" pitchFamily="34" charset="0"/>
                          </a:rPr>
                          <m:t>𝑆</m:t>
                        </m:r>
                      </m:sub>
                    </m:sSub>
                    <m:r>
                      <a:rPr lang="fr-BE" sz="2800" b="0" i="1" smtClean="0">
                        <a:solidFill>
                          <a:schemeClr val="tx1"/>
                        </a:solidFill>
                        <a:latin typeface="Cambria Math" panose="02040503050406030204" pitchFamily="18" charset="0"/>
                        <a:cs typeface="Calibri" pitchFamily="34" charset="0"/>
                      </a:rPr>
                      <m:t>=</m:t>
                    </m:r>
                    <m:sSub>
                      <m:sSubPr>
                        <m:ctrlPr>
                          <a:rPr lang="fr-BE" sz="2800" b="0" i="1" smtClean="0">
                            <a:solidFill>
                              <a:schemeClr val="tx1"/>
                            </a:solidFill>
                            <a:latin typeface="Cambria Math" panose="02040503050406030204" pitchFamily="18" charset="0"/>
                            <a:cs typeface="Calibri" pitchFamily="34" charset="0"/>
                          </a:rPr>
                        </m:ctrlPr>
                      </m:sSubPr>
                      <m:e>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e>
                      <m:sub>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sub>
                    </m:sSub>
                    <m:r>
                      <a:rPr lang="fr-BE" sz="2800" b="0" i="1" smtClean="0">
                        <a:solidFill>
                          <a:schemeClr val="tx1"/>
                        </a:solidFill>
                        <a:latin typeface="Cambria Math" panose="02040503050406030204" pitchFamily="18" charset="0"/>
                        <a:cs typeface="Calibri" pitchFamily="34" charset="0"/>
                      </a:rPr>
                      <m:t>=</m:t>
                    </m:r>
                    <m:f>
                      <m:fPr>
                        <m:type m:val="lin"/>
                        <m:ctrlPr>
                          <a:rPr lang="fr-BE" sz="2800" b="0" i="1" smtClean="0">
                            <a:solidFill>
                              <a:schemeClr val="tx1"/>
                            </a:solidFill>
                            <a:latin typeface="Cambria Math" panose="02040503050406030204" pitchFamily="18" charset="0"/>
                            <a:cs typeface="Calibri" pitchFamily="34" charset="0"/>
                          </a:rPr>
                        </m:ctrlPr>
                      </m:fPr>
                      <m:num>
                        <m:r>
                          <a:rPr lang="fr-BE" sz="2800" i="1">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i="1">
                                <a:solidFill>
                                  <a:schemeClr val="tx1"/>
                                </a:solidFill>
                                <a:latin typeface="Cambria Math" panose="02040503050406030204" pitchFamily="18" charset="0"/>
                                <a:cs typeface="Calibri" pitchFamily="34" charset="0"/>
                              </a:rPr>
                            </m:ctrlPr>
                          </m:radPr>
                          <m:deg/>
                          <m:e>
                            <m:r>
                              <a:rPr lang="fr-BE" sz="2800" i="1">
                                <a:solidFill>
                                  <a:schemeClr val="tx1"/>
                                </a:solidFill>
                                <a:latin typeface="Cambria Math" panose="02040503050406030204" pitchFamily="18" charset="0"/>
                                <a:cs typeface="Calibri" pitchFamily="34" charset="0"/>
                              </a:rPr>
                              <m:t>𝑛</m:t>
                            </m:r>
                          </m:e>
                        </m:rad>
                      </m:den>
                    </m:f>
                  </m:oMath>
                </a14:m>
                <a:r>
                  <a:rPr lang="fr-BE" sz="2800" dirty="0">
                    <a:solidFill>
                      <a:schemeClr val="tx1"/>
                    </a:solidFill>
                    <a:cs typeface="Calibri" pitchFamily="34" charset="0"/>
                  </a:rPr>
                  <a:t>, l’écart-type correspondant, </a:t>
                </a:r>
                <a14:m>
                  <m:oMath xmlns:m="http://schemas.openxmlformats.org/officeDocument/2006/math">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BE" sz="2800" dirty="0">
                    <a:solidFill>
                      <a:schemeClr val="tx1"/>
                    </a:solidFill>
                    <a:cs typeface="Calibri" pitchFamily="34" charset="0"/>
                  </a:rPr>
                  <a:t> étant l’écart-type de la population et </a:t>
                </a:r>
                <a:r>
                  <a:rPr lang="fr-BE" sz="2800" i="1" dirty="0">
                    <a:solidFill>
                      <a:schemeClr val="tx1"/>
                    </a:solidFill>
                    <a:cs typeface="Calibri" pitchFamily="34" charset="0"/>
                  </a:rPr>
                  <a:t>n</a:t>
                </a:r>
                <a:r>
                  <a:rPr lang="fr-BE" sz="2800" dirty="0">
                    <a:solidFill>
                      <a:schemeClr val="tx1"/>
                    </a:solidFill>
                    <a:cs typeface="Calibri" pitchFamily="34" charset="0"/>
                  </a:rPr>
                  <a:t> la taille de l’échantillon. La variable </a:t>
                </a:r>
                <a:r>
                  <a:rPr lang="fr-BE" sz="2800" i="1" dirty="0">
                    <a:solidFill>
                      <a:schemeClr val="tx1"/>
                    </a:solidFill>
                    <a:cs typeface="Calibri" pitchFamily="34" charset="0"/>
                  </a:rPr>
                  <a:t>z</a:t>
                </a:r>
                <a:r>
                  <a:rPr lang="fr-BE" sz="2800" dirty="0">
                    <a:solidFill>
                      <a:schemeClr val="tx1"/>
                    </a:solidFill>
                    <a:cs typeface="Calibri" pitchFamily="34" charset="0"/>
                  </a:rPr>
                  <a:t> est alors</a:t>
                </a:r>
              </a:p>
              <a:p>
                <a:pPr marL="167400" indent="0">
                  <a:buNone/>
                </a:pPr>
                <a14:m>
                  <m:oMathPara xmlns:m="http://schemas.openxmlformats.org/officeDocument/2006/math">
                    <m:oMathParaPr>
                      <m:jc m:val="centerGroup"/>
                    </m:oMathParaPr>
                    <m:oMath xmlns:m="http://schemas.openxmlformats.org/officeDocument/2006/math">
                      <m:r>
                        <a:rPr lang="fr-BE" sz="2800" b="0" i="1" smtClean="0">
                          <a:solidFill>
                            <a:schemeClr val="tx1"/>
                          </a:solidFill>
                          <a:latin typeface="Cambria Math" panose="02040503050406030204" pitchFamily="18" charset="0"/>
                          <a:cs typeface="Calibri" pitchFamily="34" charset="0"/>
                        </a:rPr>
                        <m:t>𝑧</m:t>
                      </m:r>
                      <m:r>
                        <a:rPr lang="fr-BE" sz="2800" b="0" i="1" smtClean="0">
                          <a:solidFill>
                            <a:schemeClr val="tx1"/>
                          </a:solidFill>
                          <a:latin typeface="Cambria Math" panose="02040503050406030204" pitchFamily="18" charset="0"/>
                          <a:cs typeface="Calibri" pitchFamily="34" charset="0"/>
                        </a:rPr>
                        <m:t>=</m:t>
                      </m:r>
                      <m:f>
                        <m:fPr>
                          <m:ctrlPr>
                            <a:rPr lang="fr-BE" sz="2800" b="0" i="1" smtClean="0">
                              <a:solidFill>
                                <a:schemeClr val="tx1"/>
                              </a:solidFill>
                              <a:latin typeface="Cambria Math" panose="02040503050406030204" pitchFamily="18" charset="0"/>
                              <a:cs typeface="Calibri" pitchFamily="34" charset="0"/>
                            </a:rPr>
                          </m:ctrlPr>
                        </m:fPr>
                        <m:num>
                          <m:acc>
                            <m:accPr>
                              <m:chr m:val="̅"/>
                              <m:ctrlPr>
                                <a:rPr lang="fr-BE" sz="2800" b="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𝑋</m:t>
                              </m:r>
                            </m:e>
                          </m:acc>
                          <m:r>
                            <a:rPr lang="fr-BE" sz="2800" b="0" i="1" smtClean="0">
                              <a:solidFill>
                                <a:schemeClr val="tx1"/>
                              </a:solidFill>
                              <a:latin typeface="Cambria Math" panose="02040503050406030204" pitchFamily="18" charset="0"/>
                              <a:cs typeface="Calibri" pitchFamily="34" charset="0"/>
                            </a:rPr>
                            <m:t>−</m:t>
                          </m:r>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𝜇</m:t>
                          </m:r>
                        </m:num>
                        <m:den>
                          <m:f>
                            <m:fPr>
                              <m:type m:val="lin"/>
                              <m:ctrlPr>
                                <a:rPr lang="fr-BE" sz="2800" b="0" i="1" smtClean="0">
                                  <a:solidFill>
                                    <a:schemeClr val="tx1"/>
                                  </a:solidFill>
                                  <a:latin typeface="Cambria Math" panose="02040503050406030204" pitchFamily="18" charset="0"/>
                                  <a:cs typeface="Calibri" pitchFamily="34" charset="0"/>
                                </a:rPr>
                              </m:ctrlPr>
                            </m:fPr>
                            <m:num>
                              <m:r>
                                <a:rPr lang="fr-BE" sz="2800" b="0" i="1" smtClean="0">
                                  <a:solidFill>
                                    <a:schemeClr val="tx1"/>
                                  </a:solidFill>
                                  <a:latin typeface="Cambria Math" panose="02040503050406030204" pitchFamily="18" charset="0"/>
                                  <a:ea typeface="Cambria Math" panose="02040503050406030204" pitchFamily="18" charset="0"/>
                                  <a:cs typeface="Calibri" pitchFamily="34" charset="0"/>
                                </a:rPr>
                                <m:t>𝜎</m:t>
                              </m:r>
                            </m:num>
                            <m:den>
                              <m:rad>
                                <m:radPr>
                                  <m:degHide m:val="on"/>
                                  <m:ctrlPr>
                                    <a:rPr lang="fr-BE" sz="2800" b="0" i="1" smtClean="0">
                                      <a:solidFill>
                                        <a:schemeClr val="tx1"/>
                                      </a:solidFill>
                                      <a:latin typeface="Cambria Math" panose="02040503050406030204" pitchFamily="18" charset="0"/>
                                      <a:cs typeface="Calibri" pitchFamily="34" charset="0"/>
                                    </a:rPr>
                                  </m:ctrlPr>
                                </m:radPr>
                                <m:deg/>
                                <m:e>
                                  <m:r>
                                    <a:rPr lang="fr-BE" sz="2800" b="0" i="1" smtClean="0">
                                      <a:solidFill>
                                        <a:schemeClr val="tx1"/>
                                      </a:solidFill>
                                      <a:latin typeface="Cambria Math" panose="02040503050406030204" pitchFamily="18" charset="0"/>
                                      <a:cs typeface="Calibri" pitchFamily="34" charset="0"/>
                                    </a:rPr>
                                    <m:t>𝑛</m:t>
                                  </m:r>
                                </m:e>
                              </m:rad>
                            </m:den>
                          </m:f>
                        </m:den>
                      </m:f>
                    </m:oMath>
                  </m:oMathPara>
                </a14:m>
                <a:endParaRPr lang="fr-BE" sz="2800" dirty="0">
                  <a:solidFill>
                    <a:schemeClr val="tx1"/>
                  </a:solidFill>
                  <a:cs typeface="Calibri" pitchFamily="34" charset="0"/>
                </a:endParaRPr>
              </a:p>
              <a:p>
                <a:pPr marL="167400" indent="0">
                  <a:buNone/>
                </a:pPr>
                <a:r>
                  <a:rPr lang="fr-BE" sz="2800" dirty="0">
                    <a:solidFill>
                      <a:schemeClr val="tx1"/>
                    </a:solidFill>
                    <a:cs typeface="Calibri" pitchFamily="34" charset="0"/>
                  </a:rPr>
                  <a:t>Quand cela est nécessaire, on utilisera l’écart-type expérimental </a:t>
                </a:r>
                <a:r>
                  <a:rPr lang="fr-BE" sz="2800" i="1" dirty="0">
                    <a:solidFill>
                      <a:schemeClr val="tx1"/>
                    </a:solidFill>
                    <a:cs typeface="Calibri" pitchFamily="34" charset="0"/>
                  </a:rPr>
                  <a:t>s</a:t>
                </a:r>
                <a:r>
                  <a:rPr lang="fr-BE" sz="2800" dirty="0">
                    <a:solidFill>
                      <a:schemeClr val="tx1"/>
                    </a:solidFill>
                    <a:cs typeface="Calibri" pitchFamily="34" charset="0"/>
                  </a:rPr>
                  <a:t> ou </a:t>
                </a:r>
                <a14:m>
                  <m:oMath xmlns:m="http://schemas.openxmlformats.org/officeDocument/2006/math">
                    <m:acc>
                      <m:accPr>
                        <m:chr m:val="̂"/>
                        <m:ctrlPr>
                          <a:rPr lang="fr-BE" sz="2800" i="1" smtClean="0">
                            <a:solidFill>
                              <a:schemeClr val="tx1"/>
                            </a:solidFill>
                            <a:latin typeface="Cambria Math" panose="02040503050406030204" pitchFamily="18" charset="0"/>
                            <a:cs typeface="Calibri" pitchFamily="34" charset="0"/>
                          </a:rPr>
                        </m:ctrlPr>
                      </m:accPr>
                      <m:e>
                        <m:r>
                          <a:rPr lang="fr-BE" sz="2800" b="0" i="1" smtClean="0">
                            <a:solidFill>
                              <a:schemeClr val="tx1"/>
                            </a:solidFill>
                            <a:latin typeface="Cambria Math" panose="02040503050406030204" pitchFamily="18" charset="0"/>
                            <a:cs typeface="Calibri" pitchFamily="34" charset="0"/>
                          </a:rPr>
                          <m:t>𝑠</m:t>
                        </m:r>
                      </m:e>
                    </m:acc>
                    <m:r>
                      <a:rPr lang="fr-BE" sz="2800" b="0" i="1" smtClean="0">
                        <a:solidFill>
                          <a:schemeClr val="tx1"/>
                        </a:solidFill>
                        <a:latin typeface="Cambria Math" panose="02040503050406030204" pitchFamily="18" charset="0"/>
                        <a:cs typeface="Calibri" pitchFamily="34" charset="0"/>
                      </a:rPr>
                      <m:t> </m:t>
                    </m:r>
                  </m:oMath>
                </a14:m>
                <a:r>
                  <a:rPr lang="fr-BE" sz="2800" dirty="0">
                    <a:solidFill>
                      <a:schemeClr val="tx1"/>
                    </a:solidFill>
                    <a:cs typeface="Calibri" pitchFamily="34" charset="0"/>
                  </a:rPr>
                  <a:t>pour estimer </a:t>
                </a:r>
                <a14:m>
                  <m:oMath xmlns:m="http://schemas.openxmlformats.org/officeDocument/2006/math">
                    <m:r>
                      <a:rPr lang="fr-BE" sz="2800" i="1" smtClean="0">
                        <a:solidFill>
                          <a:schemeClr val="tx1"/>
                        </a:solidFill>
                        <a:latin typeface="Cambria Math" panose="02040503050406030204" pitchFamily="18" charset="0"/>
                        <a:ea typeface="Cambria Math" panose="02040503050406030204" pitchFamily="18" charset="0"/>
                        <a:cs typeface="Calibri" pitchFamily="34" charset="0"/>
                      </a:rPr>
                      <m:t>𝜎</m:t>
                    </m:r>
                  </m:oMath>
                </a14:m>
                <a:r>
                  <a:rPr lang="fr-BE" sz="3000" dirty="0">
                    <a:solidFill>
                      <a:schemeClr val="tx1"/>
                    </a:solidFill>
                    <a:cs typeface="Calibri" pitchFamily="34" charset="0"/>
                  </a:rPr>
                  <a:t>.</a:t>
                </a: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10515600" cy="4131941"/>
              </a:xfrm>
              <a:blipFill>
                <a:blip r:embed="rId2"/>
                <a:stretch>
                  <a:fillRect t="-1327" r="-1449"/>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Tests particuliers: moyenne</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154</a:t>
            </a:fld>
            <a:endParaRPr lang="fr-FR"/>
          </a:p>
        </p:txBody>
      </p:sp>
    </p:spTree>
    <p:extLst>
      <p:ext uri="{BB962C8B-B14F-4D97-AF65-F5344CB8AC3E}">
        <p14:creationId xmlns:p14="http://schemas.microsoft.com/office/powerpoint/2010/main" val="6631940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92500" lnSpcReduction="10000"/>
          </a:bodyPr>
          <a:lstStyle/>
          <a:p>
            <a:pPr marL="0" indent="0">
              <a:buNone/>
            </a:pPr>
            <a:r>
              <a:rPr lang="fr-BE" sz="3000" dirty="0">
                <a:solidFill>
                  <a:schemeClr val="tx1"/>
                </a:solidFill>
                <a:cs typeface="Calibri" pitchFamily="34" charset="0"/>
              </a:rPr>
              <a:t>Dans une usine, une machine doit être réparée si elle produit plus de 10% d’unités défectueuses par jour.  </a:t>
            </a:r>
          </a:p>
          <a:p>
            <a:pPr marL="0" indent="0">
              <a:buNone/>
            </a:pPr>
            <a:endParaRPr lang="fr-BE" sz="3000" dirty="0">
              <a:solidFill>
                <a:schemeClr val="tx1"/>
              </a:solidFill>
              <a:cs typeface="Calibri" pitchFamily="34" charset="0"/>
            </a:endParaRPr>
          </a:p>
          <a:p>
            <a:pPr marL="0" indent="0">
              <a:buNone/>
            </a:pPr>
            <a:r>
              <a:rPr lang="fr-BE" sz="3000" dirty="0">
                <a:solidFill>
                  <a:schemeClr val="tx1"/>
                </a:solidFill>
                <a:cs typeface="Calibri" pitchFamily="34" charset="0"/>
              </a:rPr>
              <a:t>Un échantillon aléatoire de 100 unités provenant d’une journée de production contient 15 unités défectueuses et le superviseur affirme que la machine doit être réparée.  </a:t>
            </a:r>
          </a:p>
          <a:p>
            <a:pPr marL="0" indent="0">
              <a:buNone/>
            </a:pPr>
            <a:endParaRPr lang="fr-BE" sz="3000" dirty="0">
              <a:solidFill>
                <a:schemeClr val="tx1"/>
              </a:solidFill>
              <a:cs typeface="Calibri" pitchFamily="34" charset="0"/>
            </a:endParaRPr>
          </a:p>
          <a:p>
            <a:pPr marL="0" indent="0">
              <a:buNone/>
            </a:pPr>
            <a:r>
              <a:rPr lang="fr-BE" sz="3000" dirty="0">
                <a:solidFill>
                  <a:schemeClr val="tx1"/>
                </a:solidFill>
                <a:cs typeface="Calibri" pitchFamily="34" charset="0"/>
              </a:rPr>
              <a:t>Les éléments de preuve confirment-ils cette décision ?  Utilisez un seuil de signification de 1%.</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a:t>
            </a:r>
            <a:r>
              <a:rPr lang="fr-BE"/>
              <a:t>Exercice 13.3 </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155</a:t>
            </a:fld>
            <a:endParaRPr lang="fr-FR"/>
          </a:p>
        </p:txBody>
      </p:sp>
    </p:spTree>
    <p:extLst>
      <p:ext uri="{BB962C8B-B14F-4D97-AF65-F5344CB8AC3E}">
        <p14:creationId xmlns:p14="http://schemas.microsoft.com/office/powerpoint/2010/main" val="34984056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77500" lnSpcReduction="20000"/>
          </a:bodyPr>
          <a:lstStyle/>
          <a:p>
            <a:pPr marL="0" indent="0">
              <a:buNone/>
            </a:pPr>
            <a:r>
              <a:rPr lang="fr-BE" sz="3200" dirty="0">
                <a:solidFill>
                  <a:schemeClr val="tx1"/>
                </a:solidFill>
                <a:cs typeface="Calibri" pitchFamily="34" charset="0"/>
              </a:rPr>
              <a:t>Un vice-président en charge des ventes pour une grosse entreprise affirme que les vendeurs ont en moyenne 15 contacts par semaine ou moins. </a:t>
            </a:r>
          </a:p>
          <a:p>
            <a:pPr marL="0" indent="0">
              <a:buNone/>
            </a:pPr>
            <a:endParaRPr lang="fr-BE" sz="3200" dirty="0">
              <a:solidFill>
                <a:schemeClr val="tx1"/>
              </a:solidFill>
              <a:cs typeface="Calibri" pitchFamily="34" charset="0"/>
            </a:endParaRPr>
          </a:p>
          <a:p>
            <a:pPr marL="0" indent="0">
              <a:buNone/>
            </a:pPr>
            <a:r>
              <a:rPr lang="fr-BE" sz="3200" dirty="0">
                <a:solidFill>
                  <a:schemeClr val="tx1"/>
                </a:solidFill>
                <a:cs typeface="Calibri" pitchFamily="34" charset="0"/>
              </a:rPr>
              <a:t>Pour vérifier ses déclarations, 36 vendeurs sont choisis aléatoirement.  On note le nombre de contacts qu’ils ont eus lors d’une semaine sélectionnée aléatoirement.  </a:t>
            </a:r>
          </a:p>
          <a:p>
            <a:pPr marL="0" indent="0">
              <a:buNone/>
            </a:pPr>
            <a:r>
              <a:rPr lang="fr-BE" sz="3200" dirty="0">
                <a:solidFill>
                  <a:schemeClr val="tx1"/>
                </a:solidFill>
                <a:cs typeface="Calibri" pitchFamily="34" charset="0"/>
              </a:rPr>
              <a:t>La moyenne et la variance corrigée de ces 36 mesures sont 17 et 9 respectivement.  </a:t>
            </a:r>
          </a:p>
          <a:p>
            <a:pPr marL="0" indent="0">
              <a:buNone/>
            </a:pPr>
            <a:endParaRPr lang="fr-BE" sz="3200" dirty="0">
              <a:solidFill>
                <a:schemeClr val="tx1"/>
              </a:solidFill>
              <a:cs typeface="Calibri" pitchFamily="34" charset="0"/>
            </a:endParaRPr>
          </a:p>
          <a:p>
            <a:pPr marL="0" indent="0">
              <a:buNone/>
            </a:pPr>
            <a:r>
              <a:rPr lang="fr-BE" sz="3200" dirty="0">
                <a:solidFill>
                  <a:schemeClr val="tx1"/>
                </a:solidFill>
                <a:cs typeface="Calibri" pitchFamily="34" charset="0"/>
              </a:rPr>
              <a:t>Les éléments de preuves contredisent-ils les affirmations du vice-président ? (seuil de signification de 0.05)</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a:t>
            </a:r>
            <a:r>
              <a:rPr lang="fr-BE"/>
              <a:t>Exercice 13.4 </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156</a:t>
            </a:fld>
            <a:endParaRPr lang="fr-FR"/>
          </a:p>
        </p:txBody>
      </p:sp>
    </p:spTree>
    <p:extLst>
      <p:ext uri="{BB962C8B-B14F-4D97-AF65-F5344CB8AC3E}">
        <p14:creationId xmlns:p14="http://schemas.microsoft.com/office/powerpoint/2010/main" val="18991815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70000" lnSpcReduction="20000"/>
          </a:bodyPr>
          <a:lstStyle/>
          <a:p>
            <a:pPr marL="0" indent="0">
              <a:buNone/>
            </a:pPr>
            <a:r>
              <a:rPr lang="fr-BE" sz="3200" dirty="0">
                <a:solidFill>
                  <a:schemeClr val="tx1"/>
                </a:solidFill>
                <a:cs typeface="Calibri" pitchFamily="34" charset="0"/>
              </a:rPr>
              <a:t>Les charges de rupture de câbles produits par une fabrique ont une valeur moyenne de 1800 kg et un écart-type de 100 kg. </a:t>
            </a:r>
          </a:p>
          <a:p>
            <a:pPr marL="0" indent="0">
              <a:buNone/>
            </a:pPr>
            <a:endParaRPr lang="fr-BE" sz="3200" dirty="0">
              <a:solidFill>
                <a:schemeClr val="tx1"/>
              </a:solidFill>
              <a:cs typeface="Calibri" pitchFamily="34" charset="0"/>
            </a:endParaRPr>
          </a:p>
          <a:p>
            <a:pPr marL="0" indent="0">
              <a:buNone/>
            </a:pPr>
            <a:r>
              <a:rPr lang="fr-BE" sz="3200" dirty="0">
                <a:solidFill>
                  <a:schemeClr val="tx1"/>
                </a:solidFill>
                <a:cs typeface="Calibri" pitchFamily="34" charset="0"/>
              </a:rPr>
              <a:t>On affirme que la charge de rupture peut être augmentée par une technique nouvelle du procédé de fabrication. </a:t>
            </a:r>
          </a:p>
          <a:p>
            <a:pPr marL="0" indent="0">
              <a:buNone/>
            </a:pPr>
            <a:endParaRPr lang="fr-BE" sz="3200" dirty="0">
              <a:solidFill>
                <a:schemeClr val="tx1"/>
              </a:solidFill>
              <a:cs typeface="Calibri" pitchFamily="34" charset="0"/>
            </a:endParaRPr>
          </a:p>
          <a:p>
            <a:pPr marL="0" indent="0">
              <a:buNone/>
            </a:pPr>
            <a:r>
              <a:rPr lang="fr-BE" sz="3200" dirty="0">
                <a:solidFill>
                  <a:schemeClr val="tx1"/>
                </a:solidFill>
                <a:cs typeface="Calibri" pitchFamily="34" charset="0"/>
              </a:rPr>
              <a:t>Pour tester cette affirmation, on a testé un échantillon de 50 câbles produits par la technique nouvelle et l’on a trouvé une charge de rupture moyenne de 1850 kg. </a:t>
            </a:r>
          </a:p>
          <a:p>
            <a:pPr marL="0" indent="0">
              <a:buNone/>
            </a:pPr>
            <a:endParaRPr lang="fr-BE" sz="3200" dirty="0">
              <a:solidFill>
                <a:schemeClr val="tx1"/>
              </a:solidFill>
              <a:cs typeface="Calibri" pitchFamily="34" charset="0"/>
            </a:endParaRPr>
          </a:p>
          <a:p>
            <a:pPr marL="0" indent="0">
              <a:buNone/>
            </a:pPr>
            <a:r>
              <a:rPr lang="fr-BE" sz="3200" dirty="0">
                <a:solidFill>
                  <a:schemeClr val="tx1"/>
                </a:solidFill>
                <a:cs typeface="Calibri" pitchFamily="34" charset="0"/>
              </a:rPr>
              <a:t>Peut-on admettre l'affirmation précédente avec un seuil de signification de 0.01 ?</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a:t>
            </a:r>
            <a:r>
              <a:rPr lang="fr-BE"/>
              <a:t>Exercice 13.5</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157</a:t>
            </a:fld>
            <a:endParaRPr lang="fr-FR"/>
          </a:p>
        </p:txBody>
      </p:sp>
    </p:spTree>
    <p:extLst>
      <p:ext uri="{BB962C8B-B14F-4D97-AF65-F5344CB8AC3E}">
        <p14:creationId xmlns:p14="http://schemas.microsoft.com/office/powerpoint/2010/main" val="35527075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fontScale="92500" lnSpcReduction="20000"/>
          </a:bodyPr>
          <a:lstStyle/>
          <a:p>
            <a:pPr marL="0" indent="0">
              <a:buNone/>
            </a:pPr>
            <a:r>
              <a:rPr lang="fr-BE" sz="2400" dirty="0"/>
              <a:t>On considère que le poids des chiots bergers allemands à la naissance suit une distribution normale, de moyenne 0,150 kg et de variance 0,015. </a:t>
            </a:r>
          </a:p>
          <a:p>
            <a:pPr marL="0" indent="0">
              <a:buNone/>
            </a:pPr>
            <a:endParaRPr lang="fr-BE" sz="2400" dirty="0"/>
          </a:p>
          <a:p>
            <a:pPr marL="0" indent="0">
              <a:buNone/>
            </a:pPr>
            <a:r>
              <a:rPr lang="fr-BE" sz="2400" dirty="0"/>
              <a:t>On suspecte cependant que les chiennes diabétiques mettent au monde des chiots qui ont en moyenne un poids inférieur à 0,150 kg.</a:t>
            </a:r>
          </a:p>
          <a:p>
            <a:pPr marL="0" indent="0">
              <a:buNone/>
            </a:pPr>
            <a:endParaRPr lang="fr-BE" sz="2400" dirty="0"/>
          </a:p>
          <a:p>
            <a:pPr marL="0" indent="0">
              <a:buNone/>
            </a:pPr>
            <a:r>
              <a:rPr lang="fr-BE" sz="2400" dirty="0"/>
              <a:t>Afin de vérifier cette hypothèse, on a relevé le poids de 25 chiots bergers allemands nés de mères diabétiques et le poids moyen observé a été de 0,125 kg.</a:t>
            </a:r>
          </a:p>
          <a:p>
            <a:pPr marL="0" indent="0">
              <a:buNone/>
            </a:pPr>
            <a:endParaRPr lang="en-US" sz="2400" dirty="0"/>
          </a:p>
          <a:p>
            <a:pPr marL="0" indent="0">
              <a:buNone/>
            </a:pPr>
            <a:r>
              <a:rPr lang="en-US" sz="2400" dirty="0"/>
              <a:t>Est-</a:t>
            </a:r>
            <a:r>
              <a:rPr lang="en-US" sz="2400" dirty="0" err="1"/>
              <a:t>ce</a:t>
            </a:r>
            <a:r>
              <a:rPr lang="en-US" sz="2400" dirty="0"/>
              <a:t> que </a:t>
            </a:r>
            <a:r>
              <a:rPr lang="en-US" sz="2400" dirty="0" err="1"/>
              <a:t>cette</a:t>
            </a:r>
            <a:r>
              <a:rPr lang="en-US" sz="2400" dirty="0"/>
              <a:t> </a:t>
            </a:r>
            <a:r>
              <a:rPr lang="en-US" sz="2400" dirty="0" err="1"/>
              <a:t>expérience</a:t>
            </a:r>
            <a:r>
              <a:rPr lang="en-US" sz="2400" dirty="0"/>
              <a:t> </a:t>
            </a:r>
            <a:r>
              <a:rPr lang="en-US" sz="2400" dirty="0" err="1"/>
              <a:t>confirme</a:t>
            </a:r>
            <a:r>
              <a:rPr lang="en-US" sz="2400" dirty="0"/>
              <a:t> </a:t>
            </a:r>
            <a:r>
              <a:rPr lang="en-US" sz="2400" dirty="0" err="1"/>
              <a:t>l'hypothèse</a:t>
            </a:r>
            <a:r>
              <a:rPr lang="en-US" sz="2400" dirty="0"/>
              <a:t> </a:t>
            </a:r>
            <a:r>
              <a:rPr lang="en-US" sz="2400" dirty="0" err="1"/>
              <a:t>initiale</a:t>
            </a:r>
            <a:r>
              <a:rPr lang="en-US" sz="2400" dirty="0"/>
              <a:t> (la suspicion) avec un </a:t>
            </a:r>
            <a:r>
              <a:rPr lang="en-US" sz="2400" dirty="0" err="1"/>
              <a:t>seuil</a:t>
            </a:r>
            <a:r>
              <a:rPr lang="en-US" sz="2400" dirty="0"/>
              <a:t> de signification de 3% ?</a:t>
            </a:r>
            <a:endParaRPr lang="fr-BE" sz="2400" dirty="0"/>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Exercice 13.6</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158</a:t>
            </a:fld>
            <a:endParaRPr lang="fr-FR"/>
          </a:p>
        </p:txBody>
      </p:sp>
    </p:spTree>
    <p:extLst>
      <p:ext uri="{BB962C8B-B14F-4D97-AF65-F5344CB8AC3E}">
        <p14:creationId xmlns:p14="http://schemas.microsoft.com/office/powerpoint/2010/main" val="17110045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0" indent="0">
              <a:buNone/>
            </a:pPr>
            <a:r>
              <a:rPr lang="fr-BE" sz="2400" dirty="0"/>
              <a:t>Même énoncé que pour l'exercice 13.6 sauf qu'ici la moyenne des poids observée est de 0.200 kg et que le seuil de signification choisi est de 5%. </a:t>
            </a:r>
          </a:p>
          <a:p>
            <a:pPr marL="167400" indent="0">
              <a:buNone/>
            </a:pPr>
            <a:endParaRPr lang="fr-BE" sz="3200" dirty="0">
              <a:solidFill>
                <a:schemeClr val="tx1"/>
              </a:solidFill>
              <a:cs typeface="Calibri" pitchFamily="34" charset="0"/>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Exercice 13.7</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159</a:t>
            </a:fld>
            <a:endParaRPr lang="fr-FR"/>
          </a:p>
        </p:txBody>
      </p:sp>
    </p:spTree>
    <p:extLst>
      <p:ext uri="{BB962C8B-B14F-4D97-AF65-F5344CB8AC3E}">
        <p14:creationId xmlns:p14="http://schemas.microsoft.com/office/powerpoint/2010/main" val="110461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Installation de Pandas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16</a:t>
            </a:fld>
            <a:endParaRPr lang="fr-FR"/>
          </a:p>
        </p:txBody>
      </p:sp>
      <p:pic>
        <p:nvPicPr>
          <p:cNvPr id="8" name="Image 7">
            <a:extLst>
              <a:ext uri="{FF2B5EF4-FFF2-40B4-BE49-F238E27FC236}">
                <a16:creationId xmlns:a16="http://schemas.microsoft.com/office/drawing/2014/main" id="{3A329A08-2520-2E14-DA8A-2BAE71B12439}"/>
              </a:ext>
            </a:extLst>
          </p:cNvPr>
          <p:cNvPicPr>
            <a:picLocks noChangeAspect="1"/>
          </p:cNvPicPr>
          <p:nvPr/>
        </p:nvPicPr>
        <p:blipFill>
          <a:blip r:embed="rId3"/>
          <a:stretch>
            <a:fillRect/>
          </a:stretch>
        </p:blipFill>
        <p:spPr>
          <a:xfrm>
            <a:off x="2173356" y="2215728"/>
            <a:ext cx="7845287" cy="4162053"/>
          </a:xfrm>
          <a:prstGeom prst="rect">
            <a:avLst/>
          </a:prstGeom>
        </p:spPr>
      </p:pic>
      <p:sp>
        <p:nvSpPr>
          <p:cNvPr id="12" name="Flèche : droite 11">
            <a:extLst>
              <a:ext uri="{FF2B5EF4-FFF2-40B4-BE49-F238E27FC236}">
                <a16:creationId xmlns:a16="http://schemas.microsoft.com/office/drawing/2014/main" id="{E6BD5723-163F-3D95-AA68-9400F94A129E}"/>
              </a:ext>
            </a:extLst>
          </p:cNvPr>
          <p:cNvSpPr/>
          <p:nvPr/>
        </p:nvSpPr>
        <p:spPr>
          <a:xfrm>
            <a:off x="371062" y="3435419"/>
            <a:ext cx="2951092" cy="1033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1. Dans l'environnement cible</a:t>
            </a:r>
            <a:endParaRPr lang="en-US" b="1"/>
          </a:p>
        </p:txBody>
      </p:sp>
      <p:sp>
        <p:nvSpPr>
          <p:cNvPr id="13" name="Légende : encadrée 12">
            <a:extLst>
              <a:ext uri="{FF2B5EF4-FFF2-40B4-BE49-F238E27FC236}">
                <a16:creationId xmlns:a16="http://schemas.microsoft.com/office/drawing/2014/main" id="{90906F0D-A589-4855-8E42-6EA0DB916CA2}"/>
              </a:ext>
            </a:extLst>
          </p:cNvPr>
          <p:cNvSpPr/>
          <p:nvPr/>
        </p:nvSpPr>
        <p:spPr>
          <a:xfrm>
            <a:off x="7474227" y="1298091"/>
            <a:ext cx="1696278" cy="989358"/>
          </a:xfrm>
          <a:prstGeom prst="borderCallout1">
            <a:avLst>
              <a:gd name="adj1" fmla="val 18750"/>
              <a:gd name="adj2" fmla="val -8333"/>
              <a:gd name="adj3" fmla="val 171437"/>
              <a:gd name="adj4" fmla="val -93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2. Sélectionner les librairies non encore installées</a:t>
            </a:r>
            <a:endParaRPr lang="en-US" b="1"/>
          </a:p>
        </p:txBody>
      </p:sp>
      <p:sp>
        <p:nvSpPr>
          <p:cNvPr id="14" name="Légende : encadrée 13">
            <a:extLst>
              <a:ext uri="{FF2B5EF4-FFF2-40B4-BE49-F238E27FC236}">
                <a16:creationId xmlns:a16="http://schemas.microsoft.com/office/drawing/2014/main" id="{C3CF2D14-6026-A3D2-8829-3A6F1CFC193F}"/>
              </a:ext>
            </a:extLst>
          </p:cNvPr>
          <p:cNvSpPr/>
          <p:nvPr/>
        </p:nvSpPr>
        <p:spPr>
          <a:xfrm>
            <a:off x="10453273" y="1298091"/>
            <a:ext cx="1696278" cy="989358"/>
          </a:xfrm>
          <a:prstGeom prst="borderCallout1">
            <a:avLst>
              <a:gd name="adj1" fmla="val 18750"/>
              <a:gd name="adj2" fmla="val -8333"/>
              <a:gd name="adj3" fmla="val 168758"/>
              <a:gd name="adj4" fmla="val -60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3. Recherche par mot clé du package pandas</a:t>
            </a:r>
            <a:endParaRPr lang="en-US" b="1"/>
          </a:p>
        </p:txBody>
      </p:sp>
      <p:sp>
        <p:nvSpPr>
          <p:cNvPr id="15" name="Légende : encadrée 14">
            <a:extLst>
              <a:ext uri="{FF2B5EF4-FFF2-40B4-BE49-F238E27FC236}">
                <a16:creationId xmlns:a16="http://schemas.microsoft.com/office/drawing/2014/main" id="{FC1E8742-7A5C-E658-907D-732B792E1484}"/>
              </a:ext>
            </a:extLst>
          </p:cNvPr>
          <p:cNvSpPr/>
          <p:nvPr/>
        </p:nvSpPr>
        <p:spPr>
          <a:xfrm>
            <a:off x="10335453" y="3435419"/>
            <a:ext cx="1696278" cy="989358"/>
          </a:xfrm>
          <a:prstGeom prst="borderCallout1">
            <a:avLst>
              <a:gd name="adj1" fmla="val 18750"/>
              <a:gd name="adj2" fmla="val -8333"/>
              <a:gd name="adj3" fmla="val 222337"/>
              <a:gd name="adj4" fmla="val -275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4. Sélection de la librairie</a:t>
            </a:r>
            <a:endParaRPr lang="en-US" b="1"/>
          </a:p>
        </p:txBody>
      </p:sp>
      <p:sp>
        <p:nvSpPr>
          <p:cNvPr id="16" name="Légende : encadrée 15">
            <a:extLst>
              <a:ext uri="{FF2B5EF4-FFF2-40B4-BE49-F238E27FC236}">
                <a16:creationId xmlns:a16="http://schemas.microsoft.com/office/drawing/2014/main" id="{4DA62935-3380-531A-0115-6776A6A566A8}"/>
              </a:ext>
            </a:extLst>
          </p:cNvPr>
          <p:cNvSpPr/>
          <p:nvPr/>
        </p:nvSpPr>
        <p:spPr>
          <a:xfrm>
            <a:off x="6485697" y="5570985"/>
            <a:ext cx="1696278" cy="989358"/>
          </a:xfrm>
          <a:prstGeom prst="borderCallout1">
            <a:avLst>
              <a:gd name="adj1" fmla="val 30805"/>
              <a:gd name="adj2" fmla="val 108855"/>
              <a:gd name="adj3" fmla="val 48206"/>
              <a:gd name="adj4" fmla="val 156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a:t>5. Installation</a:t>
            </a:r>
            <a:endParaRPr lang="en-US" b="1"/>
          </a:p>
        </p:txBody>
      </p:sp>
    </p:spTree>
    <p:extLst>
      <p:ext uri="{BB962C8B-B14F-4D97-AF65-F5344CB8AC3E}">
        <p14:creationId xmlns:p14="http://schemas.microsoft.com/office/powerpoint/2010/main" val="19865093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0" indent="0">
                  <a:buNone/>
                </a:pPr>
                <a:r>
                  <a:rPr lang="fr-BE" sz="2400" dirty="0"/>
                  <a:t>La durée de vie moyenne d'un échantillon de 100 ampoules fluorescentes fabriquées par une usine est estimée  à 1570 heures avec un écart-type de 120 heures. Si </a:t>
                </a:r>
                <a14:m>
                  <m:oMath xmlns:m="http://schemas.openxmlformats.org/officeDocument/2006/math">
                    <m:r>
                      <a:rPr lang="fr-BE" sz="2400" i="1" smtClean="0">
                        <a:latin typeface="Cambria Math" panose="02040503050406030204" pitchFamily="18" charset="0"/>
                        <a:ea typeface="Cambria Math" panose="02040503050406030204" pitchFamily="18" charset="0"/>
                      </a:rPr>
                      <m:t>𝜇</m:t>
                    </m:r>
                  </m:oMath>
                </a14:m>
                <a:r>
                  <a:rPr lang="fr-BE" sz="2400" dirty="0"/>
                  <a:t> est la durée de vie moyenne de toutes les ampoules produites par l'usine, tester l'hypothèse </a:t>
                </a:r>
                <a14:m>
                  <m:oMath xmlns:m="http://schemas.openxmlformats.org/officeDocument/2006/math">
                    <m:r>
                      <a:rPr lang="fr-BE" sz="2400" i="1" smtClean="0">
                        <a:latin typeface="Cambria Math" panose="02040503050406030204" pitchFamily="18" charset="0"/>
                        <a:ea typeface="Cambria Math" panose="02040503050406030204" pitchFamily="18" charset="0"/>
                      </a:rPr>
                      <m:t>𝜇</m:t>
                    </m:r>
                    <m:r>
                      <a:rPr lang="fr-BE" sz="2400" b="0" i="1" smtClean="0">
                        <a:latin typeface="Cambria Math" panose="02040503050406030204" pitchFamily="18" charset="0"/>
                        <a:ea typeface="Cambria Math" panose="02040503050406030204" pitchFamily="18" charset="0"/>
                      </a:rPr>
                      <m:t>=1600</m:t>
                    </m:r>
                  </m:oMath>
                </a14:m>
                <a:r>
                  <a:rPr lang="fr-BE" sz="2400" dirty="0"/>
                  <a:t> heures avec l'hypothèse </a:t>
                </a:r>
                <a14:m>
                  <m:oMath xmlns:m="http://schemas.openxmlformats.org/officeDocument/2006/math">
                    <m:r>
                      <a:rPr lang="fr-BE" sz="2400" i="1" dirty="0" smtClean="0">
                        <a:latin typeface="Cambria Math" panose="02040503050406030204" pitchFamily="18" charset="0"/>
                        <a:ea typeface="Cambria Math" panose="02040503050406030204" pitchFamily="18" charset="0"/>
                      </a:rPr>
                      <m:t>𝜇</m:t>
                    </m:r>
                    <m:r>
                      <a:rPr lang="fr-BE" sz="2400" i="1" dirty="0" smtClean="0">
                        <a:latin typeface="Cambria Math" panose="02040503050406030204" pitchFamily="18" charset="0"/>
                        <a:ea typeface="Cambria Math" panose="02040503050406030204" pitchFamily="18" charset="0"/>
                      </a:rPr>
                      <m:t>≠1600</m:t>
                    </m:r>
                  </m:oMath>
                </a14:m>
                <a:r>
                  <a:rPr lang="fr-BE" sz="2400" dirty="0"/>
                  <a:t> heures, en choisissant un niveau de signification (a)  0.05 (b) de 0.01</a:t>
                </a:r>
              </a:p>
              <a:p>
                <a:pPr marL="167400" indent="0">
                  <a:buNone/>
                </a:pPr>
                <a:endParaRPr lang="fr-BE" sz="32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10515600" cy="4131941"/>
              </a:xfrm>
              <a:blipFill>
                <a:blip r:embed="rId2"/>
                <a:stretch>
                  <a:fillRect l="-928" t="-1180" r="-1333"/>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Exercice 13.8</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160</a:t>
            </a:fld>
            <a:endParaRPr lang="fr-FR"/>
          </a:p>
        </p:txBody>
      </p:sp>
    </p:spTree>
    <p:extLst>
      <p:ext uri="{BB962C8B-B14F-4D97-AF65-F5344CB8AC3E}">
        <p14:creationId xmlns:p14="http://schemas.microsoft.com/office/powerpoint/2010/main" val="41983386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a:xfrm>
                <a:off x="838200" y="2428879"/>
                <a:ext cx="10515600" cy="4131941"/>
              </a:xfrm>
            </p:spPr>
            <p:txBody>
              <a:bodyPr>
                <a:normAutofit/>
              </a:bodyPr>
              <a:lstStyle/>
              <a:p>
                <a:pPr marL="0" indent="0">
                  <a:buNone/>
                </a:pPr>
                <a:r>
                  <a:rPr lang="fr-BE" sz="2400" dirty="0"/>
                  <a:t>Même énoncé que pour l'exercice 13.8 mais cette fois tester l'hypothèse </a:t>
                </a:r>
                <a14:m>
                  <m:oMath xmlns:m="http://schemas.openxmlformats.org/officeDocument/2006/math">
                    <m:sSub>
                      <m:sSubPr>
                        <m:ctrlPr>
                          <a:rPr lang="fr-BE" sz="2400" i="1" smtClean="0">
                            <a:latin typeface="Cambria Math" panose="02040503050406030204" pitchFamily="18" charset="0"/>
                            <a:ea typeface="Cambria Math" panose="02040503050406030204" pitchFamily="18" charset="0"/>
                          </a:rPr>
                        </m:ctrlPr>
                      </m:sSubPr>
                      <m:e>
                        <m:r>
                          <a:rPr lang="fr-BE" sz="2400" b="0" i="1" smtClean="0">
                            <a:latin typeface="Cambria Math" panose="02040503050406030204" pitchFamily="18" charset="0"/>
                            <a:ea typeface="Cambria Math" panose="02040503050406030204" pitchFamily="18" charset="0"/>
                          </a:rPr>
                          <m:t>𝐻</m:t>
                        </m:r>
                      </m:e>
                      <m:sub>
                        <m:r>
                          <a:rPr lang="fr-BE" sz="2400" b="0" i="1" smtClean="0">
                            <a:latin typeface="Cambria Math" panose="02040503050406030204" pitchFamily="18" charset="0"/>
                            <a:ea typeface="Cambria Math" panose="02040503050406030204" pitchFamily="18" charset="0"/>
                          </a:rPr>
                          <m:t>0</m:t>
                        </m:r>
                      </m:sub>
                    </m:sSub>
                    <m:r>
                      <a:rPr lang="fr-BE" sz="2400" b="0" i="1" smtClean="0">
                        <a:latin typeface="Cambria Math" panose="02040503050406030204" pitchFamily="18" charset="0"/>
                        <a:ea typeface="Cambria Math" panose="02040503050406030204" pitchFamily="18" charset="0"/>
                      </a:rPr>
                      <m:t>:</m:t>
                    </m:r>
                    <m:r>
                      <a:rPr lang="fr-BE" sz="2400" i="1" smtClean="0">
                        <a:latin typeface="Cambria Math" panose="02040503050406030204" pitchFamily="18" charset="0"/>
                        <a:ea typeface="Cambria Math" panose="02040503050406030204" pitchFamily="18" charset="0"/>
                      </a:rPr>
                      <m:t>𝜇</m:t>
                    </m:r>
                    <m:r>
                      <a:rPr lang="fr-BE" sz="2400" b="0" i="1" smtClean="0">
                        <a:latin typeface="Cambria Math" panose="02040503050406030204" pitchFamily="18" charset="0"/>
                        <a:ea typeface="Cambria Math" panose="02040503050406030204" pitchFamily="18" charset="0"/>
                      </a:rPr>
                      <m:t>=1600</m:t>
                    </m:r>
                  </m:oMath>
                </a14:m>
                <a:r>
                  <a:rPr lang="fr-BE" sz="2400" dirty="0"/>
                  <a:t> heures contre l'hypothèse </a:t>
                </a:r>
                <a14:m>
                  <m:oMath xmlns:m="http://schemas.openxmlformats.org/officeDocument/2006/math">
                    <m:sSub>
                      <m:sSubPr>
                        <m:ctrlPr>
                          <a:rPr lang="fr-BE" sz="2400" i="1" dirty="0" smtClean="0">
                            <a:latin typeface="Cambria Math" panose="02040503050406030204" pitchFamily="18" charset="0"/>
                            <a:ea typeface="Cambria Math" panose="02040503050406030204" pitchFamily="18" charset="0"/>
                          </a:rPr>
                        </m:ctrlPr>
                      </m:sSubPr>
                      <m:e>
                        <m:r>
                          <a:rPr lang="fr-BE" sz="2400" b="0" i="1" dirty="0" smtClean="0">
                            <a:latin typeface="Cambria Math" panose="02040503050406030204" pitchFamily="18" charset="0"/>
                            <a:ea typeface="Cambria Math" panose="02040503050406030204" pitchFamily="18" charset="0"/>
                          </a:rPr>
                          <m:t>𝐻</m:t>
                        </m:r>
                      </m:e>
                      <m:sub>
                        <m:r>
                          <a:rPr lang="fr-BE" sz="2400" b="0" i="1" dirty="0" smtClean="0">
                            <a:latin typeface="Cambria Math" panose="02040503050406030204" pitchFamily="18" charset="0"/>
                            <a:ea typeface="Cambria Math" panose="02040503050406030204" pitchFamily="18" charset="0"/>
                          </a:rPr>
                          <m:t>1</m:t>
                        </m:r>
                      </m:sub>
                    </m:sSub>
                    <m:r>
                      <a:rPr lang="fr-BE" sz="2400" b="0" i="1" dirty="0" smtClean="0">
                        <a:latin typeface="Cambria Math" panose="02040503050406030204" pitchFamily="18" charset="0"/>
                        <a:ea typeface="Cambria Math" panose="02040503050406030204" pitchFamily="18" charset="0"/>
                      </a:rPr>
                      <m:t>:</m:t>
                    </m:r>
                    <m:r>
                      <a:rPr lang="fr-BE" sz="2400" i="1" dirty="0" smtClean="0">
                        <a:latin typeface="Cambria Math" panose="02040503050406030204" pitchFamily="18" charset="0"/>
                        <a:ea typeface="Cambria Math" panose="02040503050406030204" pitchFamily="18" charset="0"/>
                      </a:rPr>
                      <m:t>𝜇</m:t>
                    </m:r>
                    <m:r>
                      <a:rPr lang="fr-BE" sz="2400" b="0" i="1" dirty="0" smtClean="0">
                        <a:latin typeface="Cambria Math" panose="02040503050406030204" pitchFamily="18" charset="0"/>
                        <a:ea typeface="Cambria Math" panose="02040503050406030204" pitchFamily="18" charset="0"/>
                      </a:rPr>
                      <m:t>&lt;1600</m:t>
                    </m:r>
                  </m:oMath>
                </a14:m>
                <a:r>
                  <a:rPr lang="fr-BE" sz="2400" dirty="0"/>
                  <a:t> heures, en choisissant un niveau de signification (a)  0.05 (b) de 0.01</a:t>
                </a:r>
              </a:p>
              <a:p>
                <a:pPr marL="167400" indent="0">
                  <a:buNone/>
                </a:pPr>
                <a:endParaRPr lang="fr-BE" sz="3200" dirty="0">
                  <a:solidFill>
                    <a:schemeClr val="tx1"/>
                  </a:solidFill>
                  <a:cs typeface="Calibri" pitchFamily="34" charset="0"/>
                </a:endParaRPr>
              </a:p>
            </p:txBody>
          </p:sp>
        </mc:Choice>
        <mc:Fallback xmlns="">
          <p:sp>
            <p:nvSpPr>
              <p:cNvPr id="3" name="Espace réservé du contenu 2">
                <a:extLst>
                  <a:ext uri="{FF2B5EF4-FFF2-40B4-BE49-F238E27FC236}">
                    <a16:creationId xmlns:a16="http://schemas.microsoft.com/office/drawing/2014/main" id="{81B9DF0C-9F38-4AE7-8603-0F5B56105F04}"/>
                  </a:ext>
                </a:extLst>
              </p:cNvPr>
              <p:cNvSpPr>
                <a:spLocks noGrp="1" noRot="1" noChangeAspect="1" noMove="1" noResize="1" noEditPoints="1" noAdjustHandles="1" noChangeArrowheads="1" noChangeShapeType="1" noTextEdit="1"/>
              </p:cNvSpPr>
              <p:nvPr>
                <p:ph idx="1"/>
              </p:nvPr>
            </p:nvSpPr>
            <p:spPr>
              <a:xfrm>
                <a:off x="838200" y="2428879"/>
                <a:ext cx="10515600" cy="4131941"/>
              </a:xfrm>
              <a:blipFill>
                <a:blip r:embed="rId2"/>
                <a:stretch>
                  <a:fillRect l="-928" t="-1180"/>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la décision – Exercice 13.9</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161</a:t>
            </a:fld>
            <a:endParaRPr lang="fr-FR"/>
          </a:p>
        </p:txBody>
      </p:sp>
    </p:spTree>
    <p:extLst>
      <p:ext uri="{BB962C8B-B14F-4D97-AF65-F5344CB8AC3E}">
        <p14:creationId xmlns:p14="http://schemas.microsoft.com/office/powerpoint/2010/main" val="284413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a:t>Environnements virtuels – Installation de Pandas</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17</a:t>
            </a:fld>
            <a:endParaRPr lang="fr-FR"/>
          </a:p>
        </p:txBody>
      </p:sp>
      <p:pic>
        <p:nvPicPr>
          <p:cNvPr id="5" name="Image 4">
            <a:extLst>
              <a:ext uri="{FF2B5EF4-FFF2-40B4-BE49-F238E27FC236}">
                <a16:creationId xmlns:a16="http://schemas.microsoft.com/office/drawing/2014/main" id="{2085001E-2EB7-4485-6E5A-0494643535E7}"/>
              </a:ext>
            </a:extLst>
          </p:cNvPr>
          <p:cNvPicPr>
            <a:picLocks noChangeAspect="1"/>
          </p:cNvPicPr>
          <p:nvPr/>
        </p:nvPicPr>
        <p:blipFill>
          <a:blip r:embed="rId3"/>
          <a:stretch>
            <a:fillRect/>
          </a:stretch>
        </p:blipFill>
        <p:spPr>
          <a:xfrm>
            <a:off x="2186609" y="2298775"/>
            <a:ext cx="8057322" cy="4261568"/>
          </a:xfrm>
          <a:prstGeom prst="rect">
            <a:avLst/>
          </a:prstGeom>
        </p:spPr>
      </p:pic>
      <p:sp>
        <p:nvSpPr>
          <p:cNvPr id="7" name="Flèche : droite 6">
            <a:extLst>
              <a:ext uri="{FF2B5EF4-FFF2-40B4-BE49-F238E27FC236}">
                <a16:creationId xmlns:a16="http://schemas.microsoft.com/office/drawing/2014/main" id="{3D261B6D-5061-E69D-B177-DDAD2C12CD2D}"/>
              </a:ext>
            </a:extLst>
          </p:cNvPr>
          <p:cNvSpPr/>
          <p:nvPr/>
        </p:nvSpPr>
        <p:spPr>
          <a:xfrm flipH="1" flipV="1">
            <a:off x="7858539" y="5208104"/>
            <a:ext cx="1139687" cy="47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DDA75B22-2A99-DEC2-500F-F5B9AE8A7A0C}"/>
              </a:ext>
            </a:extLst>
          </p:cNvPr>
          <p:cNvSpPr txBox="1"/>
          <p:nvPr/>
        </p:nvSpPr>
        <p:spPr>
          <a:xfrm>
            <a:off x="9020175" y="4960894"/>
            <a:ext cx="1616765" cy="923330"/>
          </a:xfrm>
          <a:prstGeom prst="rect">
            <a:avLst/>
          </a:prstGeom>
          <a:noFill/>
        </p:spPr>
        <p:txBody>
          <a:bodyPr wrap="square" rtlCol="0">
            <a:spAutoFit/>
          </a:bodyPr>
          <a:lstStyle/>
          <a:p>
            <a:r>
              <a:rPr lang="fr-BE"/>
              <a:t>Lancez l'installation des dépendances</a:t>
            </a:r>
            <a:endParaRPr lang="en-US"/>
          </a:p>
        </p:txBody>
      </p:sp>
      <p:sp>
        <p:nvSpPr>
          <p:cNvPr id="10" name="Accolade ouvrante 9">
            <a:extLst>
              <a:ext uri="{FF2B5EF4-FFF2-40B4-BE49-F238E27FC236}">
                <a16:creationId xmlns:a16="http://schemas.microsoft.com/office/drawing/2014/main" id="{4E468729-80E9-FCAE-0399-16740006F0BD}"/>
              </a:ext>
            </a:extLst>
          </p:cNvPr>
          <p:cNvSpPr/>
          <p:nvPr/>
        </p:nvSpPr>
        <p:spPr>
          <a:xfrm>
            <a:off x="4757530" y="3429000"/>
            <a:ext cx="132522" cy="15318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463BD1A6-C28C-6CF5-BCAF-009378D194E9}"/>
              </a:ext>
            </a:extLst>
          </p:cNvPr>
          <p:cNvSpPr txBox="1"/>
          <p:nvPr/>
        </p:nvSpPr>
        <p:spPr>
          <a:xfrm>
            <a:off x="3463373" y="3871781"/>
            <a:ext cx="1285461" cy="646331"/>
          </a:xfrm>
          <a:prstGeom prst="rect">
            <a:avLst/>
          </a:prstGeom>
          <a:noFill/>
        </p:spPr>
        <p:txBody>
          <a:bodyPr wrap="square" rtlCol="0">
            <a:spAutoFit/>
          </a:bodyPr>
          <a:lstStyle/>
          <a:p>
            <a:r>
              <a:rPr lang="fr-BE"/>
              <a:t>Liste des dépendances</a:t>
            </a:r>
            <a:endParaRPr lang="en-US"/>
          </a:p>
        </p:txBody>
      </p:sp>
    </p:spTree>
    <p:extLst>
      <p:ext uri="{BB962C8B-B14F-4D97-AF65-F5344CB8AC3E}">
        <p14:creationId xmlns:p14="http://schemas.microsoft.com/office/powerpoint/2010/main" val="61634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5C769-958F-45CD-AACD-371A9DD18951}"/>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25C5551-33E1-4958-90D0-8A0C43F33A61}"/>
              </a:ext>
            </a:extLst>
          </p:cNvPr>
          <p:cNvSpPr>
            <a:spLocks noGrp="1"/>
          </p:cNvSpPr>
          <p:nvPr>
            <p:ph idx="1"/>
          </p:nvPr>
        </p:nvSpPr>
        <p:spPr/>
        <p:txBody>
          <a:bodyPr/>
          <a:lstStyle/>
          <a:p>
            <a:r>
              <a:rPr lang="fr-BE" dirty="0"/>
              <a:t>Se faire une idée assez juste des </a:t>
            </a:r>
            <a:r>
              <a:rPr lang="fr-BE" b="1" dirty="0"/>
              <a:t>variations</a:t>
            </a:r>
            <a:r>
              <a:rPr lang="fr-BE" dirty="0"/>
              <a:t> d'une variable dans une population.</a:t>
            </a:r>
          </a:p>
          <a:p>
            <a:endParaRPr lang="en-US" dirty="0"/>
          </a:p>
        </p:txBody>
      </p:sp>
      <p:sp>
        <p:nvSpPr>
          <p:cNvPr id="4" name="Espace réservé du texte 3">
            <a:extLst>
              <a:ext uri="{FF2B5EF4-FFF2-40B4-BE49-F238E27FC236}">
                <a16:creationId xmlns:a16="http://schemas.microsoft.com/office/drawing/2014/main" id="{AC37682B-6FC8-4B85-ACCB-AE8CEC5328F7}"/>
              </a:ext>
            </a:extLst>
          </p:cNvPr>
          <p:cNvSpPr>
            <a:spLocks noGrp="1"/>
          </p:cNvSpPr>
          <p:nvPr>
            <p:ph type="body" sz="quarter" idx="13"/>
          </p:nvPr>
        </p:nvSpPr>
        <p:spPr/>
        <p:txBody>
          <a:bodyPr/>
          <a:lstStyle/>
          <a:p>
            <a:r>
              <a:rPr lang="fr-BE" dirty="0"/>
              <a:t>But d'une étude statistique</a:t>
            </a:r>
            <a:endParaRPr lang="en-US" dirty="0"/>
          </a:p>
        </p:txBody>
      </p:sp>
      <p:sp>
        <p:nvSpPr>
          <p:cNvPr id="5" name="Espace réservé du numéro de diapositive 4">
            <a:extLst>
              <a:ext uri="{FF2B5EF4-FFF2-40B4-BE49-F238E27FC236}">
                <a16:creationId xmlns:a16="http://schemas.microsoft.com/office/drawing/2014/main" id="{C177AAE6-708C-4352-9776-FDDF81716844}"/>
              </a:ext>
            </a:extLst>
          </p:cNvPr>
          <p:cNvSpPr>
            <a:spLocks noGrp="1"/>
          </p:cNvSpPr>
          <p:nvPr>
            <p:ph type="sldNum" sz="quarter" idx="4"/>
          </p:nvPr>
        </p:nvSpPr>
        <p:spPr/>
        <p:txBody>
          <a:bodyPr/>
          <a:lstStyle/>
          <a:p>
            <a:fld id="{F9577099-E891-4A1F-8EFB-CA2E47745246}" type="slidenum">
              <a:rPr lang="fr-FR" smtClean="0"/>
              <a:pPr/>
              <a:t>18</a:t>
            </a:fld>
            <a:endParaRPr lang="fr-FR"/>
          </a:p>
        </p:txBody>
      </p:sp>
      <p:pic>
        <p:nvPicPr>
          <p:cNvPr id="7" name="Image 6">
            <a:extLst>
              <a:ext uri="{FF2B5EF4-FFF2-40B4-BE49-F238E27FC236}">
                <a16:creationId xmlns:a16="http://schemas.microsoft.com/office/drawing/2014/main" id="{C9CD1149-6BBF-4BB8-96B3-7E5855A004E4}"/>
              </a:ext>
            </a:extLst>
          </p:cNvPr>
          <p:cNvPicPr>
            <a:picLocks noChangeAspect="1"/>
          </p:cNvPicPr>
          <p:nvPr/>
        </p:nvPicPr>
        <p:blipFill>
          <a:blip r:embed="rId2"/>
          <a:stretch>
            <a:fillRect/>
          </a:stretch>
        </p:blipFill>
        <p:spPr>
          <a:xfrm>
            <a:off x="1798319" y="3116416"/>
            <a:ext cx="8768715" cy="2875526"/>
          </a:xfrm>
          <a:prstGeom prst="rect">
            <a:avLst/>
          </a:prstGeom>
        </p:spPr>
      </p:pic>
    </p:spTree>
    <p:extLst>
      <p:ext uri="{BB962C8B-B14F-4D97-AF65-F5344CB8AC3E}">
        <p14:creationId xmlns:p14="http://schemas.microsoft.com/office/powerpoint/2010/main" val="1958858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5C769-958F-45CD-AACD-371A9DD18951}"/>
              </a:ext>
            </a:extLst>
          </p:cNvPr>
          <p:cNvSpPr>
            <a:spLocks noGrp="1"/>
          </p:cNvSpPr>
          <p:nvPr>
            <p:ph type="title"/>
          </p:nvPr>
        </p:nvSpPr>
        <p:spPr/>
        <p:txBody>
          <a:bodyPr/>
          <a:lstStyle/>
          <a:p>
            <a:r>
              <a:rPr lang="fr-BE" dirty="0"/>
              <a:t>Introduction à la statistique</a:t>
            </a:r>
            <a:endParaRPr lang="en-US" dirty="0"/>
          </a:p>
        </p:txBody>
      </p:sp>
      <p:sp>
        <p:nvSpPr>
          <p:cNvPr id="4" name="Espace réservé du texte 3">
            <a:extLst>
              <a:ext uri="{FF2B5EF4-FFF2-40B4-BE49-F238E27FC236}">
                <a16:creationId xmlns:a16="http://schemas.microsoft.com/office/drawing/2014/main" id="{AC37682B-6FC8-4B85-ACCB-AE8CEC5328F7}"/>
              </a:ext>
            </a:extLst>
          </p:cNvPr>
          <p:cNvSpPr>
            <a:spLocks noGrp="1"/>
          </p:cNvSpPr>
          <p:nvPr>
            <p:ph type="body" sz="quarter" idx="13"/>
          </p:nvPr>
        </p:nvSpPr>
        <p:spPr/>
        <p:txBody>
          <a:bodyPr/>
          <a:lstStyle/>
          <a:p>
            <a:r>
              <a:rPr lang="fr-BE" dirty="0"/>
              <a:t>Statistique et démarche scientifique</a:t>
            </a:r>
            <a:endParaRPr lang="en-US" dirty="0"/>
          </a:p>
        </p:txBody>
      </p:sp>
      <p:sp>
        <p:nvSpPr>
          <p:cNvPr id="5" name="Espace réservé du numéro de diapositive 4">
            <a:extLst>
              <a:ext uri="{FF2B5EF4-FFF2-40B4-BE49-F238E27FC236}">
                <a16:creationId xmlns:a16="http://schemas.microsoft.com/office/drawing/2014/main" id="{C177AAE6-708C-4352-9776-FDDF81716844}"/>
              </a:ext>
            </a:extLst>
          </p:cNvPr>
          <p:cNvSpPr>
            <a:spLocks noGrp="1"/>
          </p:cNvSpPr>
          <p:nvPr>
            <p:ph type="sldNum" sz="quarter" idx="4"/>
          </p:nvPr>
        </p:nvSpPr>
        <p:spPr/>
        <p:txBody>
          <a:bodyPr/>
          <a:lstStyle/>
          <a:p>
            <a:fld id="{F9577099-E891-4A1F-8EFB-CA2E47745246}" type="slidenum">
              <a:rPr lang="fr-FR" smtClean="0"/>
              <a:pPr/>
              <a:t>19</a:t>
            </a:fld>
            <a:endParaRPr lang="fr-FR"/>
          </a:p>
        </p:txBody>
      </p:sp>
      <p:grpSp>
        <p:nvGrpSpPr>
          <p:cNvPr id="31" name="Groupe 30">
            <a:extLst>
              <a:ext uri="{FF2B5EF4-FFF2-40B4-BE49-F238E27FC236}">
                <a16:creationId xmlns:a16="http://schemas.microsoft.com/office/drawing/2014/main" id="{70669D3C-CD21-D7B3-9DF8-EFA38482B748}"/>
              </a:ext>
            </a:extLst>
          </p:cNvPr>
          <p:cNvGrpSpPr/>
          <p:nvPr/>
        </p:nvGrpSpPr>
        <p:grpSpPr>
          <a:xfrm>
            <a:off x="1423302" y="2393500"/>
            <a:ext cx="7988964" cy="4028201"/>
            <a:chOff x="1423302" y="2764485"/>
            <a:chExt cx="7988964" cy="4028201"/>
          </a:xfrm>
        </p:grpSpPr>
        <p:sp>
          <p:nvSpPr>
            <p:cNvPr id="3" name="Rectangle 2">
              <a:extLst>
                <a:ext uri="{FF2B5EF4-FFF2-40B4-BE49-F238E27FC236}">
                  <a16:creationId xmlns:a16="http://schemas.microsoft.com/office/drawing/2014/main" id="{90297CC4-E1AE-08CD-5035-C3CE9BCC9262}"/>
                </a:ext>
              </a:extLst>
            </p:cNvPr>
            <p:cNvSpPr/>
            <p:nvPr/>
          </p:nvSpPr>
          <p:spPr>
            <a:xfrm>
              <a:off x="3977900" y="2764485"/>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Problématique</a:t>
              </a:r>
            </a:p>
          </p:txBody>
        </p:sp>
        <p:sp>
          <p:nvSpPr>
            <p:cNvPr id="10" name="Rectangle 9">
              <a:extLst>
                <a:ext uri="{FF2B5EF4-FFF2-40B4-BE49-F238E27FC236}">
                  <a16:creationId xmlns:a16="http://schemas.microsoft.com/office/drawing/2014/main" id="{851D0E4A-9A3C-DC13-F8C2-EF187F75F9C6}"/>
                </a:ext>
              </a:extLst>
            </p:cNvPr>
            <p:cNvSpPr/>
            <p:nvPr/>
          </p:nvSpPr>
          <p:spPr>
            <a:xfrm>
              <a:off x="3977900" y="3474848"/>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Hypothèse</a:t>
              </a:r>
            </a:p>
          </p:txBody>
        </p:sp>
        <p:sp>
          <p:nvSpPr>
            <p:cNvPr id="11" name="Rectangle 10">
              <a:extLst>
                <a:ext uri="{FF2B5EF4-FFF2-40B4-BE49-F238E27FC236}">
                  <a16:creationId xmlns:a16="http://schemas.microsoft.com/office/drawing/2014/main" id="{9B1792F5-603A-53EA-D520-6FF2C7921121}"/>
                </a:ext>
              </a:extLst>
            </p:cNvPr>
            <p:cNvSpPr/>
            <p:nvPr/>
          </p:nvSpPr>
          <p:spPr>
            <a:xfrm>
              <a:off x="3977900" y="4185211"/>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Echantillonnage</a:t>
              </a:r>
            </a:p>
          </p:txBody>
        </p:sp>
        <p:sp>
          <p:nvSpPr>
            <p:cNvPr id="12" name="Rectangle 11">
              <a:extLst>
                <a:ext uri="{FF2B5EF4-FFF2-40B4-BE49-F238E27FC236}">
                  <a16:creationId xmlns:a16="http://schemas.microsoft.com/office/drawing/2014/main" id="{A8351F46-6B1B-860B-3F6D-757E934D6D01}"/>
                </a:ext>
              </a:extLst>
            </p:cNvPr>
            <p:cNvSpPr/>
            <p:nvPr/>
          </p:nvSpPr>
          <p:spPr>
            <a:xfrm>
              <a:off x="3977900" y="4895574"/>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Résultats</a:t>
              </a:r>
            </a:p>
          </p:txBody>
        </p:sp>
        <p:sp>
          <p:nvSpPr>
            <p:cNvPr id="13" name="Rectangle 12">
              <a:extLst>
                <a:ext uri="{FF2B5EF4-FFF2-40B4-BE49-F238E27FC236}">
                  <a16:creationId xmlns:a16="http://schemas.microsoft.com/office/drawing/2014/main" id="{E5F782B9-1B04-B578-C725-50E039B88186}"/>
                </a:ext>
              </a:extLst>
            </p:cNvPr>
            <p:cNvSpPr/>
            <p:nvPr/>
          </p:nvSpPr>
          <p:spPr>
            <a:xfrm>
              <a:off x="3977900" y="5605937"/>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Interprétation des résultats</a:t>
              </a:r>
            </a:p>
          </p:txBody>
        </p:sp>
        <p:sp>
          <p:nvSpPr>
            <p:cNvPr id="14" name="Rectangle 13">
              <a:extLst>
                <a:ext uri="{FF2B5EF4-FFF2-40B4-BE49-F238E27FC236}">
                  <a16:creationId xmlns:a16="http://schemas.microsoft.com/office/drawing/2014/main" id="{FE261E64-1BA3-83D5-BFA3-2967EEC01610}"/>
                </a:ext>
              </a:extLst>
            </p:cNvPr>
            <p:cNvSpPr/>
            <p:nvPr/>
          </p:nvSpPr>
          <p:spPr>
            <a:xfrm>
              <a:off x="3977900" y="6316299"/>
              <a:ext cx="3058331" cy="35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Décision</a:t>
              </a:r>
            </a:p>
          </p:txBody>
        </p:sp>
        <p:sp>
          <p:nvSpPr>
            <p:cNvPr id="19" name="Rectangle 18">
              <a:extLst>
                <a:ext uri="{FF2B5EF4-FFF2-40B4-BE49-F238E27FC236}">
                  <a16:creationId xmlns:a16="http://schemas.microsoft.com/office/drawing/2014/main" id="{A7FC2EAB-6E3D-80F9-2003-1206811BFBDC}"/>
                </a:ext>
              </a:extLst>
            </p:cNvPr>
            <p:cNvSpPr/>
            <p:nvPr/>
          </p:nvSpPr>
          <p:spPr>
            <a:xfrm>
              <a:off x="3424061" y="4123672"/>
              <a:ext cx="4370522" cy="2669014"/>
            </a:xfrm>
            <a:prstGeom prst="rect">
              <a:avLst/>
            </a:prstGeom>
            <a:solidFill>
              <a:srgbClr val="FFFFFF">
                <a:alpha val="0"/>
              </a:srgb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21" name="ZoneTexte 20">
              <a:extLst>
                <a:ext uri="{FF2B5EF4-FFF2-40B4-BE49-F238E27FC236}">
                  <a16:creationId xmlns:a16="http://schemas.microsoft.com/office/drawing/2014/main" id="{14DA12B5-1A61-E3DE-EBF7-89DE8676FCC8}"/>
                </a:ext>
              </a:extLst>
            </p:cNvPr>
            <p:cNvSpPr txBox="1"/>
            <p:nvPr/>
          </p:nvSpPr>
          <p:spPr>
            <a:xfrm>
              <a:off x="7863572" y="5175560"/>
              <a:ext cx="1548694" cy="369332"/>
            </a:xfrm>
            <a:prstGeom prst="rect">
              <a:avLst/>
            </a:prstGeom>
            <a:noFill/>
          </p:spPr>
          <p:txBody>
            <a:bodyPr wrap="none" rtlCol="0">
              <a:spAutoFit/>
            </a:bodyPr>
            <a:lstStyle/>
            <a:p>
              <a:r>
                <a:rPr lang="fr-BE" b="1" dirty="0"/>
                <a:t>Tests statistiques</a:t>
              </a:r>
            </a:p>
          </p:txBody>
        </p:sp>
        <p:sp>
          <p:nvSpPr>
            <p:cNvPr id="22" name="Flèche : droite 21">
              <a:extLst>
                <a:ext uri="{FF2B5EF4-FFF2-40B4-BE49-F238E27FC236}">
                  <a16:creationId xmlns:a16="http://schemas.microsoft.com/office/drawing/2014/main" id="{A19FA0C1-CABA-E077-16D7-2835AFCD3158}"/>
                </a:ext>
              </a:extLst>
            </p:cNvPr>
            <p:cNvSpPr/>
            <p:nvPr/>
          </p:nvSpPr>
          <p:spPr>
            <a:xfrm rot="5400000">
              <a:off x="5392765" y="3088766"/>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Flèche : droite 22">
              <a:extLst>
                <a:ext uri="{FF2B5EF4-FFF2-40B4-BE49-F238E27FC236}">
                  <a16:creationId xmlns:a16="http://schemas.microsoft.com/office/drawing/2014/main" id="{27E57BE7-9EF8-631F-E4CB-5788A898AC45}"/>
                </a:ext>
              </a:extLst>
            </p:cNvPr>
            <p:cNvSpPr/>
            <p:nvPr/>
          </p:nvSpPr>
          <p:spPr>
            <a:xfrm rot="5400000">
              <a:off x="5392765" y="3788746"/>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Flèche : droite 23">
              <a:extLst>
                <a:ext uri="{FF2B5EF4-FFF2-40B4-BE49-F238E27FC236}">
                  <a16:creationId xmlns:a16="http://schemas.microsoft.com/office/drawing/2014/main" id="{C325BDE3-D184-CC19-F06A-5DDEB78CD92E}"/>
                </a:ext>
              </a:extLst>
            </p:cNvPr>
            <p:cNvSpPr/>
            <p:nvPr/>
          </p:nvSpPr>
          <p:spPr>
            <a:xfrm rot="5400000">
              <a:off x="5392765" y="4478092"/>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Flèche : droite 24">
              <a:extLst>
                <a:ext uri="{FF2B5EF4-FFF2-40B4-BE49-F238E27FC236}">
                  <a16:creationId xmlns:a16="http://schemas.microsoft.com/office/drawing/2014/main" id="{4C08DE8D-A983-F855-4282-4C2B473B1CC9}"/>
                </a:ext>
              </a:extLst>
            </p:cNvPr>
            <p:cNvSpPr/>
            <p:nvPr/>
          </p:nvSpPr>
          <p:spPr>
            <a:xfrm rot="5400000">
              <a:off x="5392765" y="5209966"/>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Flèche : droite 25">
              <a:extLst>
                <a:ext uri="{FF2B5EF4-FFF2-40B4-BE49-F238E27FC236}">
                  <a16:creationId xmlns:a16="http://schemas.microsoft.com/office/drawing/2014/main" id="{D58C9473-4AC1-381D-6649-990A81D562AD}"/>
                </a:ext>
              </a:extLst>
            </p:cNvPr>
            <p:cNvSpPr/>
            <p:nvPr/>
          </p:nvSpPr>
          <p:spPr>
            <a:xfrm rot="5400000">
              <a:off x="5392765" y="5920578"/>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Flèche : demi-tour 28">
              <a:extLst>
                <a:ext uri="{FF2B5EF4-FFF2-40B4-BE49-F238E27FC236}">
                  <a16:creationId xmlns:a16="http://schemas.microsoft.com/office/drawing/2014/main" id="{CBCDC0F3-258B-C099-BE14-02E1AA1F4B57}"/>
                </a:ext>
              </a:extLst>
            </p:cNvPr>
            <p:cNvSpPr/>
            <p:nvPr/>
          </p:nvSpPr>
          <p:spPr>
            <a:xfrm rot="16200000">
              <a:off x="1659994" y="4405087"/>
              <a:ext cx="3119106" cy="1191406"/>
            </a:xfrm>
            <a:prstGeom prst="uturnArrow">
              <a:avLst>
                <a:gd name="adj1" fmla="val 9650"/>
                <a:gd name="adj2" fmla="val 25000"/>
                <a:gd name="adj3" fmla="val 25000"/>
                <a:gd name="adj4" fmla="val 43750"/>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solidFill>
                  <a:schemeClr val="tx1"/>
                </a:solidFill>
              </a:endParaRPr>
            </a:p>
          </p:txBody>
        </p:sp>
        <p:sp>
          <p:nvSpPr>
            <p:cNvPr id="30" name="ZoneTexte 29">
              <a:extLst>
                <a:ext uri="{FF2B5EF4-FFF2-40B4-BE49-F238E27FC236}">
                  <a16:creationId xmlns:a16="http://schemas.microsoft.com/office/drawing/2014/main" id="{4E1AC227-E82F-29CD-09D0-87DD7FC14751}"/>
                </a:ext>
              </a:extLst>
            </p:cNvPr>
            <p:cNvSpPr txBox="1"/>
            <p:nvPr/>
          </p:nvSpPr>
          <p:spPr>
            <a:xfrm>
              <a:off x="1423302" y="4677624"/>
              <a:ext cx="1119217" cy="646331"/>
            </a:xfrm>
            <a:prstGeom prst="rect">
              <a:avLst/>
            </a:prstGeom>
            <a:noFill/>
          </p:spPr>
          <p:txBody>
            <a:bodyPr wrap="none" rtlCol="0">
              <a:spAutoFit/>
            </a:bodyPr>
            <a:lstStyle/>
            <a:p>
              <a:r>
                <a:rPr lang="fr-BE" b="1" dirty="0"/>
                <a:t>Rejet ou </a:t>
              </a:r>
            </a:p>
            <a:p>
              <a:r>
                <a:rPr lang="fr-BE" b="1" dirty="0"/>
                <a:t>Acceptation</a:t>
              </a:r>
            </a:p>
          </p:txBody>
        </p:sp>
      </p:grpSp>
    </p:spTree>
    <p:extLst>
      <p:ext uri="{BB962C8B-B14F-4D97-AF65-F5344CB8AC3E}">
        <p14:creationId xmlns:p14="http://schemas.microsoft.com/office/powerpoint/2010/main" val="258412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t>Sommaire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838200" y="2428879"/>
            <a:ext cx="3558540" cy="3625843"/>
          </a:xfrm>
        </p:spPr>
        <p:txBody>
          <a:bodyPr>
            <a:normAutofit/>
          </a:bodyPr>
          <a:lstStyle/>
          <a:p>
            <a:pPr marL="457200" indent="-457200">
              <a:buFont typeface="+mj-lt"/>
              <a:buAutoNum type="arabicPeriod"/>
            </a:pPr>
            <a:r>
              <a:rPr lang="fr-FR" dirty="0"/>
              <a:t>Présentation </a:t>
            </a:r>
            <a:r>
              <a:rPr lang="fr-FR"/>
              <a:t>du Professeur</a:t>
            </a:r>
            <a:endParaRPr lang="fr-FR" dirty="0"/>
          </a:p>
          <a:p>
            <a:pPr marL="457200" indent="-457200">
              <a:buFont typeface="+mj-lt"/>
              <a:buAutoNum type="arabicPeriod"/>
            </a:pPr>
            <a:r>
              <a:rPr lang="fr-FR" dirty="0"/>
              <a:t>Introduction à Python</a:t>
            </a:r>
          </a:p>
          <a:p>
            <a:pPr marL="457200" indent="-457200">
              <a:buFont typeface="+mj-lt"/>
              <a:buAutoNum type="arabicPeriod"/>
            </a:pPr>
            <a:r>
              <a:rPr lang="fr-FR" dirty="0"/>
              <a:t>Introduction à </a:t>
            </a:r>
            <a:r>
              <a:rPr lang="fr-FR"/>
              <a:t>la Statistique</a:t>
            </a:r>
            <a:endParaRPr lang="fr-FR" dirty="0"/>
          </a:p>
          <a:p>
            <a:pPr marL="457200" indent="-457200">
              <a:buFont typeface="+mj-lt"/>
              <a:buAutoNum type="arabicPeriod"/>
            </a:pPr>
            <a:r>
              <a:rPr lang="fr-FR" dirty="0"/>
              <a:t>Statistique Descriptive</a:t>
            </a:r>
          </a:p>
          <a:p>
            <a:pPr marL="457200" indent="-457200">
              <a:buFont typeface="+mj-lt"/>
              <a:buAutoNum type="arabicPeriod"/>
            </a:pPr>
            <a:r>
              <a:rPr lang="fr-FR" dirty="0"/>
              <a:t>Statistique Inférentielle</a:t>
            </a:r>
          </a:p>
          <a:p>
            <a:pPr marL="457200" indent="-457200">
              <a:buFont typeface="+mj-lt"/>
              <a:buAutoNum type="arabicPeriod"/>
            </a:pPr>
            <a:endParaRPr lang="fr-FR" dirty="0"/>
          </a:p>
          <a:p>
            <a:pPr marL="457200" indent="-457200">
              <a:buFont typeface="+mj-lt"/>
              <a:buAutoNum type="arabicPeriod"/>
            </a:pPr>
            <a:endParaRPr lang="fr-FR" dirty="0"/>
          </a:p>
          <a:p>
            <a:pPr marL="457200" indent="-457200">
              <a:buFont typeface="+mj-lt"/>
              <a:buAutoNum type="arabicPeriod"/>
            </a:pPr>
            <a:endParaRPr lang="fr-FR" dirty="0"/>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2</a:t>
            </a:fld>
            <a:endParaRPr lang="fr-FR"/>
          </a:p>
        </p:txBody>
      </p:sp>
    </p:spTree>
    <p:extLst>
      <p:ext uri="{BB962C8B-B14F-4D97-AF65-F5344CB8AC3E}">
        <p14:creationId xmlns:p14="http://schemas.microsoft.com/office/powerpoint/2010/main" val="24579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797E711-0FF4-4DFE-BDF4-914F769556DA}"/>
              </a:ext>
            </a:extLst>
          </p:cNvPr>
          <p:cNvSpPr>
            <a:spLocks noGrp="1"/>
          </p:cNvSpPr>
          <p:nvPr>
            <p:ph type="sldNum" sz="quarter" idx="4"/>
          </p:nvPr>
        </p:nvSpPr>
        <p:spPr/>
        <p:txBody>
          <a:bodyPr/>
          <a:lstStyle/>
          <a:p>
            <a:fld id="{F9577099-E891-4A1F-8EFB-CA2E47745246}" type="slidenum">
              <a:rPr lang="fr-FR" smtClean="0"/>
              <a:pPr/>
              <a:t>20</a:t>
            </a:fld>
            <a:endParaRPr lang="fr-FR"/>
          </a:p>
        </p:txBody>
      </p:sp>
      <p:sp>
        <p:nvSpPr>
          <p:cNvPr id="3" name="Titre 2">
            <a:extLst>
              <a:ext uri="{FF2B5EF4-FFF2-40B4-BE49-F238E27FC236}">
                <a16:creationId xmlns:a16="http://schemas.microsoft.com/office/drawing/2014/main" id="{4AEA7135-F778-4C3F-99A8-E4C9525590CC}"/>
              </a:ext>
            </a:extLst>
          </p:cNvPr>
          <p:cNvSpPr>
            <a:spLocks noGrp="1"/>
          </p:cNvSpPr>
          <p:nvPr>
            <p:ph type="title"/>
          </p:nvPr>
        </p:nvSpPr>
        <p:spPr/>
        <p:txBody>
          <a:bodyPr/>
          <a:lstStyle/>
          <a:p>
            <a:r>
              <a:rPr lang="fr-BE" dirty="0"/>
              <a:t>Introduction à la statistique</a:t>
            </a:r>
            <a:endParaRPr lang="en-US" dirty="0"/>
          </a:p>
        </p:txBody>
      </p:sp>
      <p:sp>
        <p:nvSpPr>
          <p:cNvPr id="4" name="Espace réservé du texte 3">
            <a:extLst>
              <a:ext uri="{FF2B5EF4-FFF2-40B4-BE49-F238E27FC236}">
                <a16:creationId xmlns:a16="http://schemas.microsoft.com/office/drawing/2014/main" id="{CA44C8ED-E58C-43D5-8898-FA99707B94DF}"/>
              </a:ext>
            </a:extLst>
          </p:cNvPr>
          <p:cNvSpPr>
            <a:spLocks noGrp="1"/>
          </p:cNvSpPr>
          <p:nvPr>
            <p:ph type="body" sz="quarter" idx="13"/>
          </p:nvPr>
        </p:nvSpPr>
        <p:spPr/>
        <p:txBody>
          <a:bodyPr/>
          <a:lstStyle/>
          <a:p>
            <a:r>
              <a:rPr lang="fr-BE" dirty="0"/>
              <a:t>Méthodologie générale et vocabulaire de base</a:t>
            </a:r>
            <a:endParaRPr lang="en-US" dirty="0"/>
          </a:p>
        </p:txBody>
      </p:sp>
    </p:spTree>
    <p:extLst>
      <p:ext uri="{BB962C8B-B14F-4D97-AF65-F5344CB8AC3E}">
        <p14:creationId xmlns:p14="http://schemas.microsoft.com/office/powerpoint/2010/main" val="277841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5C769-958F-45CD-AACD-371A9DD18951}"/>
              </a:ext>
            </a:extLst>
          </p:cNvPr>
          <p:cNvSpPr>
            <a:spLocks noGrp="1"/>
          </p:cNvSpPr>
          <p:nvPr>
            <p:ph type="title"/>
          </p:nvPr>
        </p:nvSpPr>
        <p:spPr/>
        <p:txBody>
          <a:bodyPr/>
          <a:lstStyle/>
          <a:p>
            <a:r>
              <a:rPr lang="fr-BE" dirty="0"/>
              <a:t>Introduction à la statistique</a:t>
            </a:r>
            <a:endParaRPr lang="en-US" dirty="0"/>
          </a:p>
        </p:txBody>
      </p:sp>
      <p:sp>
        <p:nvSpPr>
          <p:cNvPr id="4" name="Espace réservé du texte 3">
            <a:extLst>
              <a:ext uri="{FF2B5EF4-FFF2-40B4-BE49-F238E27FC236}">
                <a16:creationId xmlns:a16="http://schemas.microsoft.com/office/drawing/2014/main" id="{AC37682B-6FC8-4B85-ACCB-AE8CEC5328F7}"/>
              </a:ext>
            </a:extLst>
          </p:cNvPr>
          <p:cNvSpPr>
            <a:spLocks noGrp="1"/>
          </p:cNvSpPr>
          <p:nvPr>
            <p:ph type="body" sz="quarter" idx="13"/>
          </p:nvPr>
        </p:nvSpPr>
        <p:spPr/>
        <p:txBody>
          <a:bodyPr/>
          <a:lstStyle/>
          <a:p>
            <a:r>
              <a:rPr lang="fr-BE" dirty="0"/>
              <a:t>Méthodologie générale</a:t>
            </a:r>
            <a:endParaRPr lang="en-US" dirty="0"/>
          </a:p>
        </p:txBody>
      </p:sp>
      <p:sp>
        <p:nvSpPr>
          <p:cNvPr id="5" name="Espace réservé du numéro de diapositive 4">
            <a:extLst>
              <a:ext uri="{FF2B5EF4-FFF2-40B4-BE49-F238E27FC236}">
                <a16:creationId xmlns:a16="http://schemas.microsoft.com/office/drawing/2014/main" id="{C177AAE6-708C-4352-9776-FDDF81716844}"/>
              </a:ext>
            </a:extLst>
          </p:cNvPr>
          <p:cNvSpPr>
            <a:spLocks noGrp="1"/>
          </p:cNvSpPr>
          <p:nvPr>
            <p:ph type="sldNum" sz="quarter" idx="4"/>
          </p:nvPr>
        </p:nvSpPr>
        <p:spPr/>
        <p:txBody>
          <a:bodyPr/>
          <a:lstStyle/>
          <a:p>
            <a:fld id="{F9577099-E891-4A1F-8EFB-CA2E47745246}" type="slidenum">
              <a:rPr lang="fr-FR" smtClean="0"/>
              <a:pPr/>
              <a:t>21</a:t>
            </a:fld>
            <a:endParaRPr lang="fr-FR"/>
          </a:p>
        </p:txBody>
      </p:sp>
      <p:grpSp>
        <p:nvGrpSpPr>
          <p:cNvPr id="37" name="Groupe 36">
            <a:extLst>
              <a:ext uri="{FF2B5EF4-FFF2-40B4-BE49-F238E27FC236}">
                <a16:creationId xmlns:a16="http://schemas.microsoft.com/office/drawing/2014/main" id="{3E81BDEE-A26C-1E04-23EE-426C07DB3622}"/>
              </a:ext>
            </a:extLst>
          </p:cNvPr>
          <p:cNvGrpSpPr/>
          <p:nvPr/>
        </p:nvGrpSpPr>
        <p:grpSpPr>
          <a:xfrm>
            <a:off x="4610142" y="2006455"/>
            <a:ext cx="5365527" cy="4292700"/>
            <a:chOff x="4610142" y="2006455"/>
            <a:chExt cx="5365527" cy="4292700"/>
          </a:xfrm>
        </p:grpSpPr>
        <p:grpSp>
          <p:nvGrpSpPr>
            <p:cNvPr id="6" name="Groupe 5">
              <a:extLst>
                <a:ext uri="{FF2B5EF4-FFF2-40B4-BE49-F238E27FC236}">
                  <a16:creationId xmlns:a16="http://schemas.microsoft.com/office/drawing/2014/main" id="{4E37DE6B-42BB-58DC-663B-0259B5858D5A}"/>
                </a:ext>
              </a:extLst>
            </p:cNvPr>
            <p:cNvGrpSpPr/>
            <p:nvPr/>
          </p:nvGrpSpPr>
          <p:grpSpPr>
            <a:xfrm>
              <a:off x="4610142" y="2449374"/>
              <a:ext cx="3058331" cy="3849781"/>
              <a:chOff x="3977900" y="1529749"/>
              <a:chExt cx="3058331" cy="3849781"/>
            </a:xfrm>
          </p:grpSpPr>
          <p:sp>
            <p:nvSpPr>
              <p:cNvPr id="3" name="Rectangle 2">
                <a:extLst>
                  <a:ext uri="{FF2B5EF4-FFF2-40B4-BE49-F238E27FC236}">
                    <a16:creationId xmlns:a16="http://schemas.microsoft.com/office/drawing/2014/main" id="{90297CC4-E1AE-08CD-5035-C3CE9BCC9262}"/>
                  </a:ext>
                </a:extLst>
              </p:cNvPr>
              <p:cNvSpPr/>
              <p:nvPr/>
            </p:nvSpPr>
            <p:spPr>
              <a:xfrm>
                <a:off x="3977900" y="1529749"/>
                <a:ext cx="3058331" cy="57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Collecte des données</a:t>
                </a:r>
              </a:p>
            </p:txBody>
          </p:sp>
          <p:sp>
            <p:nvSpPr>
              <p:cNvPr id="10" name="Rectangle 9">
                <a:extLst>
                  <a:ext uri="{FF2B5EF4-FFF2-40B4-BE49-F238E27FC236}">
                    <a16:creationId xmlns:a16="http://schemas.microsoft.com/office/drawing/2014/main" id="{851D0E4A-9A3C-DC13-F8C2-EF187F75F9C6}"/>
                  </a:ext>
                </a:extLst>
              </p:cNvPr>
              <p:cNvSpPr/>
              <p:nvPr/>
            </p:nvSpPr>
            <p:spPr>
              <a:xfrm>
                <a:off x="3977900" y="2621651"/>
                <a:ext cx="3058331" cy="573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Analyse des données</a:t>
                </a:r>
              </a:p>
            </p:txBody>
          </p:sp>
          <p:sp>
            <p:nvSpPr>
              <p:cNvPr id="11" name="Rectangle 10">
                <a:extLst>
                  <a:ext uri="{FF2B5EF4-FFF2-40B4-BE49-F238E27FC236}">
                    <a16:creationId xmlns:a16="http://schemas.microsoft.com/office/drawing/2014/main" id="{9B1792F5-603A-53EA-D520-6FF2C7921121}"/>
                  </a:ext>
                </a:extLst>
              </p:cNvPr>
              <p:cNvSpPr/>
              <p:nvPr/>
            </p:nvSpPr>
            <p:spPr>
              <a:xfrm>
                <a:off x="3977900" y="3714390"/>
                <a:ext cx="3058331" cy="573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Conclusions</a:t>
                </a:r>
              </a:p>
            </p:txBody>
          </p:sp>
          <p:sp>
            <p:nvSpPr>
              <p:cNvPr id="12" name="Rectangle 11">
                <a:extLst>
                  <a:ext uri="{FF2B5EF4-FFF2-40B4-BE49-F238E27FC236}">
                    <a16:creationId xmlns:a16="http://schemas.microsoft.com/office/drawing/2014/main" id="{A8351F46-6B1B-860B-3F6D-757E934D6D01}"/>
                  </a:ext>
                </a:extLst>
              </p:cNvPr>
              <p:cNvSpPr/>
              <p:nvPr/>
            </p:nvSpPr>
            <p:spPr>
              <a:xfrm>
                <a:off x="3977900" y="4807130"/>
                <a:ext cx="3058331" cy="57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b="1" dirty="0"/>
                  <a:t>Prise de décision</a:t>
                </a:r>
              </a:p>
            </p:txBody>
          </p:sp>
          <p:sp>
            <p:nvSpPr>
              <p:cNvPr id="22" name="Flèche : droite 21">
                <a:extLst>
                  <a:ext uri="{FF2B5EF4-FFF2-40B4-BE49-F238E27FC236}">
                    <a16:creationId xmlns:a16="http://schemas.microsoft.com/office/drawing/2014/main" id="{A19FA0C1-CABA-E077-16D7-2835AFCD3158}"/>
                  </a:ext>
                </a:extLst>
              </p:cNvPr>
              <p:cNvSpPr/>
              <p:nvPr/>
            </p:nvSpPr>
            <p:spPr>
              <a:xfrm rot="5400000">
                <a:off x="5392765" y="2141274"/>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Flèche : droite 22">
                <a:extLst>
                  <a:ext uri="{FF2B5EF4-FFF2-40B4-BE49-F238E27FC236}">
                    <a16:creationId xmlns:a16="http://schemas.microsoft.com/office/drawing/2014/main" id="{27E57BE7-9EF8-631F-E4CB-5788A898AC45}"/>
                  </a:ext>
                </a:extLst>
              </p:cNvPr>
              <p:cNvSpPr/>
              <p:nvPr/>
            </p:nvSpPr>
            <p:spPr>
              <a:xfrm rot="5400000">
                <a:off x="5392765" y="3234013"/>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Flèche : droite 23">
                <a:extLst>
                  <a:ext uri="{FF2B5EF4-FFF2-40B4-BE49-F238E27FC236}">
                    <a16:creationId xmlns:a16="http://schemas.microsoft.com/office/drawing/2014/main" id="{C325BDE3-D184-CC19-F06A-5DDEB78CD92E}"/>
                  </a:ext>
                </a:extLst>
              </p:cNvPr>
              <p:cNvSpPr/>
              <p:nvPr/>
            </p:nvSpPr>
            <p:spPr>
              <a:xfrm rot="5400000">
                <a:off x="5392765" y="4326752"/>
                <a:ext cx="228600" cy="44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7" name="Ellipse 6">
              <a:extLst>
                <a:ext uri="{FF2B5EF4-FFF2-40B4-BE49-F238E27FC236}">
                  <a16:creationId xmlns:a16="http://schemas.microsoft.com/office/drawing/2014/main" id="{8C5D8CF8-DA4E-F981-9096-8D8E9A4B8509}"/>
                </a:ext>
              </a:extLst>
            </p:cNvPr>
            <p:cNvSpPr/>
            <p:nvPr/>
          </p:nvSpPr>
          <p:spPr>
            <a:xfrm>
              <a:off x="8503269" y="2006455"/>
              <a:ext cx="1472400" cy="5016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sz="1400" dirty="0"/>
                <a:t>Recensement</a:t>
              </a:r>
            </a:p>
          </p:txBody>
        </p:sp>
        <p:sp>
          <p:nvSpPr>
            <p:cNvPr id="8" name="Ellipse 7">
              <a:extLst>
                <a:ext uri="{FF2B5EF4-FFF2-40B4-BE49-F238E27FC236}">
                  <a16:creationId xmlns:a16="http://schemas.microsoft.com/office/drawing/2014/main" id="{F9036BC1-08D1-ECDA-6B32-C90C9243D294}"/>
                </a:ext>
              </a:extLst>
            </p:cNvPr>
            <p:cNvSpPr/>
            <p:nvPr/>
          </p:nvSpPr>
          <p:spPr>
            <a:xfrm>
              <a:off x="8503269" y="2630121"/>
              <a:ext cx="1472400" cy="5016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sz="1400" dirty="0"/>
                <a:t>Sondage</a:t>
              </a:r>
            </a:p>
          </p:txBody>
        </p:sp>
        <p:sp>
          <p:nvSpPr>
            <p:cNvPr id="9" name="Ellipse 8">
              <a:extLst>
                <a:ext uri="{FF2B5EF4-FFF2-40B4-BE49-F238E27FC236}">
                  <a16:creationId xmlns:a16="http://schemas.microsoft.com/office/drawing/2014/main" id="{92CBD815-6CE5-409F-DEAA-EC6A13F9D264}"/>
                </a:ext>
              </a:extLst>
            </p:cNvPr>
            <p:cNvSpPr/>
            <p:nvPr/>
          </p:nvSpPr>
          <p:spPr>
            <a:xfrm>
              <a:off x="8503050" y="3281524"/>
              <a:ext cx="1472619" cy="5016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sz="1400" dirty="0"/>
                <a:t>Statistique Descriptive</a:t>
              </a:r>
            </a:p>
          </p:txBody>
        </p:sp>
        <p:sp>
          <p:nvSpPr>
            <p:cNvPr id="15" name="Ellipse 14">
              <a:extLst>
                <a:ext uri="{FF2B5EF4-FFF2-40B4-BE49-F238E27FC236}">
                  <a16:creationId xmlns:a16="http://schemas.microsoft.com/office/drawing/2014/main" id="{8B0685C9-9C8C-94A5-724A-13EFAB1F8DC4}"/>
                </a:ext>
              </a:extLst>
            </p:cNvPr>
            <p:cNvSpPr/>
            <p:nvPr/>
          </p:nvSpPr>
          <p:spPr>
            <a:xfrm>
              <a:off x="8503050" y="3863706"/>
              <a:ext cx="1472619" cy="5016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BE" sz="1400" dirty="0"/>
                <a:t>Inférence Statistique</a:t>
              </a:r>
            </a:p>
          </p:txBody>
        </p:sp>
        <p:cxnSp>
          <p:nvCxnSpPr>
            <p:cNvPr id="17" name="Connecteur droit avec flèche 16">
              <a:extLst>
                <a:ext uri="{FF2B5EF4-FFF2-40B4-BE49-F238E27FC236}">
                  <a16:creationId xmlns:a16="http://schemas.microsoft.com/office/drawing/2014/main" id="{9765E97C-1BB4-8C4D-D75F-C2B36A2716E3}"/>
                </a:ext>
              </a:extLst>
            </p:cNvPr>
            <p:cNvCxnSpPr>
              <a:stCxn id="3" idx="3"/>
              <a:endCxn id="7" idx="2"/>
            </p:cNvCxnSpPr>
            <p:nvPr/>
          </p:nvCxnSpPr>
          <p:spPr>
            <a:xfrm flipV="1">
              <a:off x="7668473" y="2257262"/>
              <a:ext cx="834796" cy="47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86346FD-0C7D-3A4E-2F1E-BC02FCDD5DCC}"/>
                </a:ext>
              </a:extLst>
            </p:cNvPr>
            <p:cNvCxnSpPr>
              <a:cxnSpLocks/>
              <a:stCxn id="3" idx="3"/>
              <a:endCxn id="8" idx="2"/>
            </p:cNvCxnSpPr>
            <p:nvPr/>
          </p:nvCxnSpPr>
          <p:spPr>
            <a:xfrm>
              <a:off x="7668473" y="2735574"/>
              <a:ext cx="834796" cy="14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D00DAD73-BEB3-D761-3782-EE62C6006429}"/>
                </a:ext>
              </a:extLst>
            </p:cNvPr>
            <p:cNvCxnSpPr>
              <a:cxnSpLocks/>
              <a:stCxn id="10" idx="3"/>
              <a:endCxn id="9" idx="2"/>
            </p:cNvCxnSpPr>
            <p:nvPr/>
          </p:nvCxnSpPr>
          <p:spPr>
            <a:xfrm flipV="1">
              <a:off x="7668473" y="3532331"/>
              <a:ext cx="834577" cy="29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ECE12B7C-F634-606F-F1F6-4080D2FB6A16}"/>
                </a:ext>
              </a:extLst>
            </p:cNvPr>
            <p:cNvCxnSpPr>
              <a:cxnSpLocks/>
              <a:stCxn id="10" idx="3"/>
              <a:endCxn id="15" idx="2"/>
            </p:cNvCxnSpPr>
            <p:nvPr/>
          </p:nvCxnSpPr>
          <p:spPr>
            <a:xfrm>
              <a:off x="7668473" y="3827895"/>
              <a:ext cx="834577" cy="286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052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838200" y="2428879"/>
            <a:ext cx="4777740" cy="3625843"/>
          </a:xfrm>
        </p:spPr>
        <p:txBody>
          <a:bodyPr>
            <a:normAutofit fontScale="85000" lnSpcReduction="20000"/>
          </a:bodyPr>
          <a:lstStyle/>
          <a:p>
            <a:r>
              <a:rPr lang="fr-BE" b="1" dirty="0"/>
              <a:t>Population</a:t>
            </a:r>
          </a:p>
          <a:p>
            <a:endParaRPr lang="fr-BE" dirty="0"/>
          </a:p>
          <a:p>
            <a:endParaRPr lang="fr-BE" dirty="0"/>
          </a:p>
          <a:p>
            <a:pPr marL="457200" lvl="1" indent="0">
              <a:buNone/>
            </a:pPr>
            <a:r>
              <a:rPr lang="fr-BE" dirty="0"/>
              <a:t>Ensemble des individus (ou unités statistiques ) pour lequel on considère une ou plusieurs caractéristiques</a:t>
            </a:r>
          </a:p>
          <a:p>
            <a:endParaRPr lang="fr-BE" dirty="0"/>
          </a:p>
          <a:p>
            <a:pPr marL="457200" lvl="1" indent="0">
              <a:buNone/>
            </a:pPr>
            <a:r>
              <a:rPr lang="fr-BE" dirty="0"/>
              <a:t>Ex. L’ensemble des voitures immatriculées en 2016</a:t>
            </a:r>
          </a:p>
          <a:p>
            <a:endParaRPr lang="fr-BE" dirty="0"/>
          </a:p>
          <a:p>
            <a:r>
              <a:rPr lang="en-US" b="1" dirty="0"/>
              <a:t>Taille</a:t>
            </a:r>
            <a:r>
              <a:rPr lang="en-US" dirty="0"/>
              <a:t> de la population</a:t>
            </a:r>
          </a:p>
          <a:p>
            <a:endParaRPr lang="en-US" dirty="0"/>
          </a:p>
          <a:p>
            <a:pPr marL="289800" lvl="1" indent="0">
              <a:buNone/>
            </a:pPr>
            <a:r>
              <a:rPr lang="en-US" dirty="0"/>
              <a:t>Le </a:t>
            </a:r>
            <a:r>
              <a:rPr lang="en-US" dirty="0" err="1"/>
              <a:t>nombre</a:t>
            </a:r>
            <a:r>
              <a:rPr lang="en-US" dirty="0"/>
              <a:t> </a:t>
            </a:r>
            <a:r>
              <a:rPr lang="en-US" dirty="0" err="1"/>
              <a:t>d'individus</a:t>
            </a:r>
            <a:r>
              <a:rPr lang="en-US" dirty="0"/>
              <a:t> </a:t>
            </a:r>
            <a:r>
              <a:rPr lang="en-US" dirty="0" err="1"/>
              <a:t>constituant</a:t>
            </a:r>
            <a:r>
              <a:rPr lang="en-US" dirty="0"/>
              <a:t> la population</a:t>
            </a:r>
            <a:endParaRPr lang="fr-BE" dirty="0"/>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Définitions de base: population</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22</a:t>
            </a:fld>
            <a:endParaRPr lang="fr-FR"/>
          </a:p>
        </p:txBody>
      </p:sp>
      <p:graphicFrame>
        <p:nvGraphicFramePr>
          <p:cNvPr id="6" name="Object 4">
            <a:extLst>
              <a:ext uri="{FF2B5EF4-FFF2-40B4-BE49-F238E27FC236}">
                <a16:creationId xmlns:a16="http://schemas.microsoft.com/office/drawing/2014/main" id="{B7E9257D-7DC7-4C44-ACBB-A70BB6601939}"/>
              </a:ext>
            </a:extLst>
          </p:cNvPr>
          <p:cNvGraphicFramePr>
            <a:graphicFrameLocks/>
          </p:cNvGraphicFramePr>
          <p:nvPr>
            <p:extLst>
              <p:ext uri="{D42A27DB-BD31-4B8C-83A1-F6EECF244321}">
                <p14:modId xmlns:p14="http://schemas.microsoft.com/office/powerpoint/2010/main" val="2319091058"/>
              </p:ext>
            </p:extLst>
          </p:nvPr>
        </p:nvGraphicFramePr>
        <p:xfrm>
          <a:off x="6653213" y="2428875"/>
          <a:ext cx="2643187" cy="1714500"/>
        </p:xfrm>
        <a:graphic>
          <a:graphicData uri="http://schemas.openxmlformats.org/presentationml/2006/ole">
            <mc:AlternateContent xmlns:mc="http://schemas.openxmlformats.org/markup-compatibility/2006">
              <mc:Choice xmlns:v="urn:schemas-microsoft-com:vml" Requires="v">
                <p:oleObj name="ClipArt" r:id="rId2" imgW="5529240" imgH="3290760" progId="MS_ClipArt_Gallery.2">
                  <p:embed/>
                </p:oleObj>
              </mc:Choice>
              <mc:Fallback>
                <p:oleObj name="ClipArt" r:id="rId2" imgW="5529240" imgH="3290760" progId="MS_ClipArt_Gallery.2">
                  <p:embed/>
                  <p:pic>
                    <p:nvPicPr>
                      <p:cNvPr id="17" name="Object 4">
                        <a:extLst>
                          <a:ext uri="{FF2B5EF4-FFF2-40B4-BE49-F238E27FC236}">
                            <a16:creationId xmlns:a16="http://schemas.microsoft.com/office/drawing/2014/main" id="{869100E1-F502-47A7-99EB-1BCAD81B1D2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213" y="2428875"/>
                        <a:ext cx="264318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5">
            <a:extLst>
              <a:ext uri="{FF2B5EF4-FFF2-40B4-BE49-F238E27FC236}">
                <a16:creationId xmlns:a16="http://schemas.microsoft.com/office/drawing/2014/main" id="{8B9DE1DE-F715-4138-A6F1-5A051B47AF02}"/>
              </a:ext>
            </a:extLst>
          </p:cNvPr>
          <p:cNvSpPr>
            <a:spLocks noChangeArrowheads="1"/>
          </p:cNvSpPr>
          <p:nvPr/>
        </p:nvSpPr>
        <p:spPr bwMode="auto">
          <a:xfrm>
            <a:off x="7492814" y="5247568"/>
            <a:ext cx="2178224" cy="43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marL="342900" indent="-342900">
              <a:defRPr sz="2400">
                <a:solidFill>
                  <a:schemeClr val="tx1"/>
                </a:solidFill>
                <a:latin typeface="Book Antiqua" panose="02040602050305030304" pitchFamily="18" charset="0"/>
              </a:defRPr>
            </a:lvl1pPr>
            <a:lvl2pPr>
              <a:defRPr sz="2400">
                <a:solidFill>
                  <a:schemeClr val="tx1"/>
                </a:solidFill>
                <a:latin typeface="Book Antiqua" panose="02040602050305030304" pitchFamily="18" charset="0"/>
              </a:defRPr>
            </a:lvl2pPr>
            <a:lvl3pPr marL="1143000" indent="-228600">
              <a:defRPr sz="2400">
                <a:solidFill>
                  <a:schemeClr val="tx1"/>
                </a:solidFill>
                <a:latin typeface="Book Antiqua" panose="02040602050305030304" pitchFamily="18" charset="0"/>
              </a:defRPr>
            </a:lvl3pPr>
            <a:lvl4pPr marL="1600200" indent="-228600">
              <a:defRPr sz="2400">
                <a:solidFill>
                  <a:schemeClr val="tx1"/>
                </a:solidFill>
                <a:latin typeface="Book Antiqua" panose="02040602050305030304" pitchFamily="18" charset="0"/>
              </a:defRPr>
            </a:lvl4pPr>
            <a:lvl5pPr marL="2057400" indent="-228600">
              <a:defRPr sz="2400">
                <a:solidFill>
                  <a:schemeClr val="tx1"/>
                </a:solidFill>
                <a:latin typeface="Book Antiqua" panose="02040602050305030304" pitchFamily="18" charset="0"/>
              </a:defRPr>
            </a:lvl5pPr>
            <a:lvl6pPr marL="2514600" indent="-228600" eaLnBrk="0" fontAlgn="base" hangingPunct="0">
              <a:spcBef>
                <a:spcPct val="0"/>
              </a:spcBef>
              <a:spcAft>
                <a:spcPct val="0"/>
              </a:spcAft>
              <a:defRPr sz="2400">
                <a:solidFill>
                  <a:schemeClr val="tx1"/>
                </a:solidFill>
                <a:latin typeface="Book Antiqua" panose="02040602050305030304" pitchFamily="18" charset="0"/>
              </a:defRPr>
            </a:lvl6pPr>
            <a:lvl7pPr marL="2971800" indent="-228600" eaLnBrk="0" fontAlgn="base" hangingPunct="0">
              <a:spcBef>
                <a:spcPct val="0"/>
              </a:spcBef>
              <a:spcAft>
                <a:spcPct val="0"/>
              </a:spcAft>
              <a:defRPr sz="2400">
                <a:solidFill>
                  <a:schemeClr val="tx1"/>
                </a:solidFill>
                <a:latin typeface="Book Antiqua" panose="02040602050305030304" pitchFamily="18" charset="0"/>
              </a:defRPr>
            </a:lvl7pPr>
            <a:lvl8pPr marL="3429000" indent="-228600" eaLnBrk="0" fontAlgn="base" hangingPunct="0">
              <a:spcBef>
                <a:spcPct val="0"/>
              </a:spcBef>
              <a:spcAft>
                <a:spcPct val="0"/>
              </a:spcAft>
              <a:defRPr sz="2400">
                <a:solidFill>
                  <a:schemeClr val="tx1"/>
                </a:solidFill>
                <a:latin typeface="Book Antiqua" panose="02040602050305030304" pitchFamily="18" charset="0"/>
              </a:defRPr>
            </a:lvl8pPr>
            <a:lvl9pPr marL="3886200" indent="-228600" eaLnBrk="0" fontAlgn="base" hangingPunct="0">
              <a:spcBef>
                <a:spcPct val="0"/>
              </a:spcBef>
              <a:spcAft>
                <a:spcPct val="0"/>
              </a:spcAft>
              <a:defRPr sz="2400">
                <a:solidFill>
                  <a:schemeClr val="tx1"/>
                </a:solidFill>
                <a:latin typeface="Book Antiqua" panose="02040602050305030304" pitchFamily="18" charset="0"/>
              </a:defRPr>
            </a:lvl9pPr>
          </a:lstStyle>
          <a:p>
            <a:pPr lvl="1">
              <a:spcBef>
                <a:spcPct val="20000"/>
              </a:spcBef>
            </a:pPr>
            <a:r>
              <a:rPr lang="fr-CA" altLang="fr-FR" sz="1800" dirty="0"/>
              <a:t> </a:t>
            </a:r>
            <a:r>
              <a:rPr lang="fr-CA" altLang="fr-FR" dirty="0">
                <a:solidFill>
                  <a:srgbClr val="003769"/>
                </a:solidFill>
                <a:latin typeface="+mn-lt"/>
                <a:cs typeface="Calibri" pitchFamily="34" charset="0"/>
              </a:rPr>
              <a:t>Notation : </a:t>
            </a:r>
            <a:r>
              <a:rPr lang="fr-CA" altLang="fr-FR" b="1" i="1" dirty="0">
                <a:solidFill>
                  <a:srgbClr val="003769"/>
                </a:solidFill>
                <a:latin typeface="+mn-lt"/>
                <a:cs typeface="Calibri" pitchFamily="34" charset="0"/>
              </a:rPr>
              <a:t>N</a:t>
            </a:r>
          </a:p>
        </p:txBody>
      </p:sp>
      <p:sp>
        <p:nvSpPr>
          <p:cNvPr id="11" name="Flèche : droite 10">
            <a:extLst>
              <a:ext uri="{FF2B5EF4-FFF2-40B4-BE49-F238E27FC236}">
                <a16:creationId xmlns:a16="http://schemas.microsoft.com/office/drawing/2014/main" id="{3CDC9F15-5DFF-4BD9-AC5B-1607B081B3D7}"/>
              </a:ext>
            </a:extLst>
          </p:cNvPr>
          <p:cNvSpPr/>
          <p:nvPr/>
        </p:nvSpPr>
        <p:spPr>
          <a:xfrm>
            <a:off x="6768914" y="5295650"/>
            <a:ext cx="723900" cy="342900"/>
          </a:xfrm>
          <a:prstGeom prst="right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35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838200" y="2428879"/>
            <a:ext cx="4777740" cy="3625843"/>
          </a:xfrm>
        </p:spPr>
        <p:txBody>
          <a:bodyPr>
            <a:normAutofit/>
          </a:bodyPr>
          <a:lstStyle/>
          <a:p>
            <a:r>
              <a:rPr lang="fr-BE" b="1" dirty="0"/>
              <a:t>Individu </a:t>
            </a:r>
            <a:r>
              <a:rPr lang="fr-BE" dirty="0"/>
              <a:t>ou</a:t>
            </a:r>
            <a:r>
              <a:rPr lang="fr-BE" b="1" dirty="0"/>
              <a:t> unité statistique:</a:t>
            </a:r>
          </a:p>
          <a:p>
            <a:endParaRPr lang="fr-BE" dirty="0"/>
          </a:p>
          <a:p>
            <a:endParaRPr lang="fr-BE" dirty="0"/>
          </a:p>
          <a:p>
            <a:pPr marL="457200" lvl="1" indent="0">
              <a:buNone/>
            </a:pPr>
            <a:r>
              <a:rPr lang="fr-BE" dirty="0"/>
              <a:t>Une unité distincte chez laquelle on peut observer une ou plusieurs caractéristiques</a:t>
            </a:r>
          </a:p>
          <a:p>
            <a:pPr marL="457200" lvl="1" indent="0">
              <a:buNone/>
            </a:pPr>
            <a:endParaRPr lang="fr-BE" dirty="0"/>
          </a:p>
          <a:p>
            <a:pPr marL="457200" lvl="1" indent="0">
              <a:buNone/>
            </a:pPr>
            <a:r>
              <a:rPr lang="fr-BE" dirty="0"/>
              <a:t>Ex. Une voiture immatriculée en 2016, un prélèvement de sol fait à Dijon</a:t>
            </a:r>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Définitions de base: individu</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23</a:t>
            </a:fld>
            <a:endParaRPr lang="fr-FR"/>
          </a:p>
        </p:txBody>
      </p:sp>
      <p:graphicFrame>
        <p:nvGraphicFramePr>
          <p:cNvPr id="6" name="Object 4">
            <a:extLst>
              <a:ext uri="{FF2B5EF4-FFF2-40B4-BE49-F238E27FC236}">
                <a16:creationId xmlns:a16="http://schemas.microsoft.com/office/drawing/2014/main" id="{B7E9257D-7DC7-4C44-ACBB-A70BB6601939}"/>
              </a:ext>
            </a:extLst>
          </p:cNvPr>
          <p:cNvGraphicFramePr>
            <a:graphicFrameLocks/>
          </p:cNvGraphicFramePr>
          <p:nvPr/>
        </p:nvGraphicFramePr>
        <p:xfrm>
          <a:off x="6653213" y="2428875"/>
          <a:ext cx="2643187" cy="1714500"/>
        </p:xfrm>
        <a:graphic>
          <a:graphicData uri="http://schemas.openxmlformats.org/presentationml/2006/ole">
            <mc:AlternateContent xmlns:mc="http://schemas.openxmlformats.org/markup-compatibility/2006">
              <mc:Choice xmlns:v="urn:schemas-microsoft-com:vml" Requires="v">
                <p:oleObj name="ClipArt" r:id="rId2" imgW="5529240" imgH="3290760" progId="MS_ClipArt_Gallery.2">
                  <p:embed/>
                </p:oleObj>
              </mc:Choice>
              <mc:Fallback>
                <p:oleObj name="ClipArt" r:id="rId2" imgW="5529240" imgH="3290760" progId="MS_ClipArt_Gallery.2">
                  <p:embed/>
                  <p:pic>
                    <p:nvPicPr>
                      <p:cNvPr id="6" name="Object 4">
                        <a:extLst>
                          <a:ext uri="{FF2B5EF4-FFF2-40B4-BE49-F238E27FC236}">
                            <a16:creationId xmlns:a16="http://schemas.microsoft.com/office/drawing/2014/main" id="{B7E9257D-7DC7-4C44-ACBB-A70BB660193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213" y="2428875"/>
                        <a:ext cx="264318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a:extLst>
              <a:ext uri="{FF2B5EF4-FFF2-40B4-BE49-F238E27FC236}">
                <a16:creationId xmlns:a16="http://schemas.microsoft.com/office/drawing/2014/main" id="{1AFF5AE9-8BF1-41B1-A302-A1E90E34F23B}"/>
              </a:ext>
            </a:extLst>
          </p:cNvPr>
          <p:cNvGraphicFramePr>
            <a:graphicFrameLocks/>
          </p:cNvGraphicFramePr>
          <p:nvPr>
            <p:extLst>
              <p:ext uri="{D42A27DB-BD31-4B8C-83A1-F6EECF244321}">
                <p14:modId xmlns:p14="http://schemas.microsoft.com/office/powerpoint/2010/main" val="536643094"/>
              </p:ext>
            </p:extLst>
          </p:nvPr>
        </p:nvGraphicFramePr>
        <p:xfrm>
          <a:off x="7160659" y="4242595"/>
          <a:ext cx="450056" cy="1459706"/>
        </p:xfrm>
        <a:graphic>
          <a:graphicData uri="http://schemas.openxmlformats.org/presentationml/2006/ole">
            <mc:AlternateContent xmlns:mc="http://schemas.openxmlformats.org/markup-compatibility/2006">
              <mc:Choice xmlns:v="urn:schemas-microsoft-com:vml" Requires="v">
                <p:oleObj name="ClipArt" r:id="rId4" imgW="1187280" imgH="3816000" progId="MS_ClipArt_Gallery.2">
                  <p:embed/>
                </p:oleObj>
              </mc:Choice>
              <mc:Fallback>
                <p:oleObj name="ClipArt" r:id="rId4" imgW="1187280" imgH="3816000" progId="MS_ClipArt_Gallery.2">
                  <p:embed/>
                  <p:pic>
                    <p:nvPicPr>
                      <p:cNvPr id="14" name="Object 5">
                        <a:extLst>
                          <a:ext uri="{FF2B5EF4-FFF2-40B4-BE49-F238E27FC236}">
                            <a16:creationId xmlns:a16="http://schemas.microsoft.com/office/drawing/2014/main" id="{281D7C8B-CD31-418F-9766-9AF8A30B166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659" y="4242595"/>
                        <a:ext cx="450056" cy="145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6">
            <a:extLst>
              <a:ext uri="{FF2B5EF4-FFF2-40B4-BE49-F238E27FC236}">
                <a16:creationId xmlns:a16="http://schemas.microsoft.com/office/drawing/2014/main" id="{04B191CD-1912-48B9-AB5E-FACAAE63F2D0}"/>
              </a:ext>
            </a:extLst>
          </p:cNvPr>
          <p:cNvSpPr>
            <a:spLocks noChangeShapeType="1"/>
          </p:cNvSpPr>
          <p:nvPr/>
        </p:nvSpPr>
        <p:spPr bwMode="auto">
          <a:xfrm flipH="1">
            <a:off x="7490460" y="3182938"/>
            <a:ext cx="558436" cy="1262061"/>
          </a:xfrm>
          <a:prstGeom prst="line">
            <a:avLst/>
          </a:prstGeom>
          <a:noFill/>
          <a:ln w="12700">
            <a:solidFill>
              <a:schemeClr val="accent2">
                <a:lumMod val="40000"/>
                <a:lumOff val="60000"/>
              </a:schemeClr>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r-BE"/>
          </a:p>
        </p:txBody>
      </p:sp>
    </p:spTree>
    <p:extLst>
      <p:ext uri="{BB962C8B-B14F-4D97-AF65-F5344CB8AC3E}">
        <p14:creationId xmlns:p14="http://schemas.microsoft.com/office/powerpoint/2010/main" val="70840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838200" y="2428879"/>
            <a:ext cx="10279380" cy="3625843"/>
          </a:xfrm>
        </p:spPr>
        <p:txBody>
          <a:bodyPr>
            <a:normAutofit fontScale="92500" lnSpcReduction="20000"/>
          </a:bodyPr>
          <a:lstStyle/>
          <a:p>
            <a:r>
              <a:rPr lang="fr-BE" dirty="0"/>
              <a:t>Caractéristique susceptible de  variations observables.</a:t>
            </a:r>
          </a:p>
          <a:p>
            <a:endParaRPr lang="fr-BE" dirty="0"/>
          </a:p>
          <a:p>
            <a:pPr marL="289800" lvl="1" indent="0">
              <a:buNone/>
            </a:pPr>
            <a:r>
              <a:rPr lang="fr-BE" dirty="0"/>
              <a:t>Notation :  </a:t>
            </a:r>
            <a:r>
              <a:rPr lang="fr-BE" b="1" dirty="0"/>
              <a:t>X , Y , W , ... (caractères)</a:t>
            </a:r>
          </a:p>
          <a:p>
            <a:pPr marL="289800" lvl="1" indent="0">
              <a:buNone/>
            </a:pPr>
            <a:endParaRPr lang="fr-BE" dirty="0"/>
          </a:p>
          <a:p>
            <a:pPr marL="289800" lvl="1" indent="0">
              <a:buNone/>
            </a:pPr>
            <a:r>
              <a:rPr lang="fr-BE" dirty="0"/>
              <a:t>Ex. Teneur en Cd des sols, leur densité apparente..., couleur des voitures, leur puissance</a:t>
            </a:r>
          </a:p>
          <a:p>
            <a:endParaRPr lang="fr-BE" dirty="0"/>
          </a:p>
          <a:p>
            <a:r>
              <a:rPr lang="fr-BE" dirty="0"/>
              <a:t>Valeurs: les mesures distinctes d'une caractéristique donnée.</a:t>
            </a:r>
          </a:p>
          <a:p>
            <a:endParaRPr lang="fr-BE" dirty="0"/>
          </a:p>
          <a:p>
            <a:pPr marL="289800" lvl="1" indent="0">
              <a:buNone/>
            </a:pPr>
            <a:r>
              <a:rPr lang="fr-BE" dirty="0"/>
              <a:t>Notation :  </a:t>
            </a:r>
            <a:r>
              <a:rPr lang="fr-BE" b="1" dirty="0"/>
              <a:t>x1 , x2 , ...  (modalités)</a:t>
            </a:r>
          </a:p>
          <a:p>
            <a:pPr marL="289800" lvl="1" indent="0">
              <a:buNone/>
            </a:pPr>
            <a:endParaRPr lang="fr-BE" dirty="0"/>
          </a:p>
          <a:p>
            <a:pPr marL="289800" lvl="1" indent="0">
              <a:buNone/>
            </a:pPr>
            <a:r>
              <a:rPr lang="fr-BE" dirty="0"/>
              <a:t>Ex. Teneur en Cd du sol prélevé à Dijon, sa densité apparente..., couleur d’une voiture immatriculée en 2016, sa puissance,…</a:t>
            </a:r>
          </a:p>
          <a:p>
            <a:endParaRPr lang="fr-BE" dirty="0"/>
          </a:p>
          <a:p>
            <a:endParaRPr lang="fr-BE" dirty="0"/>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Définitions de base: variables statistiques (1)</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24</a:t>
            </a:fld>
            <a:endParaRPr lang="fr-FR"/>
          </a:p>
        </p:txBody>
      </p:sp>
    </p:spTree>
    <p:extLst>
      <p:ext uri="{BB962C8B-B14F-4D97-AF65-F5344CB8AC3E}">
        <p14:creationId xmlns:p14="http://schemas.microsoft.com/office/powerpoint/2010/main" val="9179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838200" y="2428879"/>
            <a:ext cx="10279380" cy="3625843"/>
          </a:xfrm>
        </p:spPr>
        <p:txBody>
          <a:bodyPr>
            <a:normAutofit/>
          </a:bodyPr>
          <a:lstStyle/>
          <a:p>
            <a:r>
              <a:rPr lang="fr-BE" dirty="0"/>
              <a:t>Valeurs possibles:</a:t>
            </a:r>
          </a:p>
          <a:p>
            <a:endParaRPr lang="fr-BE" dirty="0"/>
          </a:p>
          <a:p>
            <a:pPr marL="289800" lvl="1" indent="0">
              <a:buNone/>
            </a:pPr>
            <a:r>
              <a:rPr lang="fr-BE" dirty="0"/>
              <a:t>Tous les résultats possibles</a:t>
            </a:r>
            <a:r>
              <a:rPr lang="fr-BE" b="1" dirty="0"/>
              <a:t> a priori </a:t>
            </a:r>
            <a:r>
              <a:rPr lang="fr-BE" dirty="0"/>
              <a:t>si on fait une observation d'une variable</a:t>
            </a:r>
          </a:p>
          <a:p>
            <a:endParaRPr lang="fr-BE" dirty="0"/>
          </a:p>
          <a:p>
            <a:endParaRPr lang="fr-BE" dirty="0"/>
          </a:p>
          <a:p>
            <a:r>
              <a:rPr lang="fr-BE" dirty="0"/>
              <a:t>Valeur observée:</a:t>
            </a:r>
          </a:p>
          <a:p>
            <a:endParaRPr lang="fr-BE" dirty="0"/>
          </a:p>
          <a:p>
            <a:pPr marL="289800" lvl="1" indent="0">
              <a:buNone/>
            </a:pPr>
            <a:r>
              <a:rPr lang="fr-BE" dirty="0"/>
              <a:t>Résultat </a:t>
            </a:r>
            <a:r>
              <a:rPr lang="fr-BE" b="1" dirty="0"/>
              <a:t>a posteriori </a:t>
            </a:r>
            <a:r>
              <a:rPr lang="fr-BE" dirty="0"/>
              <a:t>d'une observation d'une variable</a:t>
            </a:r>
          </a:p>
          <a:p>
            <a:endParaRPr lang="fr-BE" dirty="0"/>
          </a:p>
          <a:p>
            <a:endParaRPr lang="fr-BE" dirty="0"/>
          </a:p>
          <a:p>
            <a:endParaRPr lang="fr-BE" dirty="0"/>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Définitions de base: variables statistiques (2)</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25</a:t>
            </a:fld>
            <a:endParaRPr lang="fr-FR"/>
          </a:p>
        </p:txBody>
      </p:sp>
    </p:spTree>
    <p:extLst>
      <p:ext uri="{BB962C8B-B14F-4D97-AF65-F5344CB8AC3E}">
        <p14:creationId xmlns:p14="http://schemas.microsoft.com/office/powerpoint/2010/main" val="2987395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838200" y="2428879"/>
            <a:ext cx="10279380" cy="3625843"/>
          </a:xfrm>
        </p:spPr>
        <p:txBody>
          <a:bodyPr>
            <a:normAutofit/>
          </a:bodyPr>
          <a:lstStyle/>
          <a:p>
            <a:r>
              <a:rPr lang="fr-BE" b="1" dirty="0"/>
              <a:t>Echantillon (</a:t>
            </a:r>
            <a:r>
              <a:rPr lang="fr-BE" b="1" dirty="0" err="1"/>
              <a:t>sample</a:t>
            </a:r>
            <a:r>
              <a:rPr lang="fr-BE" b="1" dirty="0"/>
              <a:t>)</a:t>
            </a:r>
            <a:r>
              <a:rPr lang="fr-BE" dirty="0"/>
              <a:t>:</a:t>
            </a:r>
          </a:p>
          <a:p>
            <a:endParaRPr lang="fr-BE" dirty="0"/>
          </a:p>
          <a:p>
            <a:pPr marL="289800" lvl="1" indent="0">
              <a:buNone/>
            </a:pPr>
            <a:r>
              <a:rPr lang="fr-BE" sz="2000" dirty="0"/>
              <a:t>Sous-groupe d’une population donnée. 	</a:t>
            </a:r>
            <a:br>
              <a:rPr lang="fr-BE" sz="2000" dirty="0"/>
            </a:br>
            <a:r>
              <a:rPr lang="fr-BE" sz="2000" dirty="0"/>
              <a:t>Taille notée : </a:t>
            </a:r>
            <a:r>
              <a:rPr lang="fr-BE" sz="2000" b="1" i="1" dirty="0"/>
              <a:t>n</a:t>
            </a:r>
          </a:p>
          <a:p>
            <a:pPr marL="289800" lvl="1" indent="0">
              <a:buNone/>
            </a:pPr>
            <a:br>
              <a:rPr lang="fr-BE" dirty="0"/>
            </a:br>
            <a:br>
              <a:rPr lang="fr-BE" dirty="0"/>
            </a:br>
            <a:r>
              <a:rPr lang="fr-BE" dirty="0"/>
              <a:t>Ex. 20 sols viticoles prélevés autour de Beaune, </a:t>
            </a:r>
          </a:p>
          <a:p>
            <a:pPr marL="0" indent="0">
              <a:buNone/>
            </a:pPr>
            <a:r>
              <a:rPr lang="fr-BE" dirty="0"/>
              <a:t>      20 voitures passant </a:t>
            </a:r>
            <a:r>
              <a:rPr lang="fr-BE"/>
              <a:t>devant le 800…</a:t>
            </a:r>
            <a:endParaRPr lang="fr-BE" dirty="0"/>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Définitions de base: échantillon</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26</a:t>
            </a:fld>
            <a:endParaRPr lang="fr-FR"/>
          </a:p>
        </p:txBody>
      </p:sp>
      <p:grpSp>
        <p:nvGrpSpPr>
          <p:cNvPr id="15" name="Groupe 14">
            <a:extLst>
              <a:ext uri="{FF2B5EF4-FFF2-40B4-BE49-F238E27FC236}">
                <a16:creationId xmlns:a16="http://schemas.microsoft.com/office/drawing/2014/main" id="{EA38753C-FAF4-4130-9FB8-DC28EF484B9A}"/>
              </a:ext>
            </a:extLst>
          </p:cNvPr>
          <p:cNvGrpSpPr/>
          <p:nvPr/>
        </p:nvGrpSpPr>
        <p:grpSpPr>
          <a:xfrm>
            <a:off x="7451564" y="2837180"/>
            <a:ext cx="3348038" cy="1819275"/>
            <a:chOff x="6758144" y="2273300"/>
            <a:chExt cx="3348038" cy="1819275"/>
          </a:xfrm>
        </p:grpSpPr>
        <p:sp>
          <p:nvSpPr>
            <p:cNvPr id="10" name="Oval 6">
              <a:extLst>
                <a:ext uri="{FF2B5EF4-FFF2-40B4-BE49-F238E27FC236}">
                  <a16:creationId xmlns:a16="http://schemas.microsoft.com/office/drawing/2014/main" id="{C23F67EB-380B-402F-8B6D-BFA2D0F74077}"/>
                </a:ext>
              </a:extLst>
            </p:cNvPr>
            <p:cNvSpPr>
              <a:spLocks noChangeArrowheads="1"/>
            </p:cNvSpPr>
            <p:nvPr/>
          </p:nvSpPr>
          <p:spPr bwMode="auto">
            <a:xfrm>
              <a:off x="6758144" y="2273300"/>
              <a:ext cx="3348038" cy="1819275"/>
            </a:xfrm>
            <a:prstGeom prst="ellipse">
              <a:avLst/>
            </a:prstGeom>
            <a:solidFill>
              <a:srgbClr val="0071B9"/>
            </a:solidFill>
            <a:ln w="9525">
              <a:solidFill>
                <a:schemeClr val="tx1"/>
              </a:solidFill>
              <a:round/>
              <a:headEnd/>
              <a:tailEnd/>
            </a:ln>
            <a:effectLst>
              <a:prstShdw prst="shdw17" dist="17961" dir="2700000">
                <a:schemeClr val="tx1">
                  <a:gamma/>
                  <a:shade val="60000"/>
                  <a:invGamma/>
                </a:schemeClr>
              </a:prstShdw>
            </a:effectLst>
          </p:spPr>
          <p:txBody>
            <a:bodyPr/>
            <a:lstStyle/>
            <a:p>
              <a:pPr marL="257175" indent="-257175" algn="ctr">
                <a:spcBef>
                  <a:spcPct val="20000"/>
                </a:spcBef>
                <a:defRPr/>
              </a:pPr>
              <a:r>
                <a:rPr lang="en-US" sz="2400" dirty="0">
                  <a:latin typeface="Arial" charset="0"/>
                </a:rPr>
                <a:t>Population</a:t>
              </a:r>
            </a:p>
          </p:txBody>
        </p:sp>
        <p:sp>
          <p:nvSpPr>
            <p:cNvPr id="13" name="Oval 7">
              <a:extLst>
                <a:ext uri="{FF2B5EF4-FFF2-40B4-BE49-F238E27FC236}">
                  <a16:creationId xmlns:a16="http://schemas.microsoft.com/office/drawing/2014/main" id="{79E2A62A-8C85-42EB-9269-5F606B024690}"/>
                </a:ext>
              </a:extLst>
            </p:cNvPr>
            <p:cNvSpPr>
              <a:spLocks noChangeArrowheads="1"/>
            </p:cNvSpPr>
            <p:nvPr/>
          </p:nvSpPr>
          <p:spPr bwMode="auto">
            <a:xfrm>
              <a:off x="8190468" y="3087092"/>
              <a:ext cx="1406128" cy="777478"/>
            </a:xfrm>
            <a:prstGeom prst="ellipse">
              <a:avLst/>
            </a:prstGeom>
            <a:solidFill>
              <a:schemeClr val="accent2">
                <a:lumMod val="20000"/>
                <a:lumOff val="80000"/>
              </a:schemeClr>
            </a:solidFill>
            <a:ln w="12700" cap="sq">
              <a:solidFill>
                <a:schemeClr val="tx1"/>
              </a:solidFill>
              <a:round/>
              <a:headEnd type="none" w="sm" len="sm"/>
              <a:tailEnd type="none" w="sm" len="sm"/>
            </a:ln>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fr-FR" altLang="fr-FR" sz="1800" b="0" dirty="0"/>
                <a:t>Echantillon</a:t>
              </a:r>
              <a:endParaRPr lang="fr-FR" altLang="fr-FR" sz="1800" b="0" dirty="0">
                <a:latin typeface="Times New Roman" panose="02020603050405020304" pitchFamily="18" charset="0"/>
              </a:endParaRPr>
            </a:p>
          </p:txBody>
        </p:sp>
      </p:grpSp>
    </p:spTree>
    <p:extLst>
      <p:ext uri="{BB962C8B-B14F-4D97-AF65-F5344CB8AC3E}">
        <p14:creationId xmlns:p14="http://schemas.microsoft.com/office/powerpoint/2010/main" val="2168315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2BAF40-11F7-4BA7-A5AD-9443CB82A1C2}"/>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DA814C38-D56E-4413-BE35-9E4D4C2B86C5}"/>
              </a:ext>
            </a:extLst>
          </p:cNvPr>
          <p:cNvSpPr>
            <a:spLocks noGrp="1"/>
          </p:cNvSpPr>
          <p:nvPr>
            <p:ph idx="1"/>
          </p:nvPr>
        </p:nvSpPr>
        <p:spPr>
          <a:xfrm>
            <a:off x="4732020" y="2977519"/>
            <a:ext cx="4686300" cy="2707001"/>
          </a:xfrm>
        </p:spPr>
        <p:txBody>
          <a:bodyPr>
            <a:normAutofit/>
          </a:bodyPr>
          <a:lstStyle/>
          <a:p>
            <a:pPr marL="0" indent="0">
              <a:buNone/>
            </a:pPr>
            <a:r>
              <a:rPr lang="fr-BE" dirty="0"/>
              <a:t>Dans la plupart des cas, il est difficile d’obtenir l’information à partir de la </a:t>
            </a:r>
            <a:r>
              <a:rPr lang="fr-BE" b="1" dirty="0"/>
              <a:t>population</a:t>
            </a:r>
            <a:r>
              <a:rPr lang="fr-BE" dirty="0"/>
              <a:t> dans son ensemble. On utilise alors un </a:t>
            </a:r>
            <a:r>
              <a:rPr lang="fr-BE" b="1" dirty="0"/>
              <a:t>échantillon</a:t>
            </a:r>
            <a:r>
              <a:rPr lang="fr-BE" dirty="0"/>
              <a:t> pour tirer des conclusions sur la population.</a:t>
            </a:r>
          </a:p>
        </p:txBody>
      </p:sp>
      <p:sp>
        <p:nvSpPr>
          <p:cNvPr id="4" name="Espace réservé du texte 3">
            <a:extLst>
              <a:ext uri="{FF2B5EF4-FFF2-40B4-BE49-F238E27FC236}">
                <a16:creationId xmlns:a16="http://schemas.microsoft.com/office/drawing/2014/main" id="{CA6BEF3C-D608-4EF7-9AB4-2BB7C3BD3AC9}"/>
              </a:ext>
            </a:extLst>
          </p:cNvPr>
          <p:cNvSpPr>
            <a:spLocks noGrp="1"/>
          </p:cNvSpPr>
          <p:nvPr>
            <p:ph type="body" sz="quarter" idx="13"/>
          </p:nvPr>
        </p:nvSpPr>
        <p:spPr/>
        <p:txBody>
          <a:bodyPr/>
          <a:lstStyle/>
          <a:p>
            <a:r>
              <a:rPr lang="fr-BE" dirty="0"/>
              <a:t>Réflexion pratique : nécessité de l'inférence</a:t>
            </a:r>
            <a:endParaRPr lang="en-US" dirty="0"/>
          </a:p>
        </p:txBody>
      </p:sp>
      <p:sp>
        <p:nvSpPr>
          <p:cNvPr id="5" name="Espace réservé du numéro de diapositive 4">
            <a:extLst>
              <a:ext uri="{FF2B5EF4-FFF2-40B4-BE49-F238E27FC236}">
                <a16:creationId xmlns:a16="http://schemas.microsoft.com/office/drawing/2014/main" id="{4FAC6610-ECF1-474E-9734-A9F209F0359B}"/>
              </a:ext>
            </a:extLst>
          </p:cNvPr>
          <p:cNvSpPr>
            <a:spLocks noGrp="1"/>
          </p:cNvSpPr>
          <p:nvPr>
            <p:ph type="sldNum" sz="quarter" idx="4"/>
          </p:nvPr>
        </p:nvSpPr>
        <p:spPr/>
        <p:txBody>
          <a:bodyPr/>
          <a:lstStyle/>
          <a:p>
            <a:fld id="{F9577099-E891-4A1F-8EFB-CA2E47745246}" type="slidenum">
              <a:rPr lang="fr-FR" smtClean="0"/>
              <a:pPr/>
              <a:t>27</a:t>
            </a:fld>
            <a:endParaRPr lang="fr-FR"/>
          </a:p>
        </p:txBody>
      </p:sp>
      <p:pic>
        <p:nvPicPr>
          <p:cNvPr id="7" name="Image 6">
            <a:extLst>
              <a:ext uri="{FF2B5EF4-FFF2-40B4-BE49-F238E27FC236}">
                <a16:creationId xmlns:a16="http://schemas.microsoft.com/office/drawing/2014/main" id="{433E30B4-34C7-40C2-BD04-DAE394537968}"/>
              </a:ext>
            </a:extLst>
          </p:cNvPr>
          <p:cNvPicPr>
            <a:picLocks noChangeAspect="1"/>
          </p:cNvPicPr>
          <p:nvPr/>
        </p:nvPicPr>
        <p:blipFill>
          <a:blip r:embed="rId2"/>
          <a:stretch>
            <a:fillRect/>
          </a:stretch>
        </p:blipFill>
        <p:spPr>
          <a:xfrm>
            <a:off x="2474595" y="2527935"/>
            <a:ext cx="1238250" cy="3019425"/>
          </a:xfrm>
          <a:prstGeom prst="rect">
            <a:avLst/>
          </a:prstGeom>
        </p:spPr>
      </p:pic>
    </p:spTree>
    <p:extLst>
      <p:ext uri="{BB962C8B-B14F-4D97-AF65-F5344CB8AC3E}">
        <p14:creationId xmlns:p14="http://schemas.microsoft.com/office/powerpoint/2010/main" val="218890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416D3-3BFC-4A91-AC5B-83AB4D3902F5}"/>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31437ADA-3435-4E64-AB92-BC4255E150B0}"/>
              </a:ext>
            </a:extLst>
          </p:cNvPr>
          <p:cNvSpPr>
            <a:spLocks noGrp="1"/>
          </p:cNvSpPr>
          <p:nvPr>
            <p:ph idx="1"/>
          </p:nvPr>
        </p:nvSpPr>
        <p:spPr/>
        <p:txBody>
          <a:bodyPr>
            <a:normAutofit lnSpcReduction="10000"/>
          </a:bodyPr>
          <a:lstStyle/>
          <a:p>
            <a:r>
              <a:rPr lang="fr-BE" b="1" dirty="0"/>
              <a:t>Statistique descriptive ou déductive</a:t>
            </a:r>
            <a:r>
              <a:rPr lang="fr-BE" dirty="0"/>
              <a:t>:</a:t>
            </a:r>
          </a:p>
          <a:p>
            <a:endParaRPr lang="fr-BE" dirty="0"/>
          </a:p>
          <a:p>
            <a:pPr marL="289800" lvl="1" indent="0">
              <a:buNone/>
            </a:pPr>
            <a:r>
              <a:rPr lang="fr-BE" dirty="0"/>
              <a:t>Phase de la statistique qui se limite à décrire ou analyser une population donnée (graphes, tableaux, résumés numériques,…) sans tirer de conclusion pour une population plus grande</a:t>
            </a:r>
          </a:p>
          <a:p>
            <a:pPr marL="289800" lvl="1" indent="0">
              <a:buNone/>
            </a:pPr>
            <a:endParaRPr lang="fr-BE" dirty="0"/>
          </a:p>
          <a:p>
            <a:r>
              <a:rPr lang="fr-BE" b="1" dirty="0"/>
              <a:t>Statistique inférentielle ou inductive</a:t>
            </a:r>
            <a:r>
              <a:rPr lang="fr-BE" dirty="0"/>
              <a:t>:</a:t>
            </a:r>
          </a:p>
          <a:p>
            <a:endParaRPr lang="fr-BE" dirty="0"/>
          </a:p>
          <a:p>
            <a:pPr marL="289800" lvl="1" indent="0">
              <a:buNone/>
            </a:pPr>
            <a:r>
              <a:rPr lang="fr-BE" dirty="0"/>
              <a:t>Quand un échantillon est représentatif d’une population, on peut, à partir de son analyse, tirer des conclusions importantes pour la population. La partie de la statistique qui s’intéresse au bien-fondé de ces conclusions est la statistique inférentielle ou inductive. Parce que celle-ci n’est jamais absolument certaine, on emploie souvent le langage des probabilités pour établir les conclusions.</a:t>
            </a:r>
          </a:p>
          <a:p>
            <a:pPr marL="0" indent="0">
              <a:buNone/>
            </a:pPr>
            <a:endParaRPr lang="fr-BE" dirty="0"/>
          </a:p>
          <a:p>
            <a:pPr marL="0" indent="0">
              <a:buNone/>
            </a:pPr>
            <a:endParaRPr lang="en-US" dirty="0"/>
          </a:p>
        </p:txBody>
      </p:sp>
      <p:sp>
        <p:nvSpPr>
          <p:cNvPr id="4" name="Espace réservé du texte 3">
            <a:extLst>
              <a:ext uri="{FF2B5EF4-FFF2-40B4-BE49-F238E27FC236}">
                <a16:creationId xmlns:a16="http://schemas.microsoft.com/office/drawing/2014/main" id="{5532A0C8-3885-45C1-860A-9B45A6DC4CC1}"/>
              </a:ext>
            </a:extLst>
          </p:cNvPr>
          <p:cNvSpPr>
            <a:spLocks noGrp="1"/>
          </p:cNvSpPr>
          <p:nvPr>
            <p:ph type="body" sz="quarter" idx="13"/>
          </p:nvPr>
        </p:nvSpPr>
        <p:spPr/>
        <p:txBody>
          <a:bodyPr/>
          <a:lstStyle/>
          <a:p>
            <a:r>
              <a:rPr lang="fr-BE" dirty="0"/>
              <a:t>Définitions de base: statistique descriptive vs statistique inférentielle</a:t>
            </a:r>
            <a:endParaRPr lang="en-US" dirty="0"/>
          </a:p>
        </p:txBody>
      </p:sp>
      <p:sp>
        <p:nvSpPr>
          <p:cNvPr id="5" name="Espace réservé du numéro de diapositive 4">
            <a:extLst>
              <a:ext uri="{FF2B5EF4-FFF2-40B4-BE49-F238E27FC236}">
                <a16:creationId xmlns:a16="http://schemas.microsoft.com/office/drawing/2014/main" id="{03D61039-5914-4450-90E8-463414086AB2}"/>
              </a:ext>
            </a:extLst>
          </p:cNvPr>
          <p:cNvSpPr>
            <a:spLocks noGrp="1"/>
          </p:cNvSpPr>
          <p:nvPr>
            <p:ph type="sldNum" sz="quarter" idx="4"/>
          </p:nvPr>
        </p:nvSpPr>
        <p:spPr/>
        <p:txBody>
          <a:bodyPr/>
          <a:lstStyle/>
          <a:p>
            <a:fld id="{F9577099-E891-4A1F-8EFB-CA2E47745246}" type="slidenum">
              <a:rPr lang="fr-FR" smtClean="0"/>
              <a:pPr/>
              <a:t>28</a:t>
            </a:fld>
            <a:endParaRPr lang="fr-FR"/>
          </a:p>
        </p:txBody>
      </p:sp>
    </p:spTree>
    <p:extLst>
      <p:ext uri="{BB962C8B-B14F-4D97-AF65-F5344CB8AC3E}">
        <p14:creationId xmlns:p14="http://schemas.microsoft.com/office/powerpoint/2010/main" val="267476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416D3-3BFC-4A91-AC5B-83AB4D3902F5}"/>
              </a:ext>
            </a:extLst>
          </p:cNvPr>
          <p:cNvSpPr>
            <a:spLocks noGrp="1"/>
          </p:cNvSpPr>
          <p:nvPr>
            <p:ph type="title"/>
          </p:nvPr>
        </p:nvSpPr>
        <p:spPr/>
        <p:txBody>
          <a:bodyPr/>
          <a:lstStyle/>
          <a:p>
            <a:r>
              <a:rPr lang="fr-BE" dirty="0"/>
              <a:t>Introduction à la statistique</a:t>
            </a:r>
            <a:endParaRPr lang="en-US" dirty="0"/>
          </a:p>
        </p:txBody>
      </p:sp>
      <p:sp>
        <p:nvSpPr>
          <p:cNvPr id="3" name="Espace réservé du contenu 2">
            <a:extLst>
              <a:ext uri="{FF2B5EF4-FFF2-40B4-BE49-F238E27FC236}">
                <a16:creationId xmlns:a16="http://schemas.microsoft.com/office/drawing/2014/main" id="{31437ADA-3435-4E64-AB92-BC4255E150B0}"/>
              </a:ext>
            </a:extLst>
          </p:cNvPr>
          <p:cNvSpPr>
            <a:spLocks noGrp="1"/>
          </p:cNvSpPr>
          <p:nvPr>
            <p:ph idx="1"/>
          </p:nvPr>
        </p:nvSpPr>
        <p:spPr/>
        <p:txBody>
          <a:bodyPr>
            <a:normAutofit/>
          </a:bodyPr>
          <a:lstStyle/>
          <a:p>
            <a:r>
              <a:rPr lang="fr-BE" dirty="0"/>
              <a:t>Introduction to </a:t>
            </a:r>
            <a:r>
              <a:rPr lang="fr-BE" dirty="0" err="1"/>
              <a:t>Statistics</a:t>
            </a:r>
            <a:r>
              <a:rPr lang="fr-BE" dirty="0"/>
              <a:t> in Python Springer – Thomas </a:t>
            </a:r>
            <a:r>
              <a:rPr lang="fr-BE" dirty="0" err="1"/>
              <a:t>Haslwanter</a:t>
            </a:r>
            <a:r>
              <a:rPr lang="fr-BE" dirty="0"/>
              <a:t> – Springer (2016)</a:t>
            </a:r>
          </a:p>
          <a:p>
            <a:pPr lvl="1"/>
            <a:r>
              <a:rPr lang="fr-BE" dirty="0" err="1"/>
              <a:t>Pdf</a:t>
            </a:r>
            <a:r>
              <a:rPr lang="fr-BE" dirty="0"/>
              <a:t> disponible sur Moodle</a:t>
            </a:r>
          </a:p>
          <a:p>
            <a:pPr lvl="1"/>
            <a:r>
              <a:rPr lang="fr-BE" dirty="0"/>
              <a:t>Codes d'exemple disponibles sur </a:t>
            </a:r>
            <a:r>
              <a:rPr lang="fr-BE" dirty="0" err="1"/>
              <a:t>github</a:t>
            </a:r>
            <a:r>
              <a:rPr lang="fr-BE" dirty="0"/>
              <a:t>: </a:t>
            </a:r>
            <a:r>
              <a:rPr lang="fr-BE" dirty="0">
                <a:hlinkClick r:id="rId2"/>
              </a:rPr>
              <a:t>https://github.com/thomas-haslwanter/statsintro_python</a:t>
            </a:r>
            <a:endParaRPr lang="fr-BE" dirty="0"/>
          </a:p>
          <a:p>
            <a:pPr lvl="1"/>
            <a:endParaRPr lang="fr-BE" dirty="0"/>
          </a:p>
          <a:p>
            <a:pPr marL="0" indent="0">
              <a:buNone/>
            </a:pPr>
            <a:endParaRPr lang="fr-BE" dirty="0"/>
          </a:p>
          <a:p>
            <a:pPr marL="0" indent="0">
              <a:buNone/>
            </a:pPr>
            <a:endParaRPr lang="fr-BE" dirty="0"/>
          </a:p>
          <a:p>
            <a:pPr marL="0" indent="0">
              <a:buNone/>
            </a:pPr>
            <a:endParaRPr lang="en-US" dirty="0"/>
          </a:p>
        </p:txBody>
      </p:sp>
      <p:sp>
        <p:nvSpPr>
          <p:cNvPr id="4" name="Espace réservé du texte 3">
            <a:extLst>
              <a:ext uri="{FF2B5EF4-FFF2-40B4-BE49-F238E27FC236}">
                <a16:creationId xmlns:a16="http://schemas.microsoft.com/office/drawing/2014/main" id="{5532A0C8-3885-45C1-860A-9B45A6DC4CC1}"/>
              </a:ext>
            </a:extLst>
          </p:cNvPr>
          <p:cNvSpPr>
            <a:spLocks noGrp="1"/>
          </p:cNvSpPr>
          <p:nvPr>
            <p:ph type="body" sz="quarter" idx="13"/>
          </p:nvPr>
        </p:nvSpPr>
        <p:spPr/>
        <p:txBody>
          <a:bodyPr/>
          <a:lstStyle/>
          <a:p>
            <a:r>
              <a:rPr lang="fr-BE" dirty="0"/>
              <a:t>Ressources externes</a:t>
            </a:r>
            <a:endParaRPr lang="en-US" dirty="0"/>
          </a:p>
        </p:txBody>
      </p:sp>
      <p:sp>
        <p:nvSpPr>
          <p:cNvPr id="5" name="Espace réservé du numéro de diapositive 4">
            <a:extLst>
              <a:ext uri="{FF2B5EF4-FFF2-40B4-BE49-F238E27FC236}">
                <a16:creationId xmlns:a16="http://schemas.microsoft.com/office/drawing/2014/main" id="{03D61039-5914-4450-90E8-463414086AB2}"/>
              </a:ext>
            </a:extLst>
          </p:cNvPr>
          <p:cNvSpPr>
            <a:spLocks noGrp="1"/>
          </p:cNvSpPr>
          <p:nvPr>
            <p:ph type="sldNum" sz="quarter" idx="4"/>
          </p:nvPr>
        </p:nvSpPr>
        <p:spPr/>
        <p:txBody>
          <a:bodyPr/>
          <a:lstStyle/>
          <a:p>
            <a:fld id="{F9577099-E891-4A1F-8EFB-CA2E47745246}" type="slidenum">
              <a:rPr lang="fr-FR" smtClean="0"/>
              <a:pPr/>
              <a:t>29</a:t>
            </a:fld>
            <a:endParaRPr lang="fr-FR"/>
          </a:p>
        </p:txBody>
      </p:sp>
    </p:spTree>
    <p:extLst>
      <p:ext uri="{BB962C8B-B14F-4D97-AF65-F5344CB8AC3E}">
        <p14:creationId xmlns:p14="http://schemas.microsoft.com/office/powerpoint/2010/main" val="67532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t>Calendrier provisoire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927212" y="2440388"/>
            <a:ext cx="5020434" cy="4417612"/>
          </a:xfrm>
        </p:spPr>
        <p:txBody>
          <a:bodyPr>
            <a:normAutofit/>
          </a:bodyPr>
          <a:lstStyle/>
          <a:p>
            <a:pPr marL="457200" indent="-457200">
              <a:buFont typeface="+mj-lt"/>
              <a:buAutoNum type="arabicPeriod"/>
            </a:pPr>
            <a:r>
              <a:rPr lang="fr-FR" dirty="0"/>
              <a:t>Présentation + Python + Anaconda + </a:t>
            </a:r>
            <a:r>
              <a:rPr lang="fr-FR" dirty="0" err="1"/>
              <a:t>Jupyter</a:t>
            </a:r>
            <a:r>
              <a:rPr lang="fr-FR" dirty="0"/>
              <a:t> + organisation générale – 16/09</a:t>
            </a:r>
          </a:p>
          <a:p>
            <a:pPr marL="457200" indent="-457200">
              <a:buFont typeface="+mj-lt"/>
              <a:buAutoNum type="arabicPeriod" startAt="2"/>
            </a:pPr>
            <a:r>
              <a:rPr lang="fr-FR" dirty="0"/>
              <a:t>Paramètres statistiques – 22/09</a:t>
            </a:r>
          </a:p>
          <a:p>
            <a:pPr marL="457200" indent="-457200">
              <a:buFont typeface="+mj-lt"/>
              <a:buAutoNum type="arabicPeriod" startAt="2"/>
            </a:pPr>
            <a:r>
              <a:rPr lang="fr-FR" dirty="0"/>
              <a:t>Distributions statistiques &amp; Régression linéaires – 06/10</a:t>
            </a:r>
          </a:p>
          <a:p>
            <a:pPr marL="457200" indent="-457200">
              <a:buFont typeface="+mj-lt"/>
              <a:buAutoNum type="arabicPeriod" startAt="2"/>
            </a:pPr>
            <a:r>
              <a:rPr lang="fr-FR" dirty="0"/>
              <a:t>Régressions non linéaires &amp; Interro à blanc – 15/10</a:t>
            </a:r>
          </a:p>
          <a:p>
            <a:pPr marL="457200" indent="-457200">
              <a:buFont typeface="+mj-lt"/>
              <a:buAutoNum type="arabicPeriod" startAt="2"/>
            </a:pPr>
            <a:r>
              <a:rPr lang="fr-FR" dirty="0"/>
              <a:t>Interro – Echantillonnage – 20/ 10</a:t>
            </a:r>
          </a:p>
          <a:p>
            <a:pPr marL="457200" indent="-457200">
              <a:buFont typeface="+mj-lt"/>
              <a:buAutoNum type="arabicPeriod" startAt="2"/>
            </a:pPr>
            <a:r>
              <a:rPr lang="fr-FR" dirty="0"/>
              <a:t>Correction Interro – Echantillonnage – 18/11</a:t>
            </a:r>
          </a:p>
          <a:p>
            <a:pPr marL="457200" indent="-457200">
              <a:buFont typeface="+mj-lt"/>
              <a:buAutoNum type="arabicPeriod" startAt="2"/>
            </a:pPr>
            <a:endParaRPr lang="fr-FR" dirty="0"/>
          </a:p>
          <a:p>
            <a:pPr marL="0" indent="0">
              <a:buNone/>
            </a:pPr>
            <a:endParaRPr lang="fr-FR" dirty="0"/>
          </a:p>
          <a:p>
            <a:pPr marL="457200" indent="-457200">
              <a:buFont typeface="+mj-lt"/>
              <a:buAutoNum type="arabicPeriod" startAt="2"/>
            </a:pPr>
            <a:endParaRPr lang="fr-FR" dirty="0"/>
          </a:p>
          <a:p>
            <a:pPr marL="457200" indent="-457200">
              <a:buFont typeface="+mj-lt"/>
              <a:buAutoNum type="arabicPeriod" startAt="2"/>
            </a:pPr>
            <a:endParaRPr lang="fr-FR" dirty="0"/>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3</a:t>
            </a:fld>
            <a:endParaRPr lang="fr-FR"/>
          </a:p>
        </p:txBody>
      </p:sp>
      <p:sp>
        <p:nvSpPr>
          <p:cNvPr id="2" name="Espace réservé du contenu 5">
            <a:extLst>
              <a:ext uri="{FF2B5EF4-FFF2-40B4-BE49-F238E27FC236}">
                <a16:creationId xmlns:a16="http://schemas.microsoft.com/office/drawing/2014/main" id="{ED054386-80D6-60E1-7CD8-A0654B4C5C6B}"/>
              </a:ext>
            </a:extLst>
          </p:cNvPr>
          <p:cNvSpPr txBox="1">
            <a:spLocks/>
          </p:cNvSpPr>
          <p:nvPr/>
        </p:nvSpPr>
        <p:spPr>
          <a:xfrm>
            <a:off x="6670534" y="2409291"/>
            <a:ext cx="4828248" cy="3625843"/>
          </a:xfrm>
          <a:prstGeom prst="rect">
            <a:avLst/>
          </a:prstGeom>
        </p:spPr>
        <p:txBody>
          <a:bodyPr vert="horz" lIns="91440" tIns="45720" rIns="91440" bIns="45720" rtlCol="0">
            <a:normAutofit/>
          </a:bodyPr>
          <a:lstStyle>
            <a:lvl1pPr marL="396000" indent="-396000" algn="l" defTabSz="914400" rtl="0" eaLnBrk="1" latinLnBrk="0" hangingPunct="1">
              <a:lnSpc>
                <a:spcPct val="100000"/>
              </a:lnSpc>
              <a:spcBef>
                <a:spcPts val="1000"/>
              </a:spcBef>
              <a:buClr>
                <a:schemeClr val="tx1">
                  <a:lumMod val="75000"/>
                  <a:lumOff val="25000"/>
                </a:schemeClr>
              </a:buClr>
              <a:buFont typeface="Courier New" panose="02070309020205020404" pitchFamily="49" charset="0"/>
              <a:buChar char="o"/>
              <a:defRPr sz="2000" b="0" kern="1200">
                <a:solidFill>
                  <a:schemeClr val="bg2">
                    <a:lumMod val="25000"/>
                  </a:schemeClr>
                </a:solidFill>
                <a:latin typeface="Myriad Pro Light" panose="020B0403030403020204" pitchFamily="34" charset="0"/>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800" b="0" kern="1200">
                <a:solidFill>
                  <a:schemeClr val="bg2">
                    <a:lumMod val="25000"/>
                  </a:schemeClr>
                </a:solidFill>
                <a:latin typeface="Myriad Pro Light" panose="020B0403030403020204" pitchFamily="34" charset="0"/>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600" b="0" kern="1200">
                <a:solidFill>
                  <a:schemeClr val="bg2">
                    <a:lumMod val="25000"/>
                  </a:schemeClr>
                </a:solidFill>
                <a:latin typeface="Myriad Pro Light" panose="020B0403030403020204" pitchFamily="34" charset="0"/>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7"/>
            </a:pPr>
            <a:r>
              <a:rPr lang="fr-FR" dirty="0"/>
              <a:t>Estimation - 01/12</a:t>
            </a:r>
          </a:p>
          <a:p>
            <a:pPr marL="457200" indent="-457200">
              <a:buFont typeface="+mj-lt"/>
              <a:buAutoNum type="arabicPeriod" startAt="7"/>
            </a:pPr>
            <a:r>
              <a:rPr lang="fr-FR" dirty="0"/>
              <a:t>Estimation - Tests d’hypothèses – 09/12</a:t>
            </a:r>
          </a:p>
          <a:p>
            <a:pPr marL="457200" indent="-457200">
              <a:buFont typeface="+mj-lt"/>
              <a:buAutoNum type="arabicPeriod" startAt="7"/>
            </a:pPr>
            <a:r>
              <a:rPr lang="fr-FR" dirty="0"/>
              <a:t>Tests d’hypothèses – 15/12</a:t>
            </a:r>
          </a:p>
          <a:p>
            <a:pPr marL="457200" indent="-457200">
              <a:buFont typeface="+mj-lt"/>
              <a:buAutoNum type="arabicPeriod" startAt="7"/>
            </a:pPr>
            <a:r>
              <a:rPr lang="fr-FR" dirty="0"/>
              <a:t>Tests d'hypothèses – 17/12</a:t>
            </a:r>
          </a:p>
          <a:p>
            <a:pPr marL="457200" indent="-457200">
              <a:buFont typeface="+mj-lt"/>
              <a:buAutoNum type="arabicPeriod" startAt="7"/>
            </a:pPr>
            <a:endParaRPr lang="fr-FR" dirty="0"/>
          </a:p>
          <a:p>
            <a:pPr marL="0" indent="0">
              <a:buNone/>
            </a:pPr>
            <a:endParaRPr lang="fr-FR" dirty="0"/>
          </a:p>
          <a:p>
            <a:pPr marL="457200" indent="-457200">
              <a:buFont typeface="+mj-lt"/>
              <a:buAutoNum type="arabicPeriod" startAt="7"/>
            </a:pPr>
            <a:endParaRPr lang="fr-FR" dirty="0"/>
          </a:p>
          <a:p>
            <a:pPr marL="457200" indent="-457200">
              <a:buFont typeface="+mj-lt"/>
              <a:buAutoNum type="arabicPeriod" startAt="7"/>
            </a:pPr>
            <a:endParaRPr lang="fr-FR" dirty="0"/>
          </a:p>
        </p:txBody>
      </p:sp>
    </p:spTree>
    <p:extLst>
      <p:ext uri="{BB962C8B-B14F-4D97-AF65-F5344CB8AC3E}">
        <p14:creationId xmlns:p14="http://schemas.microsoft.com/office/powerpoint/2010/main" val="198770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fade">
                                      <p:cBhvr>
                                        <p:cTn id="37" dur="5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animEffect transition="in" filter="fade">
                                      <p:cBhvr>
                                        <p:cTn id="47" dur="500"/>
                                        <p:tgtEl>
                                          <p:spTgt spid="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3" end="3"/>
                                            </p:txEl>
                                          </p:spTgt>
                                        </p:tgtEl>
                                        <p:attrNameLst>
                                          <p:attrName>style.visibility</p:attrName>
                                        </p:attrNameLst>
                                      </p:cBhvr>
                                      <p:to>
                                        <p:strVal val="visible"/>
                                      </p:to>
                                    </p:set>
                                    <p:animEffect transition="in" filter="fade">
                                      <p:cBhvr>
                                        <p:cTn id="5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9569C50-0F37-26B2-C489-BEED07EB2B33}"/>
              </a:ext>
            </a:extLst>
          </p:cNvPr>
          <p:cNvPicPr>
            <a:picLocks noChangeAspect="1"/>
          </p:cNvPicPr>
          <p:nvPr/>
        </p:nvPicPr>
        <p:blipFill>
          <a:blip r:embed="rId3"/>
          <a:stretch>
            <a:fillRect/>
          </a:stretch>
        </p:blipFill>
        <p:spPr>
          <a:xfrm>
            <a:off x="786750" y="425181"/>
            <a:ext cx="9051464" cy="5705988"/>
          </a:xfrm>
          <a:prstGeom prst="rect">
            <a:avLst/>
          </a:prstGeom>
        </p:spPr>
      </p:pic>
      <p:sp>
        <p:nvSpPr>
          <p:cNvPr id="7" name="ZoneTexte 6">
            <a:extLst>
              <a:ext uri="{FF2B5EF4-FFF2-40B4-BE49-F238E27FC236}">
                <a16:creationId xmlns:a16="http://schemas.microsoft.com/office/drawing/2014/main" id="{F553BE6D-CEE7-20D3-C7C8-4DF3C308031A}"/>
              </a:ext>
            </a:extLst>
          </p:cNvPr>
          <p:cNvSpPr txBox="1"/>
          <p:nvPr/>
        </p:nvSpPr>
        <p:spPr>
          <a:xfrm>
            <a:off x="1078522" y="6248153"/>
            <a:ext cx="10222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a:t>Extrait de Introduction to Statistics in Python Springer – Thomas Haslwanter – Springer (2016) </a:t>
            </a:r>
            <a:r>
              <a:rPr lang="en-US"/>
              <a:t>p76</a:t>
            </a:r>
          </a:p>
        </p:txBody>
      </p:sp>
    </p:spTree>
    <p:extLst>
      <p:ext uri="{BB962C8B-B14F-4D97-AF65-F5344CB8AC3E}">
        <p14:creationId xmlns:p14="http://schemas.microsoft.com/office/powerpoint/2010/main" val="676050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3B76C4B-481E-4680-BD69-12C297869BAD}"/>
              </a:ext>
            </a:extLst>
          </p:cNvPr>
          <p:cNvSpPr>
            <a:spLocks noGrp="1"/>
          </p:cNvSpPr>
          <p:nvPr>
            <p:ph type="sldNum" sz="quarter" idx="4"/>
          </p:nvPr>
        </p:nvSpPr>
        <p:spPr/>
        <p:txBody>
          <a:bodyPr/>
          <a:lstStyle/>
          <a:p>
            <a:fld id="{F9577099-E891-4A1F-8EFB-CA2E47745246}" type="slidenum">
              <a:rPr lang="fr-FR" smtClean="0"/>
              <a:pPr/>
              <a:t>31</a:t>
            </a:fld>
            <a:endParaRPr lang="fr-FR"/>
          </a:p>
        </p:txBody>
      </p:sp>
      <p:sp>
        <p:nvSpPr>
          <p:cNvPr id="3" name="Titre 2">
            <a:extLst>
              <a:ext uri="{FF2B5EF4-FFF2-40B4-BE49-F238E27FC236}">
                <a16:creationId xmlns:a16="http://schemas.microsoft.com/office/drawing/2014/main" id="{D6CE6F1B-C75E-4E67-B496-8A2FAEC99803}"/>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9AF27342-E7DB-4681-899A-FC73616FEA3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69245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83769-D7CF-4FC3-8BC4-14B6A0A9A7F5}"/>
              </a:ext>
            </a:extLst>
          </p:cNvPr>
          <p:cNvSpPr>
            <a:spLocks noGrp="1"/>
          </p:cNvSpPr>
          <p:nvPr>
            <p:ph type="title"/>
          </p:nvPr>
        </p:nvSpPr>
        <p:spPr/>
        <p:txBody>
          <a:bodyPr/>
          <a:lstStyle/>
          <a:p>
            <a:r>
              <a:rPr lang="fr-BE" dirty="0"/>
              <a:t>Statistique descriptive</a:t>
            </a:r>
            <a:endParaRPr lang="en-US" dirty="0"/>
          </a:p>
        </p:txBody>
      </p:sp>
      <p:sp>
        <p:nvSpPr>
          <p:cNvPr id="3" name="Espace réservé du contenu 2">
            <a:extLst>
              <a:ext uri="{FF2B5EF4-FFF2-40B4-BE49-F238E27FC236}">
                <a16:creationId xmlns:a16="http://schemas.microsoft.com/office/drawing/2014/main" id="{F29E5B21-5F55-4369-BA1B-80CE92D90C2D}"/>
              </a:ext>
            </a:extLst>
          </p:cNvPr>
          <p:cNvSpPr>
            <a:spLocks noGrp="1"/>
          </p:cNvSpPr>
          <p:nvPr>
            <p:ph idx="1"/>
          </p:nvPr>
        </p:nvSpPr>
        <p:spPr>
          <a:xfrm>
            <a:off x="838199" y="2428879"/>
            <a:ext cx="10734675" cy="4002401"/>
          </a:xfrm>
        </p:spPr>
        <p:txBody>
          <a:bodyPr>
            <a:normAutofit fontScale="92500" lnSpcReduction="10000"/>
          </a:bodyPr>
          <a:lstStyle/>
          <a:p>
            <a:r>
              <a:rPr lang="fr-BE" dirty="0"/>
              <a:t>La </a:t>
            </a:r>
            <a:r>
              <a:rPr lang="fr-BE" b="1" dirty="0"/>
              <a:t>statistique descriptive</a:t>
            </a:r>
            <a:r>
              <a:rPr lang="fr-BE" dirty="0"/>
              <a:t> est l'ensemble des méthodes et techniques permettant de présenter, de décrire, de résumer, des données nombreuses et variées:</a:t>
            </a:r>
          </a:p>
          <a:p>
            <a:endParaRPr lang="fr-BE" dirty="0"/>
          </a:p>
          <a:p>
            <a:pPr lvl="1"/>
            <a:r>
              <a:rPr lang="fr-BE" dirty="0"/>
              <a:t>Les</a:t>
            </a:r>
            <a:r>
              <a:rPr lang="fr-BE" b="1" dirty="0"/>
              <a:t> tableaux</a:t>
            </a:r>
            <a:r>
              <a:rPr lang="fr-BE" dirty="0"/>
              <a:t> : distributions de fréquences;</a:t>
            </a:r>
          </a:p>
          <a:p>
            <a:pPr lvl="1"/>
            <a:r>
              <a:rPr lang="fr-BE" dirty="0"/>
              <a:t>Les </a:t>
            </a:r>
            <a:r>
              <a:rPr lang="fr-BE" b="1" dirty="0"/>
              <a:t>diagrammes</a:t>
            </a:r>
            <a:r>
              <a:rPr lang="fr-BE" dirty="0"/>
              <a:t> : graphiques;</a:t>
            </a:r>
          </a:p>
          <a:p>
            <a:pPr lvl="1"/>
            <a:r>
              <a:rPr lang="fr-BE" dirty="0"/>
              <a:t>Les </a:t>
            </a:r>
            <a:r>
              <a:rPr lang="fr-BE" b="1" dirty="0"/>
              <a:t>paramètres statistiques</a:t>
            </a:r>
            <a:r>
              <a:rPr lang="fr-BE" dirty="0"/>
              <a:t> : </a:t>
            </a:r>
          </a:p>
          <a:p>
            <a:pPr marL="914400" lvl="2" indent="0">
              <a:buNone/>
            </a:pPr>
            <a:r>
              <a:rPr lang="fr-BE" dirty="0"/>
              <a:t>Réduction des données à quelques valeurs numériques caractéristiques.</a:t>
            </a:r>
          </a:p>
          <a:p>
            <a:pPr marL="0" indent="0">
              <a:buNone/>
            </a:pPr>
            <a:endParaRPr lang="fr-BE" dirty="0"/>
          </a:p>
          <a:p>
            <a:r>
              <a:rPr lang="fr-BE" dirty="0"/>
              <a:t>Il faut préciser d'abord quel est l'ensemble étudié, appelé population statistique, dont les éléments sont des individus ou unités statistiques.</a:t>
            </a:r>
          </a:p>
          <a:p>
            <a:endParaRPr lang="fr-BE" dirty="0"/>
          </a:p>
          <a:p>
            <a:r>
              <a:rPr lang="fr-BE" dirty="0"/>
              <a:t>Chaque individu est décrit </a:t>
            </a:r>
            <a:r>
              <a:rPr lang="fr-BE" b="1" dirty="0"/>
              <a:t>par une ou plusieurs variables</a:t>
            </a:r>
            <a:r>
              <a:rPr lang="fr-BE" dirty="0"/>
              <a:t>, ou </a:t>
            </a:r>
            <a:r>
              <a:rPr lang="fr-BE" b="1" dirty="0"/>
              <a:t>caractères statistiques</a:t>
            </a:r>
            <a:r>
              <a:rPr lang="fr-BE" dirty="0"/>
              <a:t>.</a:t>
            </a:r>
          </a:p>
          <a:p>
            <a:endParaRPr lang="fr-BE" dirty="0"/>
          </a:p>
          <a:p>
            <a:endParaRPr lang="fr-BE" dirty="0"/>
          </a:p>
          <a:p>
            <a:endParaRPr lang="en-US" dirty="0"/>
          </a:p>
        </p:txBody>
      </p:sp>
      <p:sp>
        <p:nvSpPr>
          <p:cNvPr id="4" name="Espace réservé du texte 3">
            <a:extLst>
              <a:ext uri="{FF2B5EF4-FFF2-40B4-BE49-F238E27FC236}">
                <a16:creationId xmlns:a16="http://schemas.microsoft.com/office/drawing/2014/main" id="{5F9B8870-5053-40BE-B918-D29B1E1116C8}"/>
              </a:ext>
            </a:extLst>
          </p:cNvPr>
          <p:cNvSpPr>
            <a:spLocks noGrp="1"/>
          </p:cNvSpPr>
          <p:nvPr>
            <p:ph type="body" sz="quarter" idx="13"/>
          </p:nvPr>
        </p:nvSpPr>
        <p:spPr/>
        <p:txBody>
          <a:bodyPr/>
          <a:lstStyle/>
          <a:p>
            <a:r>
              <a:rPr lang="fr-BE" dirty="0"/>
              <a:t>Définition</a:t>
            </a:r>
            <a:endParaRPr lang="en-US" dirty="0"/>
          </a:p>
        </p:txBody>
      </p:sp>
      <p:sp>
        <p:nvSpPr>
          <p:cNvPr id="5" name="Espace réservé du numéro de diapositive 4">
            <a:extLst>
              <a:ext uri="{FF2B5EF4-FFF2-40B4-BE49-F238E27FC236}">
                <a16:creationId xmlns:a16="http://schemas.microsoft.com/office/drawing/2014/main" id="{9A6C471B-1603-497D-99B4-1568208F8445}"/>
              </a:ext>
            </a:extLst>
          </p:cNvPr>
          <p:cNvSpPr>
            <a:spLocks noGrp="1"/>
          </p:cNvSpPr>
          <p:nvPr>
            <p:ph type="sldNum" sz="quarter" idx="4"/>
          </p:nvPr>
        </p:nvSpPr>
        <p:spPr/>
        <p:txBody>
          <a:bodyPr/>
          <a:lstStyle/>
          <a:p>
            <a:fld id="{F9577099-E891-4A1F-8EFB-CA2E47745246}" type="slidenum">
              <a:rPr lang="fr-FR" smtClean="0"/>
              <a:pPr/>
              <a:t>32</a:t>
            </a:fld>
            <a:endParaRPr lang="fr-FR"/>
          </a:p>
        </p:txBody>
      </p:sp>
    </p:spTree>
    <p:extLst>
      <p:ext uri="{BB962C8B-B14F-4D97-AF65-F5344CB8AC3E}">
        <p14:creationId xmlns:p14="http://schemas.microsoft.com/office/powerpoint/2010/main" val="108907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83769-D7CF-4FC3-8BC4-14B6A0A9A7F5}"/>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5F9B8870-5053-40BE-B918-D29B1E1116C8}"/>
              </a:ext>
            </a:extLst>
          </p:cNvPr>
          <p:cNvSpPr>
            <a:spLocks noGrp="1"/>
          </p:cNvSpPr>
          <p:nvPr>
            <p:ph type="body" sz="quarter" idx="13"/>
          </p:nvPr>
        </p:nvSpPr>
        <p:spPr/>
        <p:txBody>
          <a:bodyPr/>
          <a:lstStyle/>
          <a:p>
            <a:r>
              <a:rPr lang="fr-BE" dirty="0"/>
              <a:t>Typologie des variables: </a:t>
            </a:r>
            <a:r>
              <a:rPr lang="fr-BE" b="1" dirty="0"/>
              <a:t>variables quantitatives</a:t>
            </a:r>
            <a:endParaRPr lang="en-US" b="1" dirty="0"/>
          </a:p>
        </p:txBody>
      </p:sp>
      <p:sp>
        <p:nvSpPr>
          <p:cNvPr id="5" name="Espace réservé du numéro de diapositive 4">
            <a:extLst>
              <a:ext uri="{FF2B5EF4-FFF2-40B4-BE49-F238E27FC236}">
                <a16:creationId xmlns:a16="http://schemas.microsoft.com/office/drawing/2014/main" id="{9A6C471B-1603-497D-99B4-1568208F8445}"/>
              </a:ext>
            </a:extLst>
          </p:cNvPr>
          <p:cNvSpPr>
            <a:spLocks noGrp="1"/>
          </p:cNvSpPr>
          <p:nvPr>
            <p:ph type="sldNum" sz="quarter" idx="4"/>
          </p:nvPr>
        </p:nvSpPr>
        <p:spPr/>
        <p:txBody>
          <a:bodyPr/>
          <a:lstStyle/>
          <a:p>
            <a:fld id="{F9577099-E891-4A1F-8EFB-CA2E47745246}" type="slidenum">
              <a:rPr lang="fr-FR" smtClean="0"/>
              <a:pPr/>
              <a:t>33</a:t>
            </a:fld>
            <a:endParaRPr lang="fr-FR"/>
          </a:p>
        </p:txBody>
      </p:sp>
      <p:sp>
        <p:nvSpPr>
          <p:cNvPr id="11" name="Text Box 3">
            <a:extLst>
              <a:ext uri="{FF2B5EF4-FFF2-40B4-BE49-F238E27FC236}">
                <a16:creationId xmlns:a16="http://schemas.microsoft.com/office/drawing/2014/main" id="{D184E6D8-838D-420A-8023-E4E9159EC1A5}"/>
              </a:ext>
            </a:extLst>
          </p:cNvPr>
          <p:cNvSpPr txBox="1">
            <a:spLocks noChangeArrowheads="1"/>
          </p:cNvSpPr>
          <p:nvPr/>
        </p:nvSpPr>
        <p:spPr bwMode="auto">
          <a:xfrm>
            <a:off x="2335962" y="2422625"/>
            <a:ext cx="801199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FR" altLang="fr-FR" sz="2400" b="1" dirty="0">
                <a:solidFill>
                  <a:schemeClr val="tx1">
                    <a:lumMod val="85000"/>
                    <a:lumOff val="15000"/>
                  </a:schemeClr>
                </a:solidFill>
                <a:latin typeface="Myriad Pro Light" panose="020B0403030403020204" pitchFamily="34" charset="0"/>
              </a:rPr>
              <a:t>Variable quantitative :</a:t>
            </a:r>
          </a:p>
          <a:p>
            <a:pPr>
              <a:spcBef>
                <a:spcPct val="0"/>
              </a:spcBef>
            </a:pPr>
            <a:r>
              <a:rPr lang="fr-FR" altLang="fr-FR" sz="2000" dirty="0">
                <a:solidFill>
                  <a:schemeClr val="tx1">
                    <a:lumMod val="85000"/>
                    <a:lumOff val="15000"/>
                  </a:schemeClr>
                </a:solidFill>
                <a:latin typeface="Myriad Pro Light" panose="020B0403030403020204" pitchFamily="34" charset="0"/>
              </a:rPr>
              <a:t>Une variable statistique est quantitative si ses valeurs sont des nombres exprimant une quantité, sur lesquels les opérations arithmétiques (somme, etc...) ont un sens.</a:t>
            </a:r>
          </a:p>
        </p:txBody>
      </p:sp>
      <p:sp>
        <p:nvSpPr>
          <p:cNvPr id="12" name="Rectangle 4">
            <a:extLst>
              <a:ext uri="{FF2B5EF4-FFF2-40B4-BE49-F238E27FC236}">
                <a16:creationId xmlns:a16="http://schemas.microsoft.com/office/drawing/2014/main" id="{8789B2DD-0DE4-4DB2-A3DE-B6252EBEA4CC}"/>
              </a:ext>
            </a:extLst>
          </p:cNvPr>
          <p:cNvSpPr>
            <a:spLocks noChangeArrowheads="1"/>
          </p:cNvSpPr>
          <p:nvPr/>
        </p:nvSpPr>
        <p:spPr bwMode="auto">
          <a:xfrm>
            <a:off x="838200" y="4522292"/>
            <a:ext cx="4419600"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FR" altLang="fr-FR" sz="2400" b="1" dirty="0">
                <a:solidFill>
                  <a:schemeClr val="tx1">
                    <a:lumMod val="85000"/>
                    <a:lumOff val="15000"/>
                  </a:schemeClr>
                </a:solidFill>
                <a:latin typeface="Myriad Pro Light" panose="020B0403030403020204" pitchFamily="34" charset="0"/>
              </a:rPr>
              <a:t>Variable quantitative discrète: </a:t>
            </a:r>
          </a:p>
          <a:p>
            <a:pPr>
              <a:spcBef>
                <a:spcPct val="0"/>
              </a:spcBef>
            </a:pPr>
            <a:r>
              <a:rPr lang="fr-FR" altLang="fr-FR" sz="2000" dirty="0">
                <a:solidFill>
                  <a:schemeClr val="tx1">
                    <a:lumMod val="85000"/>
                    <a:lumOff val="15000"/>
                  </a:schemeClr>
                </a:solidFill>
                <a:latin typeface="Myriad Pro Light" panose="020B0403030403020204" pitchFamily="34" charset="0"/>
              </a:rPr>
              <a:t>Une variable quantitative est discrète si elle ne peut prendre que des valeurs isolées, généralement entières</a:t>
            </a:r>
            <a:r>
              <a:rPr lang="fr-FR" altLang="fr-FR" dirty="0">
                <a:solidFill>
                  <a:schemeClr val="tx2"/>
                </a:solidFill>
                <a:latin typeface="+mn-lt"/>
              </a:rPr>
              <a:t>. </a:t>
            </a:r>
          </a:p>
        </p:txBody>
      </p:sp>
      <p:sp>
        <p:nvSpPr>
          <p:cNvPr id="13" name="Rectangle 5">
            <a:extLst>
              <a:ext uri="{FF2B5EF4-FFF2-40B4-BE49-F238E27FC236}">
                <a16:creationId xmlns:a16="http://schemas.microsoft.com/office/drawing/2014/main" id="{FAEB20E1-3251-40FA-8EC5-3F0974C28C0A}"/>
              </a:ext>
            </a:extLst>
          </p:cNvPr>
          <p:cNvSpPr>
            <a:spLocks noChangeArrowheads="1"/>
          </p:cNvSpPr>
          <p:nvPr/>
        </p:nvSpPr>
        <p:spPr bwMode="auto">
          <a:xfrm>
            <a:off x="7010400" y="4522292"/>
            <a:ext cx="4343400" cy="144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FR" altLang="fr-FR" sz="2400" b="1" dirty="0">
                <a:solidFill>
                  <a:schemeClr val="tx1">
                    <a:lumMod val="85000"/>
                    <a:lumOff val="15000"/>
                  </a:schemeClr>
                </a:solidFill>
                <a:latin typeface="Myriad Pro Light" panose="020B0403030403020204" pitchFamily="34" charset="0"/>
              </a:rPr>
              <a:t>Variable quantitative continue:</a:t>
            </a:r>
          </a:p>
          <a:p>
            <a:pPr>
              <a:spcBef>
                <a:spcPct val="0"/>
              </a:spcBef>
            </a:pPr>
            <a:r>
              <a:rPr lang="fr-FR" altLang="fr-FR" sz="2400" dirty="0">
                <a:solidFill>
                  <a:schemeClr val="tx1">
                    <a:lumMod val="85000"/>
                    <a:lumOff val="15000"/>
                  </a:schemeClr>
                </a:solidFill>
                <a:latin typeface="Myriad Pro Light" panose="020B0403030403020204" pitchFamily="34" charset="0"/>
              </a:rPr>
              <a:t> </a:t>
            </a:r>
            <a:r>
              <a:rPr lang="fr-FR" altLang="fr-FR" sz="2000" dirty="0">
                <a:solidFill>
                  <a:schemeClr val="tx1">
                    <a:lumMod val="85000"/>
                    <a:lumOff val="15000"/>
                  </a:schemeClr>
                </a:solidFill>
                <a:latin typeface="Myriad Pro Light" panose="020B0403030403020204" pitchFamily="34" charset="0"/>
              </a:rPr>
              <a:t>Une variable quantitative est continue si ses valeurs peuvent être n'importe </a:t>
            </a:r>
            <a:r>
              <a:rPr lang="fr-FR" altLang="fr-FR" sz="2000">
                <a:solidFill>
                  <a:schemeClr val="tx1">
                    <a:lumMod val="85000"/>
                    <a:lumOff val="15000"/>
                  </a:schemeClr>
                </a:solidFill>
                <a:latin typeface="Myriad Pro Light" panose="020B0403030403020204" pitchFamily="34" charset="0"/>
              </a:rPr>
              <a:t>lesquelles dans un </a:t>
            </a:r>
            <a:r>
              <a:rPr lang="fr-FR" altLang="fr-FR" sz="2000" dirty="0">
                <a:solidFill>
                  <a:schemeClr val="tx1">
                    <a:lumMod val="85000"/>
                    <a:lumOff val="15000"/>
                  </a:schemeClr>
                </a:solidFill>
                <a:latin typeface="Myriad Pro Light" panose="020B0403030403020204" pitchFamily="34" charset="0"/>
              </a:rPr>
              <a:t>intervalle réel.</a:t>
            </a:r>
            <a:endParaRPr lang="fr-FR" altLang="fr-FR" sz="2400" dirty="0">
              <a:solidFill>
                <a:schemeClr val="tx1">
                  <a:lumMod val="85000"/>
                  <a:lumOff val="15000"/>
                </a:schemeClr>
              </a:solidFill>
              <a:latin typeface="Myriad Pro Light" panose="020B0403030403020204" pitchFamily="34" charset="0"/>
            </a:endParaRPr>
          </a:p>
        </p:txBody>
      </p:sp>
      <p:sp>
        <p:nvSpPr>
          <p:cNvPr id="14" name="Flèche : droite 13">
            <a:extLst>
              <a:ext uri="{FF2B5EF4-FFF2-40B4-BE49-F238E27FC236}">
                <a16:creationId xmlns:a16="http://schemas.microsoft.com/office/drawing/2014/main" id="{C2B86638-798D-4BED-B131-B35289CDC50D}"/>
              </a:ext>
            </a:extLst>
          </p:cNvPr>
          <p:cNvSpPr/>
          <p:nvPr/>
        </p:nvSpPr>
        <p:spPr>
          <a:xfrm rot="2700000">
            <a:off x="7553580" y="3968754"/>
            <a:ext cx="640080" cy="383380"/>
          </a:xfrm>
          <a:prstGeom prst="rightArrow">
            <a:avLst>
              <a:gd name="adj1" fmla="val 50000"/>
              <a:gd name="adj2" fmla="val 6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èche : droite 14">
            <a:extLst>
              <a:ext uri="{FF2B5EF4-FFF2-40B4-BE49-F238E27FC236}">
                <a16:creationId xmlns:a16="http://schemas.microsoft.com/office/drawing/2014/main" id="{234382A0-B5B1-40E5-AD81-C3645B10912F}"/>
              </a:ext>
            </a:extLst>
          </p:cNvPr>
          <p:cNvSpPr/>
          <p:nvPr/>
        </p:nvSpPr>
        <p:spPr>
          <a:xfrm rot="8100000">
            <a:off x="4360188" y="3968754"/>
            <a:ext cx="640080" cy="383380"/>
          </a:xfrm>
          <a:prstGeom prst="rightArrow">
            <a:avLst>
              <a:gd name="adj1" fmla="val 50000"/>
              <a:gd name="adj2" fmla="val 6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83769-D7CF-4FC3-8BC4-14B6A0A9A7F5}"/>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5F9B8870-5053-40BE-B918-D29B1E1116C8}"/>
              </a:ext>
            </a:extLst>
          </p:cNvPr>
          <p:cNvSpPr>
            <a:spLocks noGrp="1"/>
          </p:cNvSpPr>
          <p:nvPr>
            <p:ph type="body" sz="quarter" idx="13"/>
          </p:nvPr>
        </p:nvSpPr>
        <p:spPr/>
        <p:txBody>
          <a:bodyPr/>
          <a:lstStyle/>
          <a:p>
            <a:r>
              <a:rPr lang="fr-BE" dirty="0"/>
              <a:t>Typologie des variables: </a:t>
            </a:r>
            <a:r>
              <a:rPr lang="fr-BE" b="1" dirty="0"/>
              <a:t>variables qualitatives</a:t>
            </a:r>
            <a:endParaRPr lang="en-US" b="1" dirty="0"/>
          </a:p>
        </p:txBody>
      </p:sp>
      <p:sp>
        <p:nvSpPr>
          <p:cNvPr id="5" name="Espace réservé du numéro de diapositive 4">
            <a:extLst>
              <a:ext uri="{FF2B5EF4-FFF2-40B4-BE49-F238E27FC236}">
                <a16:creationId xmlns:a16="http://schemas.microsoft.com/office/drawing/2014/main" id="{9A6C471B-1603-497D-99B4-1568208F8445}"/>
              </a:ext>
            </a:extLst>
          </p:cNvPr>
          <p:cNvSpPr>
            <a:spLocks noGrp="1"/>
          </p:cNvSpPr>
          <p:nvPr>
            <p:ph type="sldNum" sz="quarter" idx="4"/>
          </p:nvPr>
        </p:nvSpPr>
        <p:spPr/>
        <p:txBody>
          <a:bodyPr/>
          <a:lstStyle/>
          <a:p>
            <a:fld id="{F9577099-E891-4A1F-8EFB-CA2E47745246}" type="slidenum">
              <a:rPr lang="fr-FR" smtClean="0"/>
              <a:pPr/>
              <a:t>34</a:t>
            </a:fld>
            <a:endParaRPr lang="fr-FR"/>
          </a:p>
        </p:txBody>
      </p:sp>
      <p:sp>
        <p:nvSpPr>
          <p:cNvPr id="11" name="Text Box 3">
            <a:extLst>
              <a:ext uri="{FF2B5EF4-FFF2-40B4-BE49-F238E27FC236}">
                <a16:creationId xmlns:a16="http://schemas.microsoft.com/office/drawing/2014/main" id="{D184E6D8-838D-420A-8023-E4E9159EC1A5}"/>
              </a:ext>
            </a:extLst>
          </p:cNvPr>
          <p:cNvSpPr txBox="1">
            <a:spLocks noChangeArrowheads="1"/>
          </p:cNvSpPr>
          <p:nvPr/>
        </p:nvSpPr>
        <p:spPr bwMode="auto">
          <a:xfrm>
            <a:off x="2335962" y="2422625"/>
            <a:ext cx="801199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BE" altLang="fr-FR" sz="2000" b="1" dirty="0">
                <a:solidFill>
                  <a:schemeClr val="tx1">
                    <a:lumMod val="85000"/>
                    <a:lumOff val="15000"/>
                  </a:schemeClr>
                </a:solidFill>
                <a:latin typeface="Myriad Pro Light" panose="020B0403030403020204" pitchFamily="34" charset="0"/>
              </a:rPr>
              <a:t>Variable qualitative </a:t>
            </a:r>
            <a:r>
              <a:rPr lang="fr-BE" altLang="fr-FR" sz="2000" dirty="0">
                <a:solidFill>
                  <a:schemeClr val="tx1">
                    <a:lumMod val="85000"/>
                    <a:lumOff val="15000"/>
                  </a:schemeClr>
                </a:solidFill>
                <a:latin typeface="Myriad Pro Light" panose="020B0403030403020204" pitchFamily="34" charset="0"/>
              </a:rPr>
              <a:t>:</a:t>
            </a:r>
          </a:p>
          <a:p>
            <a:pPr>
              <a:spcBef>
                <a:spcPct val="0"/>
              </a:spcBef>
            </a:pPr>
            <a:r>
              <a:rPr lang="fr-BE" altLang="fr-FR" sz="2000" dirty="0">
                <a:solidFill>
                  <a:schemeClr val="tx1">
                    <a:lumMod val="85000"/>
                    <a:lumOff val="15000"/>
                  </a:schemeClr>
                </a:solidFill>
                <a:latin typeface="Myriad Pro Light" panose="020B0403030403020204" pitchFamily="34" charset="0"/>
              </a:rPr>
              <a:t>Une variable statistique est qualitative si ses valeurs, ou </a:t>
            </a:r>
            <a:r>
              <a:rPr lang="fr-BE" altLang="fr-FR" sz="2000" b="1" dirty="0">
                <a:solidFill>
                  <a:schemeClr val="tx1">
                    <a:lumMod val="85000"/>
                    <a:lumOff val="15000"/>
                  </a:schemeClr>
                </a:solidFill>
                <a:latin typeface="Myriad Pro Light" panose="020B0403030403020204" pitchFamily="34" charset="0"/>
              </a:rPr>
              <a:t>modalités</a:t>
            </a:r>
            <a:r>
              <a:rPr lang="fr-BE" altLang="fr-FR" sz="2000" dirty="0">
                <a:solidFill>
                  <a:schemeClr val="tx1">
                    <a:lumMod val="85000"/>
                    <a:lumOff val="15000"/>
                  </a:schemeClr>
                </a:solidFill>
                <a:latin typeface="Myriad Pro Light" panose="020B0403030403020204" pitchFamily="34" charset="0"/>
              </a:rPr>
              <a:t>, s'expriment de façon littérale ou par un codage sur lequel les opérations arithmétiques telles que moyenne, somme, ...  n'ont pas de sens.</a:t>
            </a:r>
          </a:p>
        </p:txBody>
      </p:sp>
      <p:sp>
        <p:nvSpPr>
          <p:cNvPr id="12" name="Rectangle 4">
            <a:extLst>
              <a:ext uri="{FF2B5EF4-FFF2-40B4-BE49-F238E27FC236}">
                <a16:creationId xmlns:a16="http://schemas.microsoft.com/office/drawing/2014/main" id="{8789B2DD-0DE4-4DB2-A3DE-B6252EBEA4CC}"/>
              </a:ext>
            </a:extLst>
          </p:cNvPr>
          <p:cNvSpPr>
            <a:spLocks noChangeArrowheads="1"/>
          </p:cNvSpPr>
          <p:nvPr/>
        </p:nvSpPr>
        <p:spPr bwMode="auto">
          <a:xfrm>
            <a:off x="838200" y="4522292"/>
            <a:ext cx="441960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BE" altLang="fr-FR" sz="2000" b="1" dirty="0">
                <a:solidFill>
                  <a:schemeClr val="tx1">
                    <a:lumMod val="85000"/>
                    <a:lumOff val="15000"/>
                  </a:schemeClr>
                </a:solidFill>
                <a:latin typeface="Myriad Pro Light" panose="020B0403030403020204" pitchFamily="34" charset="0"/>
              </a:rPr>
              <a:t>Variable qualitative nominale</a:t>
            </a:r>
            <a:r>
              <a:rPr lang="fr-BE" altLang="fr-FR" sz="2000" dirty="0">
                <a:solidFill>
                  <a:schemeClr val="tx1">
                    <a:lumMod val="85000"/>
                    <a:lumOff val="15000"/>
                  </a:schemeClr>
                </a:solidFill>
                <a:latin typeface="Myriad Pro Light" panose="020B0403030403020204" pitchFamily="34" charset="0"/>
              </a:rPr>
              <a:t>: </a:t>
            </a:r>
          </a:p>
          <a:p>
            <a:pPr>
              <a:spcBef>
                <a:spcPct val="0"/>
              </a:spcBef>
            </a:pPr>
            <a:r>
              <a:rPr lang="fr-BE" altLang="fr-FR" sz="2000" dirty="0">
                <a:solidFill>
                  <a:schemeClr val="tx1">
                    <a:lumMod val="85000"/>
                    <a:lumOff val="15000"/>
                  </a:schemeClr>
                </a:solidFill>
                <a:latin typeface="Myriad Pro Light" panose="020B0403030403020204" pitchFamily="34" charset="0"/>
              </a:rPr>
              <a:t>C'est une variable qualitative dont les modalités ne sont pas ordonnées. </a:t>
            </a:r>
            <a:endParaRPr lang="fr-FR" altLang="fr-FR" sz="1600" dirty="0">
              <a:solidFill>
                <a:schemeClr val="tx2"/>
              </a:solidFill>
              <a:latin typeface="+mn-lt"/>
            </a:endParaRPr>
          </a:p>
        </p:txBody>
      </p:sp>
      <p:sp>
        <p:nvSpPr>
          <p:cNvPr id="13" name="Rectangle 5">
            <a:extLst>
              <a:ext uri="{FF2B5EF4-FFF2-40B4-BE49-F238E27FC236}">
                <a16:creationId xmlns:a16="http://schemas.microsoft.com/office/drawing/2014/main" id="{FAEB20E1-3251-40FA-8EC5-3F0974C28C0A}"/>
              </a:ext>
            </a:extLst>
          </p:cNvPr>
          <p:cNvSpPr>
            <a:spLocks noChangeArrowheads="1"/>
          </p:cNvSpPr>
          <p:nvPr/>
        </p:nvSpPr>
        <p:spPr bwMode="auto">
          <a:xfrm>
            <a:off x="7010400" y="4522292"/>
            <a:ext cx="434340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BE" altLang="fr-FR" sz="2000" b="1" dirty="0">
                <a:solidFill>
                  <a:schemeClr val="tx1">
                    <a:lumMod val="85000"/>
                    <a:lumOff val="15000"/>
                  </a:schemeClr>
                </a:solidFill>
                <a:latin typeface="Myriad Pro Light" panose="020B0403030403020204" pitchFamily="34" charset="0"/>
              </a:rPr>
              <a:t>Variable qualitative ordinale</a:t>
            </a:r>
            <a:r>
              <a:rPr lang="fr-BE" altLang="fr-FR" sz="2000" dirty="0">
                <a:solidFill>
                  <a:schemeClr val="tx1">
                    <a:lumMod val="85000"/>
                    <a:lumOff val="15000"/>
                  </a:schemeClr>
                </a:solidFill>
                <a:latin typeface="Myriad Pro Light" panose="020B0403030403020204" pitchFamily="34" charset="0"/>
              </a:rPr>
              <a:t>:</a:t>
            </a:r>
          </a:p>
          <a:p>
            <a:pPr>
              <a:spcBef>
                <a:spcPct val="0"/>
              </a:spcBef>
            </a:pPr>
            <a:r>
              <a:rPr lang="fr-BE" altLang="fr-FR" sz="2000" dirty="0">
                <a:solidFill>
                  <a:schemeClr val="tx1">
                    <a:lumMod val="85000"/>
                    <a:lumOff val="15000"/>
                  </a:schemeClr>
                </a:solidFill>
                <a:latin typeface="Myriad Pro Light" panose="020B0403030403020204" pitchFamily="34" charset="0"/>
              </a:rPr>
              <a:t> C'est une variable qualitative dont les modalités sont naturellement ordonnées</a:t>
            </a:r>
          </a:p>
        </p:txBody>
      </p:sp>
      <p:sp>
        <p:nvSpPr>
          <p:cNvPr id="14" name="Flèche : droite 13">
            <a:extLst>
              <a:ext uri="{FF2B5EF4-FFF2-40B4-BE49-F238E27FC236}">
                <a16:creationId xmlns:a16="http://schemas.microsoft.com/office/drawing/2014/main" id="{C2B86638-798D-4BED-B131-B35289CDC50D}"/>
              </a:ext>
            </a:extLst>
          </p:cNvPr>
          <p:cNvSpPr/>
          <p:nvPr/>
        </p:nvSpPr>
        <p:spPr>
          <a:xfrm rot="2700000">
            <a:off x="7553580" y="3968754"/>
            <a:ext cx="640080" cy="383380"/>
          </a:xfrm>
          <a:prstGeom prst="rightArrow">
            <a:avLst>
              <a:gd name="adj1" fmla="val 50000"/>
              <a:gd name="adj2" fmla="val 6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èche : droite 14">
            <a:extLst>
              <a:ext uri="{FF2B5EF4-FFF2-40B4-BE49-F238E27FC236}">
                <a16:creationId xmlns:a16="http://schemas.microsoft.com/office/drawing/2014/main" id="{234382A0-B5B1-40E5-AD81-C3645B10912F}"/>
              </a:ext>
            </a:extLst>
          </p:cNvPr>
          <p:cNvSpPr/>
          <p:nvPr/>
        </p:nvSpPr>
        <p:spPr>
          <a:xfrm rot="8100000">
            <a:off x="4360188" y="3968754"/>
            <a:ext cx="640080" cy="383380"/>
          </a:xfrm>
          <a:prstGeom prst="rightArrow">
            <a:avLst>
              <a:gd name="adj1" fmla="val 50000"/>
              <a:gd name="adj2" fmla="val 6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67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F41E1E8-F253-42B5-8335-CC93D3FA9D77}"/>
              </a:ext>
            </a:extLst>
          </p:cNvPr>
          <p:cNvSpPr>
            <a:spLocks noGrp="1"/>
          </p:cNvSpPr>
          <p:nvPr>
            <p:ph type="sldNum" sz="quarter" idx="4"/>
          </p:nvPr>
        </p:nvSpPr>
        <p:spPr/>
        <p:txBody>
          <a:bodyPr/>
          <a:lstStyle/>
          <a:p>
            <a:fld id="{F9577099-E891-4A1F-8EFB-CA2E47745246}" type="slidenum">
              <a:rPr lang="fr-FR" smtClean="0"/>
              <a:pPr/>
              <a:t>35</a:t>
            </a:fld>
            <a:endParaRPr lang="fr-FR"/>
          </a:p>
        </p:txBody>
      </p:sp>
      <p:sp>
        <p:nvSpPr>
          <p:cNvPr id="3" name="Titre 2">
            <a:extLst>
              <a:ext uri="{FF2B5EF4-FFF2-40B4-BE49-F238E27FC236}">
                <a16:creationId xmlns:a16="http://schemas.microsoft.com/office/drawing/2014/main" id="{B2D19944-3F13-4D03-9E32-1224C5D57476}"/>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17DB51EB-7DD4-4827-83B8-F228CDE548BF}"/>
              </a:ext>
            </a:extLst>
          </p:cNvPr>
          <p:cNvSpPr>
            <a:spLocks noGrp="1"/>
          </p:cNvSpPr>
          <p:nvPr>
            <p:ph type="body" sz="quarter" idx="13"/>
          </p:nvPr>
        </p:nvSpPr>
        <p:spPr/>
        <p:txBody>
          <a:bodyPr/>
          <a:lstStyle/>
          <a:p>
            <a:r>
              <a:rPr lang="fr-BE" dirty="0"/>
              <a:t>Distributions et paramètres statistiques</a:t>
            </a:r>
            <a:endParaRPr lang="en-US" dirty="0"/>
          </a:p>
        </p:txBody>
      </p:sp>
    </p:spTree>
    <p:extLst>
      <p:ext uri="{BB962C8B-B14F-4D97-AF65-F5344CB8AC3E}">
        <p14:creationId xmlns:p14="http://schemas.microsoft.com/office/powerpoint/2010/main" val="196959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66AA-9C25-5A4E-02EE-008723A7D4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EF646E-5CBC-DC9B-4F02-22B9A4565F1C}"/>
              </a:ext>
            </a:extLst>
          </p:cNvPr>
          <p:cNvSpPr>
            <a:spLocks noGrp="1"/>
          </p:cNvSpPr>
          <p:nvPr>
            <p:ph type="title"/>
          </p:nvPr>
        </p:nvSpPr>
        <p:spPr/>
        <p:txBody>
          <a:bodyPr/>
          <a:lstStyle/>
          <a:p>
            <a:r>
              <a:rPr lang="fr-BE" dirty="0"/>
              <a:t>Statistiques descriptives</a:t>
            </a:r>
            <a:endParaRPr lang="en-US" dirty="0"/>
          </a:p>
        </p:txBody>
      </p:sp>
      <p:sp>
        <p:nvSpPr>
          <p:cNvPr id="3" name="Espace réservé du contenu 2">
            <a:extLst>
              <a:ext uri="{FF2B5EF4-FFF2-40B4-BE49-F238E27FC236}">
                <a16:creationId xmlns:a16="http://schemas.microsoft.com/office/drawing/2014/main" id="{7DD047CD-F2FE-1C5D-E710-6860EA4E29F0}"/>
              </a:ext>
            </a:extLst>
          </p:cNvPr>
          <p:cNvSpPr>
            <a:spLocks noGrp="1"/>
          </p:cNvSpPr>
          <p:nvPr>
            <p:ph idx="1"/>
          </p:nvPr>
        </p:nvSpPr>
        <p:spPr/>
        <p:txBody>
          <a:bodyPr/>
          <a:lstStyle/>
          <a:p>
            <a:pPr marL="0" indent="0">
              <a:buNone/>
            </a:pPr>
            <a:r>
              <a:rPr lang="fr-BE" dirty="0"/>
              <a:t>Ici, dans ce cours, nous ne considérerons que les </a:t>
            </a:r>
            <a:r>
              <a:rPr lang="fr-BE" b="1" dirty="0"/>
              <a:t>distributions à une dimension </a:t>
            </a:r>
            <a:r>
              <a:rPr lang="fr-BE" dirty="0"/>
              <a:t>(un paramètre variable), discrètes ou continues:</a:t>
            </a:r>
          </a:p>
          <a:p>
            <a:pPr>
              <a:buFontTx/>
              <a:buChar char="-"/>
            </a:pPr>
            <a:r>
              <a:rPr lang="fr-BE" b="1" dirty="0"/>
              <a:t>Discrètes</a:t>
            </a:r>
            <a:r>
              <a:rPr lang="fr-BE" dirty="0"/>
              <a:t> où les observations ne peuvent prendre que des valeurs entières. Par exemple, le nombre d’enfants par famille.</a:t>
            </a:r>
          </a:p>
          <a:p>
            <a:pPr>
              <a:buFontTx/>
              <a:buChar char="-"/>
            </a:pPr>
            <a:r>
              <a:rPr lang="fr-BE" b="1" dirty="0"/>
              <a:t>Continues</a:t>
            </a:r>
            <a:r>
              <a:rPr lang="fr-BE" dirty="0"/>
              <a:t> où les observations peuvent prendre des valeurs réelles, un continuum de valeurs. Par exemple, les poids des personnes analysées.</a:t>
            </a:r>
          </a:p>
        </p:txBody>
      </p:sp>
      <p:sp>
        <p:nvSpPr>
          <p:cNvPr id="4" name="Espace réservé du texte 3">
            <a:extLst>
              <a:ext uri="{FF2B5EF4-FFF2-40B4-BE49-F238E27FC236}">
                <a16:creationId xmlns:a16="http://schemas.microsoft.com/office/drawing/2014/main" id="{87FE6FFF-8111-5A43-FF2A-C695AE407B7B}"/>
              </a:ext>
            </a:extLst>
          </p:cNvPr>
          <p:cNvSpPr>
            <a:spLocks noGrp="1"/>
          </p:cNvSpPr>
          <p:nvPr>
            <p:ph type="body" sz="quarter" idx="13"/>
          </p:nvPr>
        </p:nvSpPr>
        <p:spPr/>
        <p:txBody>
          <a:bodyPr/>
          <a:lstStyle/>
          <a:p>
            <a:r>
              <a:rPr lang="en-US" dirty="0"/>
              <a:t>Distributions et </a:t>
            </a:r>
            <a:r>
              <a:rPr lang="en-US" dirty="0" err="1"/>
              <a:t>paramètres</a:t>
            </a:r>
            <a:r>
              <a:rPr lang="en-US" dirty="0"/>
              <a:t> </a:t>
            </a:r>
            <a:r>
              <a:rPr lang="en-US" dirty="0" err="1"/>
              <a:t>statistiques</a:t>
            </a:r>
            <a:r>
              <a:rPr lang="en-US" dirty="0"/>
              <a:t> (1)</a:t>
            </a:r>
          </a:p>
        </p:txBody>
      </p:sp>
      <p:sp>
        <p:nvSpPr>
          <p:cNvPr id="5" name="Espace réservé du numéro de diapositive 4">
            <a:extLst>
              <a:ext uri="{FF2B5EF4-FFF2-40B4-BE49-F238E27FC236}">
                <a16:creationId xmlns:a16="http://schemas.microsoft.com/office/drawing/2014/main" id="{9E570213-46C1-DC8A-3C58-4DB1C9DFA869}"/>
              </a:ext>
            </a:extLst>
          </p:cNvPr>
          <p:cNvSpPr>
            <a:spLocks noGrp="1"/>
          </p:cNvSpPr>
          <p:nvPr>
            <p:ph type="sldNum" sz="quarter" idx="4"/>
          </p:nvPr>
        </p:nvSpPr>
        <p:spPr/>
        <p:txBody>
          <a:bodyPr/>
          <a:lstStyle/>
          <a:p>
            <a:fld id="{F9577099-E891-4A1F-8EFB-CA2E47745246}" type="slidenum">
              <a:rPr lang="fr-FR" smtClean="0"/>
              <a:pPr/>
              <a:t>36</a:t>
            </a:fld>
            <a:endParaRPr lang="fr-FR"/>
          </a:p>
        </p:txBody>
      </p:sp>
    </p:spTree>
    <p:extLst>
      <p:ext uri="{BB962C8B-B14F-4D97-AF65-F5344CB8AC3E}">
        <p14:creationId xmlns:p14="http://schemas.microsoft.com/office/powerpoint/2010/main" val="39978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33E4-8922-90D2-6B76-0C2764F794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8D73FF2-A4F1-A8A4-E7B9-C7144393D708}"/>
              </a:ext>
            </a:extLst>
          </p:cNvPr>
          <p:cNvSpPr>
            <a:spLocks noGrp="1"/>
          </p:cNvSpPr>
          <p:nvPr>
            <p:ph type="title"/>
          </p:nvPr>
        </p:nvSpPr>
        <p:spPr/>
        <p:txBody>
          <a:bodyPr/>
          <a:lstStyle/>
          <a:p>
            <a:r>
              <a:rPr lang="fr-BE" dirty="0"/>
              <a:t>Statistiques descriptives</a:t>
            </a:r>
            <a:endParaRPr lang="en-US" dirty="0"/>
          </a:p>
        </p:txBody>
      </p:sp>
      <p:sp>
        <p:nvSpPr>
          <p:cNvPr id="3" name="Espace réservé du contenu 2">
            <a:extLst>
              <a:ext uri="{FF2B5EF4-FFF2-40B4-BE49-F238E27FC236}">
                <a16:creationId xmlns:a16="http://schemas.microsoft.com/office/drawing/2014/main" id="{DAE3D635-C93E-3BB5-A7A1-CAE5ECE5FEBC}"/>
              </a:ext>
            </a:extLst>
          </p:cNvPr>
          <p:cNvSpPr>
            <a:spLocks noGrp="1"/>
          </p:cNvSpPr>
          <p:nvPr>
            <p:ph idx="1"/>
          </p:nvPr>
        </p:nvSpPr>
        <p:spPr/>
        <p:txBody>
          <a:bodyPr/>
          <a:lstStyle/>
          <a:p>
            <a:pPr marL="0" indent="0">
              <a:buNone/>
            </a:pPr>
            <a:r>
              <a:rPr lang="fr-BE" dirty="0"/>
              <a:t>Toutes ces distributions uni-dimensionnelles seront caractérisées suivant :</a:t>
            </a:r>
          </a:p>
          <a:p>
            <a:pPr>
              <a:buFontTx/>
              <a:buChar char="-"/>
            </a:pPr>
            <a:r>
              <a:rPr lang="fr-BE" dirty="0"/>
              <a:t>La </a:t>
            </a:r>
            <a:r>
              <a:rPr lang="fr-BE" b="1" dirty="0"/>
              <a:t>centralité</a:t>
            </a:r>
            <a:r>
              <a:rPr lang="fr-BE" dirty="0"/>
              <a:t>, la tendance générale ;</a:t>
            </a:r>
          </a:p>
          <a:p>
            <a:pPr>
              <a:buFontTx/>
              <a:buChar char="-"/>
            </a:pPr>
            <a:r>
              <a:rPr lang="fr-BE" dirty="0"/>
              <a:t>La </a:t>
            </a:r>
            <a:r>
              <a:rPr lang="fr-BE" b="1" dirty="0"/>
              <a:t>dispersion</a:t>
            </a:r>
            <a:r>
              <a:rPr lang="fr-BE" dirty="0"/>
              <a:t>, l’étendue des valeurs.</a:t>
            </a:r>
          </a:p>
        </p:txBody>
      </p:sp>
      <p:sp>
        <p:nvSpPr>
          <p:cNvPr id="4" name="Espace réservé du texte 3">
            <a:extLst>
              <a:ext uri="{FF2B5EF4-FFF2-40B4-BE49-F238E27FC236}">
                <a16:creationId xmlns:a16="http://schemas.microsoft.com/office/drawing/2014/main" id="{ABF89B78-9E88-E349-78D5-311D473B1772}"/>
              </a:ext>
            </a:extLst>
          </p:cNvPr>
          <p:cNvSpPr>
            <a:spLocks noGrp="1"/>
          </p:cNvSpPr>
          <p:nvPr>
            <p:ph type="body" sz="quarter" idx="13"/>
          </p:nvPr>
        </p:nvSpPr>
        <p:spPr/>
        <p:txBody>
          <a:bodyPr/>
          <a:lstStyle/>
          <a:p>
            <a:r>
              <a:rPr lang="en-US" dirty="0"/>
              <a:t>Distributions et </a:t>
            </a:r>
            <a:r>
              <a:rPr lang="en-US" dirty="0" err="1"/>
              <a:t>paramètres</a:t>
            </a:r>
            <a:r>
              <a:rPr lang="en-US" dirty="0"/>
              <a:t> </a:t>
            </a:r>
            <a:r>
              <a:rPr lang="en-US" dirty="0" err="1"/>
              <a:t>statistiques</a:t>
            </a:r>
            <a:r>
              <a:rPr lang="en-US" dirty="0"/>
              <a:t> (2)</a:t>
            </a:r>
          </a:p>
        </p:txBody>
      </p:sp>
      <p:sp>
        <p:nvSpPr>
          <p:cNvPr id="5" name="Espace réservé du numéro de diapositive 4">
            <a:extLst>
              <a:ext uri="{FF2B5EF4-FFF2-40B4-BE49-F238E27FC236}">
                <a16:creationId xmlns:a16="http://schemas.microsoft.com/office/drawing/2014/main" id="{540D3E20-C4BC-EACC-E6A6-8F74C4C8B5F5}"/>
              </a:ext>
            </a:extLst>
          </p:cNvPr>
          <p:cNvSpPr>
            <a:spLocks noGrp="1"/>
          </p:cNvSpPr>
          <p:nvPr>
            <p:ph type="sldNum" sz="quarter" idx="4"/>
          </p:nvPr>
        </p:nvSpPr>
        <p:spPr/>
        <p:txBody>
          <a:bodyPr/>
          <a:lstStyle/>
          <a:p>
            <a:fld id="{F9577099-E891-4A1F-8EFB-CA2E47745246}" type="slidenum">
              <a:rPr lang="fr-FR" smtClean="0"/>
              <a:pPr/>
              <a:t>37</a:t>
            </a:fld>
            <a:endParaRPr lang="fr-FR"/>
          </a:p>
        </p:txBody>
      </p:sp>
      <p:grpSp>
        <p:nvGrpSpPr>
          <p:cNvPr id="6" name="Group 125">
            <a:extLst>
              <a:ext uri="{FF2B5EF4-FFF2-40B4-BE49-F238E27FC236}">
                <a16:creationId xmlns:a16="http://schemas.microsoft.com/office/drawing/2014/main" id="{A8D12AF6-8923-BD6E-8142-79C25230CB0C}"/>
              </a:ext>
            </a:extLst>
          </p:cNvPr>
          <p:cNvGrpSpPr>
            <a:grpSpLocks/>
          </p:cNvGrpSpPr>
          <p:nvPr/>
        </p:nvGrpSpPr>
        <p:grpSpPr bwMode="auto">
          <a:xfrm>
            <a:off x="1905001" y="3842543"/>
            <a:ext cx="2627313" cy="2535238"/>
            <a:chOff x="288" y="2112"/>
            <a:chExt cx="1655" cy="1597"/>
          </a:xfrm>
        </p:grpSpPr>
        <p:grpSp>
          <p:nvGrpSpPr>
            <p:cNvPr id="7" name="Group 126">
              <a:extLst>
                <a:ext uri="{FF2B5EF4-FFF2-40B4-BE49-F238E27FC236}">
                  <a16:creationId xmlns:a16="http://schemas.microsoft.com/office/drawing/2014/main" id="{02238925-0AE5-15CD-3BE4-CCD13F6C4E44}"/>
                </a:ext>
              </a:extLst>
            </p:cNvPr>
            <p:cNvGrpSpPr>
              <a:grpSpLocks/>
            </p:cNvGrpSpPr>
            <p:nvPr/>
          </p:nvGrpSpPr>
          <p:grpSpPr bwMode="auto">
            <a:xfrm>
              <a:off x="288" y="2112"/>
              <a:ext cx="1655" cy="1597"/>
              <a:chOff x="3529" y="2112"/>
              <a:chExt cx="1655" cy="1597"/>
            </a:xfrm>
          </p:grpSpPr>
          <p:graphicFrame>
            <p:nvGraphicFramePr>
              <p:cNvPr id="9" name="Object 127">
                <a:extLst>
                  <a:ext uri="{FF2B5EF4-FFF2-40B4-BE49-F238E27FC236}">
                    <a16:creationId xmlns:a16="http://schemas.microsoft.com/office/drawing/2014/main" id="{E43C323B-471F-5BB9-5339-884255DA21D0}"/>
                  </a:ext>
                </a:extLst>
              </p:cNvPr>
              <p:cNvGraphicFramePr>
                <a:graphicFrameLocks noChangeAspect="1"/>
              </p:cNvGraphicFramePr>
              <p:nvPr/>
            </p:nvGraphicFramePr>
            <p:xfrm>
              <a:off x="3529" y="2160"/>
              <a:ext cx="1648" cy="1549"/>
            </p:xfrm>
            <a:graphic>
              <a:graphicData uri="http://schemas.openxmlformats.org/presentationml/2006/ole">
                <mc:AlternateContent xmlns:mc="http://schemas.openxmlformats.org/markup-compatibility/2006">
                  <mc:Choice xmlns:v="urn:schemas-microsoft-com:vml" Requires="v">
                    <p:oleObj name="Feuille de calcul" r:id="rId3" imgW="3486607" imgH="2667419" progId="Excel.Sheet.8">
                      <p:embed/>
                    </p:oleObj>
                  </mc:Choice>
                  <mc:Fallback>
                    <p:oleObj name="Feuille de calcul" r:id="rId3" imgW="3486607" imgH="2667419" progId="Excel.Sheet.8">
                      <p:embed/>
                      <p:pic>
                        <p:nvPicPr>
                          <p:cNvPr id="9" name="Object 127">
                            <a:extLst>
                              <a:ext uri="{FF2B5EF4-FFF2-40B4-BE49-F238E27FC236}">
                                <a16:creationId xmlns:a16="http://schemas.microsoft.com/office/drawing/2014/main" id="{D4B7CE56-710C-4C91-BB9C-18C595F59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 y="2160"/>
                            <a:ext cx="1648" cy="1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28">
                <a:extLst>
                  <a:ext uri="{FF2B5EF4-FFF2-40B4-BE49-F238E27FC236}">
                    <a16:creationId xmlns:a16="http://schemas.microsoft.com/office/drawing/2014/main" id="{EED8C337-6AF1-1ECF-875A-46314E981895}"/>
                  </a:ext>
                </a:extLst>
              </p:cNvPr>
              <p:cNvSpPr txBox="1">
                <a:spLocks noChangeAspect="1" noChangeArrowheads="1"/>
              </p:cNvSpPr>
              <p:nvPr/>
            </p:nvSpPr>
            <p:spPr bwMode="auto">
              <a:xfrm>
                <a:off x="4489" y="3457"/>
                <a:ext cx="69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a:t>N° individu</a:t>
                </a:r>
                <a:endParaRPr lang="fr-FR" altLang="fr-FR" sz="1600"/>
              </a:p>
            </p:txBody>
          </p:sp>
          <p:sp>
            <p:nvSpPr>
              <p:cNvPr id="11" name="Text Box 129">
                <a:extLst>
                  <a:ext uri="{FF2B5EF4-FFF2-40B4-BE49-F238E27FC236}">
                    <a16:creationId xmlns:a16="http://schemas.microsoft.com/office/drawing/2014/main" id="{D9EABE29-EAB4-879C-1049-AEAF4AA59987}"/>
                  </a:ext>
                </a:extLst>
              </p:cNvPr>
              <p:cNvSpPr txBox="1">
                <a:spLocks noChangeAspect="1" noChangeArrowheads="1"/>
              </p:cNvSpPr>
              <p:nvPr/>
            </p:nvSpPr>
            <p:spPr bwMode="auto">
              <a:xfrm>
                <a:off x="3637" y="2112"/>
                <a:ext cx="5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a:t>Variable</a:t>
                </a:r>
                <a:endParaRPr lang="fr-FR" altLang="fr-FR" sz="1600"/>
              </a:p>
            </p:txBody>
          </p:sp>
        </p:grpSp>
        <p:sp>
          <p:nvSpPr>
            <p:cNvPr id="8" name="Text Box 130">
              <a:extLst>
                <a:ext uri="{FF2B5EF4-FFF2-40B4-BE49-F238E27FC236}">
                  <a16:creationId xmlns:a16="http://schemas.microsoft.com/office/drawing/2014/main" id="{EC72E06E-DB12-CDF3-8D61-98C379B7EDCF}"/>
                </a:ext>
              </a:extLst>
            </p:cNvPr>
            <p:cNvSpPr txBox="1">
              <a:spLocks noChangeArrowheads="1"/>
            </p:cNvSpPr>
            <p:nvPr/>
          </p:nvSpPr>
          <p:spPr bwMode="auto">
            <a:xfrm>
              <a:off x="528" y="2736"/>
              <a:ext cx="1296" cy="159"/>
            </a:xfrm>
            <a:prstGeom prst="rect">
              <a:avLst/>
            </a:prstGeom>
            <a:solidFill>
              <a:schemeClr val="accent2">
                <a:lumMod val="60000"/>
                <a:lumOff val="40000"/>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Black" panose="020B0803030403020204"/>
                </a:rPr>
                <a:t>Tendance centrale</a:t>
              </a:r>
              <a:endParaRPr lang="fr-FR" altLang="fr-FR" dirty="0">
                <a:solidFill>
                  <a:schemeClr val="bg1"/>
                </a:solidFill>
                <a:latin typeface="Myriad Pro Black" panose="020B0803030403020204"/>
              </a:endParaRPr>
            </a:p>
          </p:txBody>
        </p:sp>
      </p:grpSp>
      <p:grpSp>
        <p:nvGrpSpPr>
          <p:cNvPr id="12" name="Group 139">
            <a:extLst>
              <a:ext uri="{FF2B5EF4-FFF2-40B4-BE49-F238E27FC236}">
                <a16:creationId xmlns:a16="http://schemas.microsoft.com/office/drawing/2014/main" id="{754A0F79-939F-D83C-EDA2-AD440031AD94}"/>
              </a:ext>
            </a:extLst>
          </p:cNvPr>
          <p:cNvGrpSpPr>
            <a:grpSpLocks/>
          </p:cNvGrpSpPr>
          <p:nvPr/>
        </p:nvGrpSpPr>
        <p:grpSpPr bwMode="auto">
          <a:xfrm>
            <a:off x="7050088" y="3821907"/>
            <a:ext cx="2627312" cy="2535237"/>
            <a:chOff x="3529" y="2099"/>
            <a:chExt cx="1655" cy="1597"/>
          </a:xfrm>
        </p:grpSpPr>
        <p:grpSp>
          <p:nvGrpSpPr>
            <p:cNvPr id="13" name="Group 140">
              <a:extLst>
                <a:ext uri="{FF2B5EF4-FFF2-40B4-BE49-F238E27FC236}">
                  <a16:creationId xmlns:a16="http://schemas.microsoft.com/office/drawing/2014/main" id="{E9A12982-35EA-5C70-2EFE-0DB7C223D0D6}"/>
                </a:ext>
              </a:extLst>
            </p:cNvPr>
            <p:cNvGrpSpPr>
              <a:grpSpLocks/>
            </p:cNvGrpSpPr>
            <p:nvPr/>
          </p:nvGrpSpPr>
          <p:grpSpPr bwMode="auto">
            <a:xfrm>
              <a:off x="3529" y="2099"/>
              <a:ext cx="1655" cy="1597"/>
              <a:chOff x="3529" y="2112"/>
              <a:chExt cx="1655" cy="1597"/>
            </a:xfrm>
          </p:grpSpPr>
          <p:graphicFrame>
            <p:nvGraphicFramePr>
              <p:cNvPr id="17" name="Object 141">
                <a:extLst>
                  <a:ext uri="{FF2B5EF4-FFF2-40B4-BE49-F238E27FC236}">
                    <a16:creationId xmlns:a16="http://schemas.microsoft.com/office/drawing/2014/main" id="{AC29F910-A2AD-EF23-72FE-DD3A860C9FA7}"/>
                  </a:ext>
                </a:extLst>
              </p:cNvPr>
              <p:cNvGraphicFramePr>
                <a:graphicFrameLocks noChangeAspect="1"/>
              </p:cNvGraphicFramePr>
              <p:nvPr/>
            </p:nvGraphicFramePr>
            <p:xfrm>
              <a:off x="3529" y="2160"/>
              <a:ext cx="1648" cy="1549"/>
            </p:xfrm>
            <a:graphic>
              <a:graphicData uri="http://schemas.openxmlformats.org/presentationml/2006/ole">
                <mc:AlternateContent xmlns:mc="http://schemas.openxmlformats.org/markup-compatibility/2006">
                  <mc:Choice xmlns:v="urn:schemas-microsoft-com:vml" Requires="v">
                    <p:oleObj name="Feuille de calcul" r:id="rId5" imgW="3486607" imgH="2667419" progId="Excel.Sheet.8">
                      <p:embed/>
                    </p:oleObj>
                  </mc:Choice>
                  <mc:Fallback>
                    <p:oleObj name="Feuille de calcul" r:id="rId5" imgW="3486607" imgH="2667419" progId="Excel.Sheet.8">
                      <p:embed/>
                      <p:pic>
                        <p:nvPicPr>
                          <p:cNvPr id="25" name="Object 141">
                            <a:extLst>
                              <a:ext uri="{FF2B5EF4-FFF2-40B4-BE49-F238E27FC236}">
                                <a16:creationId xmlns:a16="http://schemas.microsoft.com/office/drawing/2014/main" id="{BC44CE67-CCFC-441F-B9AB-E632EE6EF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 y="2160"/>
                            <a:ext cx="1648" cy="1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42">
                <a:extLst>
                  <a:ext uri="{FF2B5EF4-FFF2-40B4-BE49-F238E27FC236}">
                    <a16:creationId xmlns:a16="http://schemas.microsoft.com/office/drawing/2014/main" id="{B26EBB79-C1E9-E861-8B5E-665CCE672001}"/>
                  </a:ext>
                </a:extLst>
              </p:cNvPr>
              <p:cNvSpPr txBox="1">
                <a:spLocks noChangeAspect="1" noChangeArrowheads="1"/>
              </p:cNvSpPr>
              <p:nvPr/>
            </p:nvSpPr>
            <p:spPr bwMode="auto">
              <a:xfrm>
                <a:off x="4489" y="3457"/>
                <a:ext cx="69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dirty="0"/>
                  <a:t>N° individu</a:t>
                </a:r>
                <a:endParaRPr lang="fr-FR" altLang="fr-FR" sz="1600" dirty="0"/>
              </a:p>
            </p:txBody>
          </p:sp>
          <p:sp>
            <p:nvSpPr>
              <p:cNvPr id="19" name="Text Box 143">
                <a:extLst>
                  <a:ext uri="{FF2B5EF4-FFF2-40B4-BE49-F238E27FC236}">
                    <a16:creationId xmlns:a16="http://schemas.microsoft.com/office/drawing/2014/main" id="{152469D3-7235-DB17-AAD1-0CA541E6505A}"/>
                  </a:ext>
                </a:extLst>
              </p:cNvPr>
              <p:cNvSpPr txBox="1">
                <a:spLocks noChangeAspect="1" noChangeArrowheads="1"/>
              </p:cNvSpPr>
              <p:nvPr/>
            </p:nvSpPr>
            <p:spPr bwMode="auto">
              <a:xfrm>
                <a:off x="3637" y="2112"/>
                <a:ext cx="5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dirty="0"/>
                  <a:t>Variable</a:t>
                </a:r>
                <a:endParaRPr lang="fr-FR" altLang="fr-FR" sz="1600" dirty="0"/>
              </a:p>
            </p:txBody>
          </p:sp>
        </p:grpSp>
        <p:grpSp>
          <p:nvGrpSpPr>
            <p:cNvPr id="14" name="Group 144">
              <a:extLst>
                <a:ext uri="{FF2B5EF4-FFF2-40B4-BE49-F238E27FC236}">
                  <a16:creationId xmlns:a16="http://schemas.microsoft.com/office/drawing/2014/main" id="{6D250FC1-3E47-A3A0-1FCD-9E15F120E05C}"/>
                </a:ext>
              </a:extLst>
            </p:cNvPr>
            <p:cNvGrpSpPr>
              <a:grpSpLocks noChangeAspect="1"/>
            </p:cNvGrpSpPr>
            <p:nvPr/>
          </p:nvGrpSpPr>
          <p:grpSpPr bwMode="auto">
            <a:xfrm>
              <a:off x="4028" y="2425"/>
              <a:ext cx="844" cy="792"/>
              <a:chOff x="3628" y="2529"/>
              <a:chExt cx="1125" cy="1056"/>
            </a:xfrm>
          </p:grpSpPr>
          <p:sp>
            <p:nvSpPr>
              <p:cNvPr id="15" name="AutoShape 145">
                <a:extLst>
                  <a:ext uri="{FF2B5EF4-FFF2-40B4-BE49-F238E27FC236}">
                    <a16:creationId xmlns:a16="http://schemas.microsoft.com/office/drawing/2014/main" id="{ED07D99A-CE76-C344-B165-CCDE91379DCC}"/>
                  </a:ext>
                </a:extLst>
              </p:cNvPr>
              <p:cNvSpPr>
                <a:spLocks noChangeAspect="1" noChangeArrowheads="1"/>
              </p:cNvSpPr>
              <p:nvPr/>
            </p:nvSpPr>
            <p:spPr bwMode="auto">
              <a:xfrm>
                <a:off x="3690" y="2529"/>
                <a:ext cx="976" cy="1056"/>
              </a:xfrm>
              <a:prstGeom prst="upDownArrowCallout">
                <a:avLst>
                  <a:gd name="adj1" fmla="val 25000"/>
                  <a:gd name="adj2" fmla="val 25000"/>
                  <a:gd name="adj3" fmla="val 14474"/>
                  <a:gd name="adj4" fmla="val 50000"/>
                </a:avLst>
              </a:prstGeom>
              <a:solidFill>
                <a:schemeClr val="accent2">
                  <a:lumMod val="60000"/>
                  <a:lumOff val="40000"/>
                  <a:alpha val="50195"/>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dirty="0"/>
              </a:p>
            </p:txBody>
          </p:sp>
          <p:sp>
            <p:nvSpPr>
              <p:cNvPr id="16" name="Text Box 146">
                <a:extLst>
                  <a:ext uri="{FF2B5EF4-FFF2-40B4-BE49-F238E27FC236}">
                    <a16:creationId xmlns:a16="http://schemas.microsoft.com/office/drawing/2014/main" id="{27D33B1F-F3C0-AF13-A812-4142900B94BE}"/>
                  </a:ext>
                </a:extLst>
              </p:cNvPr>
              <p:cNvSpPr txBox="1">
                <a:spLocks noChangeAspect="1" noChangeArrowheads="1"/>
              </p:cNvSpPr>
              <p:nvPr/>
            </p:nvSpPr>
            <p:spPr bwMode="auto">
              <a:xfrm>
                <a:off x="3628" y="2913"/>
                <a:ext cx="112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Black" panose="020B0803030403020204"/>
                  </a:rPr>
                  <a:t>Dispersion</a:t>
                </a:r>
                <a:endParaRPr lang="fr-FR" altLang="fr-FR" dirty="0">
                  <a:latin typeface="Myriad Pro Black" panose="020B0803030403020204"/>
                </a:endParaRPr>
              </a:p>
            </p:txBody>
          </p:sp>
        </p:grpSp>
      </p:grpSp>
    </p:spTree>
    <p:extLst>
      <p:ext uri="{BB962C8B-B14F-4D97-AF65-F5344CB8AC3E}">
        <p14:creationId xmlns:p14="http://schemas.microsoft.com/office/powerpoint/2010/main" val="13675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AC5F-8D36-9253-1B61-A00812C949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758534-65C2-3520-34CC-7B8A5F78BE93}"/>
              </a:ext>
            </a:extLst>
          </p:cNvPr>
          <p:cNvSpPr>
            <a:spLocks noGrp="1"/>
          </p:cNvSpPr>
          <p:nvPr>
            <p:ph type="title"/>
          </p:nvPr>
        </p:nvSpPr>
        <p:spPr/>
        <p:txBody>
          <a:bodyPr/>
          <a:lstStyle/>
          <a:p>
            <a:r>
              <a:rPr lang="fr-BE" dirty="0"/>
              <a:t>Statistiques descriptives</a:t>
            </a:r>
            <a:endParaRPr lang="en-US" dirty="0"/>
          </a:p>
        </p:txBody>
      </p:sp>
      <p:sp>
        <p:nvSpPr>
          <p:cNvPr id="3" name="Espace réservé du contenu 2">
            <a:extLst>
              <a:ext uri="{FF2B5EF4-FFF2-40B4-BE49-F238E27FC236}">
                <a16:creationId xmlns:a16="http://schemas.microsoft.com/office/drawing/2014/main" id="{8F2EC3E9-3F6B-82D2-F845-ABD0A1630DE8}"/>
              </a:ext>
            </a:extLst>
          </p:cNvPr>
          <p:cNvSpPr>
            <a:spLocks noGrp="1"/>
          </p:cNvSpPr>
          <p:nvPr>
            <p:ph idx="1"/>
          </p:nvPr>
        </p:nvSpPr>
        <p:spPr/>
        <p:txBody>
          <a:bodyPr/>
          <a:lstStyle/>
          <a:p>
            <a:pPr marL="0" indent="0">
              <a:buNone/>
            </a:pPr>
            <a:r>
              <a:rPr lang="fr-BE" dirty="0"/>
              <a:t>Pour caractériser la tendance générale, la centralité, nous pourrons utiliser:</a:t>
            </a:r>
          </a:p>
          <a:p>
            <a:pPr marL="0" indent="0">
              <a:buNone/>
            </a:pPr>
            <a:endParaRPr lang="fr-BE" dirty="0"/>
          </a:p>
          <a:p>
            <a:pPr>
              <a:buFontTx/>
              <a:buChar char="-"/>
            </a:pPr>
            <a:r>
              <a:rPr lang="fr-BE" dirty="0"/>
              <a:t>La </a:t>
            </a:r>
            <a:r>
              <a:rPr lang="fr-BE" b="1" dirty="0"/>
              <a:t>moyenne : </a:t>
            </a:r>
            <a:endParaRPr lang="fr-BE" dirty="0"/>
          </a:p>
          <a:p>
            <a:pPr>
              <a:buFontTx/>
              <a:buChar char="-"/>
            </a:pPr>
            <a:endParaRPr lang="fr-BE" dirty="0"/>
          </a:p>
          <a:p>
            <a:pPr>
              <a:buFontTx/>
              <a:buChar char="-"/>
            </a:pPr>
            <a:r>
              <a:rPr lang="fr-BE" dirty="0"/>
              <a:t>La </a:t>
            </a:r>
            <a:r>
              <a:rPr lang="fr-BE" b="1" dirty="0"/>
              <a:t>médiane, M</a:t>
            </a:r>
            <a:r>
              <a:rPr lang="fr-BE" dirty="0"/>
              <a:t> :   il faut d’abord ordonnancer les données, les classer en ordre croissant ou décroissant (peu importe) et élire l’élément qui divise les observations en deux parties égales (en nombre d’observations).</a:t>
            </a:r>
          </a:p>
          <a:p>
            <a:pPr>
              <a:buFontTx/>
              <a:buChar char="-"/>
            </a:pPr>
            <a:endParaRPr lang="fr-BE" dirty="0"/>
          </a:p>
        </p:txBody>
      </p:sp>
      <p:sp>
        <p:nvSpPr>
          <p:cNvPr id="4" name="Espace réservé du texte 3">
            <a:extLst>
              <a:ext uri="{FF2B5EF4-FFF2-40B4-BE49-F238E27FC236}">
                <a16:creationId xmlns:a16="http://schemas.microsoft.com/office/drawing/2014/main" id="{E42119C4-7BB0-8029-8C8E-61F699A82392}"/>
              </a:ext>
            </a:extLst>
          </p:cNvPr>
          <p:cNvSpPr>
            <a:spLocks noGrp="1"/>
          </p:cNvSpPr>
          <p:nvPr>
            <p:ph type="body" sz="quarter" idx="13"/>
          </p:nvPr>
        </p:nvSpPr>
        <p:spPr/>
        <p:txBody>
          <a:bodyPr/>
          <a:lstStyle/>
          <a:p>
            <a:r>
              <a:rPr lang="en-US" dirty="0"/>
              <a:t>Distributions et </a:t>
            </a:r>
            <a:r>
              <a:rPr lang="en-US" dirty="0" err="1"/>
              <a:t>paramètres</a:t>
            </a:r>
            <a:r>
              <a:rPr lang="en-US" dirty="0"/>
              <a:t> </a:t>
            </a:r>
            <a:r>
              <a:rPr lang="en-US" dirty="0" err="1"/>
              <a:t>statistiques</a:t>
            </a:r>
            <a:r>
              <a:rPr lang="en-US" dirty="0"/>
              <a:t> (3,1)</a:t>
            </a:r>
          </a:p>
        </p:txBody>
      </p:sp>
      <p:sp>
        <p:nvSpPr>
          <p:cNvPr id="5" name="Espace réservé du numéro de diapositive 4">
            <a:extLst>
              <a:ext uri="{FF2B5EF4-FFF2-40B4-BE49-F238E27FC236}">
                <a16:creationId xmlns:a16="http://schemas.microsoft.com/office/drawing/2014/main" id="{E556F26E-1D0F-CD9F-28A7-030AD8039B9A}"/>
              </a:ext>
            </a:extLst>
          </p:cNvPr>
          <p:cNvSpPr>
            <a:spLocks noGrp="1"/>
          </p:cNvSpPr>
          <p:nvPr>
            <p:ph type="sldNum" sz="quarter" idx="4"/>
          </p:nvPr>
        </p:nvSpPr>
        <p:spPr/>
        <p:txBody>
          <a:bodyPr/>
          <a:lstStyle/>
          <a:p>
            <a:fld id="{F9577099-E891-4A1F-8EFB-CA2E47745246}" type="slidenum">
              <a:rPr lang="fr-FR" smtClean="0"/>
              <a:pPr/>
              <a:t>38</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EC9A9287-3BB1-FBE2-9610-46295E55C7F9}"/>
                  </a:ext>
                </a:extLst>
              </p:cNvPr>
              <p:cNvSpPr txBox="1"/>
              <p:nvPr/>
            </p:nvSpPr>
            <p:spPr>
              <a:xfrm>
                <a:off x="3376628" y="3105928"/>
                <a:ext cx="120526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fr-BE" b="0" i="1" smtClean="0">
                              <a:latin typeface="Cambria Math" panose="02040503050406030204" pitchFamily="18" charset="0"/>
                            </a:rPr>
                            <m:t>𝑥</m:t>
                          </m:r>
                        </m:e>
                      </m:acc>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1</m:t>
                          </m:r>
                        </m:num>
                        <m:den>
                          <m:r>
                            <a:rPr lang="fr-BE" b="0" i="1" smtClean="0">
                              <a:latin typeface="Cambria Math" panose="02040503050406030204" pitchFamily="18" charset="0"/>
                            </a:rPr>
                            <m:t>𝑛</m:t>
                          </m:r>
                        </m:den>
                      </m:f>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𝑛</m:t>
                          </m:r>
                        </m:sup>
                        <m:e>
                          <m:sSub>
                            <m:sSubPr>
                              <m:ctrlPr>
                                <a:rPr lang="fr-BE" b="0" i="1" smtClean="0">
                                  <a:latin typeface="Cambria Math" panose="02040503050406030204" pitchFamily="18" charset="0"/>
                                </a:rPr>
                              </m:ctrlPr>
                            </m:sSubPr>
                            <m:e>
                              <m:r>
                                <a:rPr lang="fr-BE" b="0" i="1" smtClean="0">
                                  <a:latin typeface="Cambria Math" panose="02040503050406030204" pitchFamily="18" charset="0"/>
                                </a:rPr>
                                <m:t>𝑥</m:t>
                              </m:r>
                            </m:e>
                            <m:sub>
                              <m:r>
                                <a:rPr lang="fr-BE" b="0" i="1" smtClean="0">
                                  <a:latin typeface="Cambria Math" panose="02040503050406030204" pitchFamily="18" charset="0"/>
                                </a:rPr>
                                <m:t>𝑖</m:t>
                              </m:r>
                            </m:sub>
                          </m:sSub>
                        </m:e>
                      </m:nary>
                    </m:oMath>
                  </m:oMathPara>
                </a14:m>
                <a:endParaRPr lang="en-US" dirty="0"/>
              </a:p>
            </p:txBody>
          </p:sp>
        </mc:Choice>
        <mc:Fallback xmlns="">
          <p:sp>
            <p:nvSpPr>
              <p:cNvPr id="6" name="ZoneTexte 5">
                <a:extLst>
                  <a:ext uri="{FF2B5EF4-FFF2-40B4-BE49-F238E27FC236}">
                    <a16:creationId xmlns:a16="http://schemas.microsoft.com/office/drawing/2014/main" id="{EC9A9287-3BB1-FBE2-9610-46295E55C7F9}"/>
                  </a:ext>
                </a:extLst>
              </p:cNvPr>
              <p:cNvSpPr txBox="1">
                <a:spLocks noRot="1" noChangeAspect="1" noMove="1" noResize="1" noEditPoints="1" noAdjustHandles="1" noChangeArrowheads="1" noChangeShapeType="1" noTextEdit="1"/>
              </p:cNvSpPr>
              <p:nvPr/>
            </p:nvSpPr>
            <p:spPr>
              <a:xfrm>
                <a:off x="3376628" y="3105928"/>
                <a:ext cx="1205266" cy="756233"/>
              </a:xfrm>
              <a:prstGeom prst="rect">
                <a:avLst/>
              </a:prstGeom>
              <a:blipFill>
                <a:blip r:embed="rId3"/>
                <a:stretch>
                  <a:fillRect/>
                </a:stretch>
              </a:blipFill>
            </p:spPr>
            <p:txBody>
              <a:bodyPr/>
              <a:lstStyle/>
              <a:p>
                <a:r>
                  <a:rPr lang="fr-BE">
                    <a:noFill/>
                  </a:rPr>
                  <a:t> </a:t>
                </a:r>
              </a:p>
            </p:txBody>
          </p:sp>
        </mc:Fallback>
      </mc:AlternateContent>
    </p:spTree>
    <p:extLst>
      <p:ext uri="{BB962C8B-B14F-4D97-AF65-F5344CB8AC3E}">
        <p14:creationId xmlns:p14="http://schemas.microsoft.com/office/powerpoint/2010/main" val="2752037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C2AA6-DDEC-F214-B07E-DA22BCFBCF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843DE8B-402A-B761-5CD7-F165453D35F8}"/>
              </a:ext>
            </a:extLst>
          </p:cNvPr>
          <p:cNvSpPr>
            <a:spLocks noGrp="1"/>
          </p:cNvSpPr>
          <p:nvPr>
            <p:ph type="title"/>
          </p:nvPr>
        </p:nvSpPr>
        <p:spPr/>
        <p:txBody>
          <a:bodyPr/>
          <a:lstStyle/>
          <a:p>
            <a:r>
              <a:rPr lang="fr-BE" dirty="0"/>
              <a:t>Statistiques descriptives</a:t>
            </a:r>
            <a:endParaRPr lang="en-US" dirty="0"/>
          </a:p>
        </p:txBody>
      </p:sp>
      <p:sp>
        <p:nvSpPr>
          <p:cNvPr id="3" name="Espace réservé du contenu 2">
            <a:extLst>
              <a:ext uri="{FF2B5EF4-FFF2-40B4-BE49-F238E27FC236}">
                <a16:creationId xmlns:a16="http://schemas.microsoft.com/office/drawing/2014/main" id="{7F957C09-711A-C40E-D6CF-374A33611C85}"/>
              </a:ext>
            </a:extLst>
          </p:cNvPr>
          <p:cNvSpPr>
            <a:spLocks noGrp="1"/>
          </p:cNvSpPr>
          <p:nvPr>
            <p:ph idx="1"/>
          </p:nvPr>
        </p:nvSpPr>
        <p:spPr/>
        <p:txBody>
          <a:bodyPr/>
          <a:lstStyle/>
          <a:p>
            <a:pPr marL="0" indent="0">
              <a:buNone/>
            </a:pPr>
            <a:r>
              <a:rPr lang="fr-BE" dirty="0"/>
              <a:t>Pour caractériser la tendance générale, la centralité, nous pourrons utiliser aussi:</a:t>
            </a:r>
          </a:p>
          <a:p>
            <a:pPr marL="0" indent="0">
              <a:buNone/>
            </a:pPr>
            <a:endParaRPr lang="fr-BE" dirty="0"/>
          </a:p>
          <a:p>
            <a:pPr marL="0" indent="0">
              <a:buNone/>
            </a:pPr>
            <a:endParaRPr lang="fr-BE" dirty="0"/>
          </a:p>
          <a:p>
            <a:pPr>
              <a:buFontTx/>
              <a:buChar char="-"/>
            </a:pPr>
            <a:r>
              <a:rPr lang="fr-BE" dirty="0"/>
              <a:t>Le </a:t>
            </a:r>
            <a:r>
              <a:rPr lang="fr-BE" b="1" dirty="0"/>
              <a:t>mode</a:t>
            </a:r>
            <a:r>
              <a:rPr lang="fr-BE" dirty="0"/>
              <a:t> ou la valeur la plus fréquente. Pour des distributions discrètes, il suffit de prendre les valeurs et de déterminer la valeur la plus fréquente. Pour les distributions continues, il faudra d’abord construire un histogramme et donner la valeur de cet histogramme la plus fréquente. </a:t>
            </a:r>
          </a:p>
          <a:p>
            <a:pPr>
              <a:buFontTx/>
              <a:buChar char="-"/>
            </a:pPr>
            <a:endParaRPr lang="fr-BE" dirty="0"/>
          </a:p>
          <a:p>
            <a:pPr>
              <a:buFontTx/>
              <a:buChar char="-"/>
            </a:pPr>
            <a:endParaRPr lang="fr-BE" dirty="0"/>
          </a:p>
        </p:txBody>
      </p:sp>
      <p:sp>
        <p:nvSpPr>
          <p:cNvPr id="4" name="Espace réservé du texte 3">
            <a:extLst>
              <a:ext uri="{FF2B5EF4-FFF2-40B4-BE49-F238E27FC236}">
                <a16:creationId xmlns:a16="http://schemas.microsoft.com/office/drawing/2014/main" id="{B473A144-EBE8-F020-99AD-D02AFD3F6E08}"/>
              </a:ext>
            </a:extLst>
          </p:cNvPr>
          <p:cNvSpPr>
            <a:spLocks noGrp="1"/>
          </p:cNvSpPr>
          <p:nvPr>
            <p:ph type="body" sz="quarter" idx="13"/>
          </p:nvPr>
        </p:nvSpPr>
        <p:spPr/>
        <p:txBody>
          <a:bodyPr/>
          <a:lstStyle/>
          <a:p>
            <a:r>
              <a:rPr lang="en-US" dirty="0"/>
              <a:t>Distributions et </a:t>
            </a:r>
            <a:r>
              <a:rPr lang="en-US" dirty="0" err="1"/>
              <a:t>paramètres</a:t>
            </a:r>
            <a:r>
              <a:rPr lang="en-US" dirty="0"/>
              <a:t> </a:t>
            </a:r>
            <a:r>
              <a:rPr lang="en-US" dirty="0" err="1"/>
              <a:t>statistiques</a:t>
            </a:r>
            <a:r>
              <a:rPr lang="en-US" dirty="0"/>
              <a:t> (3.2)</a:t>
            </a:r>
          </a:p>
        </p:txBody>
      </p:sp>
      <p:sp>
        <p:nvSpPr>
          <p:cNvPr id="5" name="Espace réservé du numéro de diapositive 4">
            <a:extLst>
              <a:ext uri="{FF2B5EF4-FFF2-40B4-BE49-F238E27FC236}">
                <a16:creationId xmlns:a16="http://schemas.microsoft.com/office/drawing/2014/main" id="{5E02E1FF-C75F-1372-FB5D-360164E839BC}"/>
              </a:ext>
            </a:extLst>
          </p:cNvPr>
          <p:cNvSpPr>
            <a:spLocks noGrp="1"/>
          </p:cNvSpPr>
          <p:nvPr>
            <p:ph type="sldNum" sz="quarter" idx="4"/>
          </p:nvPr>
        </p:nvSpPr>
        <p:spPr/>
        <p:txBody>
          <a:bodyPr/>
          <a:lstStyle/>
          <a:p>
            <a:fld id="{F9577099-E891-4A1F-8EFB-CA2E47745246}" type="slidenum">
              <a:rPr lang="fr-FR" smtClean="0"/>
              <a:pPr/>
              <a:t>39</a:t>
            </a:fld>
            <a:endParaRPr lang="fr-FR"/>
          </a:p>
        </p:txBody>
      </p:sp>
    </p:spTree>
    <p:extLst>
      <p:ext uri="{BB962C8B-B14F-4D97-AF65-F5344CB8AC3E}">
        <p14:creationId xmlns:p14="http://schemas.microsoft.com/office/powerpoint/2010/main" val="126556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p:txBody>
          <a:bodyPr>
            <a:normAutofit fontScale="92500"/>
          </a:bodyPr>
          <a:lstStyle/>
          <a:p>
            <a:r>
              <a:rPr lang="fr-BE" sz="2600" dirty="0"/>
              <a:t>Parce que Python est certainement plus répandu que les langages spécialisés comme R (2017-2018) ou même SAS (retiré de </a:t>
            </a:r>
            <a:r>
              <a:rPr lang="fr-BE" sz="2600"/>
              <a:t>la grille en 2020)</a:t>
            </a:r>
            <a:endParaRPr lang="fr-BE" sz="2600" dirty="0"/>
          </a:p>
          <a:p>
            <a:r>
              <a:rPr lang="fr-BE" sz="2600" dirty="0"/>
              <a:t>Bon support de cours online pour la syntaxe, plutôt simple et assez épurée par rapport aux autres langages beaucoup plus verbeux (C++ et Java)</a:t>
            </a:r>
          </a:p>
          <a:p>
            <a:r>
              <a:rPr lang="fr-BE" sz="2600" dirty="0"/>
              <a:t>Parce que vos machines sont souvent suffisantes pour se permettre un environnement graphique digne de ce nom (Anaconda et </a:t>
            </a:r>
            <a:r>
              <a:rPr lang="fr-BE" sz="2600" dirty="0" err="1"/>
              <a:t>Jupyter</a:t>
            </a:r>
            <a:r>
              <a:rPr lang="fr-BE" sz="2600" dirty="0"/>
              <a:t>)</a:t>
            </a:r>
          </a:p>
          <a:p>
            <a:r>
              <a:rPr lang="fr-BE" sz="2600" dirty="0"/>
              <a:t>Bonne disponibilité de librairies spécialisées dans les statistiques (</a:t>
            </a:r>
            <a:r>
              <a:rPr lang="fr-BE" sz="2600" dirty="0" err="1"/>
              <a:t>scikit</a:t>
            </a:r>
            <a:r>
              <a:rPr lang="fr-BE" sz="2600" dirty="0"/>
              <a:t>,..) et relative facilité pour faire des graphiques (</a:t>
            </a:r>
            <a:r>
              <a:rPr lang="fr-BE" sz="2600" dirty="0" err="1"/>
              <a:t>matplotlib</a:t>
            </a:r>
            <a:r>
              <a:rPr lang="fr-BE" sz="2600" dirty="0"/>
              <a:t>)</a:t>
            </a:r>
          </a:p>
          <a:p>
            <a:endParaRPr lang="fr-BE" sz="2600" dirty="0"/>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Pourquoi Python dans un cours de statistiques ?</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4</a:t>
            </a:fld>
            <a:endParaRPr lang="fr-FR"/>
          </a:p>
        </p:txBody>
      </p:sp>
    </p:spTree>
    <p:extLst>
      <p:ext uri="{BB962C8B-B14F-4D97-AF65-F5344CB8AC3E}">
        <p14:creationId xmlns:p14="http://schemas.microsoft.com/office/powerpoint/2010/main" val="9577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9E56D-176D-4593-9D04-0ED274CEFBB0}"/>
              </a:ext>
            </a:extLst>
          </p:cNvPr>
          <p:cNvSpPr>
            <a:spLocks noGrp="1"/>
          </p:cNvSpPr>
          <p:nvPr>
            <p:ph type="title"/>
          </p:nvPr>
        </p:nvSpPr>
        <p:spPr/>
        <p:txBody>
          <a:bodyPr/>
          <a:lstStyle/>
          <a:p>
            <a:r>
              <a:rPr lang="fr-BE" dirty="0"/>
              <a:t>Statistique descriptive – Paramètres statistiques</a:t>
            </a:r>
            <a:endParaRPr lang="en-US" dirty="0"/>
          </a:p>
        </p:txBody>
      </p:sp>
      <p:sp>
        <p:nvSpPr>
          <p:cNvPr id="4" name="Espace réservé du texte 3">
            <a:extLst>
              <a:ext uri="{FF2B5EF4-FFF2-40B4-BE49-F238E27FC236}">
                <a16:creationId xmlns:a16="http://schemas.microsoft.com/office/drawing/2014/main" id="{C259CF24-D26A-4451-8EEC-D22D9EA2F235}"/>
              </a:ext>
            </a:extLst>
          </p:cNvPr>
          <p:cNvSpPr>
            <a:spLocks noGrp="1"/>
          </p:cNvSpPr>
          <p:nvPr>
            <p:ph type="body" sz="quarter" idx="13"/>
          </p:nvPr>
        </p:nvSpPr>
        <p:spPr/>
        <p:txBody>
          <a:bodyPr/>
          <a:lstStyle/>
          <a:p>
            <a:r>
              <a:rPr lang="fr-BE" dirty="0"/>
              <a:t>Tendance centrale – Propriétés générales</a:t>
            </a:r>
            <a:endParaRPr lang="en-US" dirty="0"/>
          </a:p>
        </p:txBody>
      </p:sp>
      <p:sp>
        <p:nvSpPr>
          <p:cNvPr id="5" name="Espace réservé du numéro de diapositive 4">
            <a:extLst>
              <a:ext uri="{FF2B5EF4-FFF2-40B4-BE49-F238E27FC236}">
                <a16:creationId xmlns:a16="http://schemas.microsoft.com/office/drawing/2014/main" id="{126AB07F-219F-46CB-9C15-AF14DEE19DFC}"/>
              </a:ext>
            </a:extLst>
          </p:cNvPr>
          <p:cNvSpPr>
            <a:spLocks noGrp="1"/>
          </p:cNvSpPr>
          <p:nvPr>
            <p:ph type="sldNum" sz="quarter" idx="4"/>
          </p:nvPr>
        </p:nvSpPr>
        <p:spPr/>
        <p:txBody>
          <a:bodyPr/>
          <a:lstStyle/>
          <a:p>
            <a:fld id="{F9577099-E891-4A1F-8EFB-CA2E47745246}" type="slidenum">
              <a:rPr lang="fr-FR" smtClean="0"/>
              <a:pPr/>
              <a:t>40</a:t>
            </a:fld>
            <a:endParaRPr lang="fr-FR"/>
          </a:p>
        </p:txBody>
      </p:sp>
      <p:grpSp>
        <p:nvGrpSpPr>
          <p:cNvPr id="7" name="Group 2927">
            <a:extLst>
              <a:ext uri="{FF2B5EF4-FFF2-40B4-BE49-F238E27FC236}">
                <a16:creationId xmlns:a16="http://schemas.microsoft.com/office/drawing/2014/main" id="{DC57757F-D698-4D49-8B6E-CBC1AB0F3E41}"/>
              </a:ext>
            </a:extLst>
          </p:cNvPr>
          <p:cNvGrpSpPr>
            <a:grpSpLocks/>
          </p:cNvGrpSpPr>
          <p:nvPr/>
        </p:nvGrpSpPr>
        <p:grpSpPr bwMode="auto">
          <a:xfrm>
            <a:off x="1981200" y="4278314"/>
            <a:ext cx="2895600" cy="1970087"/>
            <a:chOff x="288" y="2695"/>
            <a:chExt cx="1824" cy="1241"/>
          </a:xfrm>
        </p:grpSpPr>
        <p:grpSp>
          <p:nvGrpSpPr>
            <p:cNvPr id="8" name="Group 1674">
              <a:extLst>
                <a:ext uri="{FF2B5EF4-FFF2-40B4-BE49-F238E27FC236}">
                  <a16:creationId xmlns:a16="http://schemas.microsoft.com/office/drawing/2014/main" id="{919FE680-5339-429E-8A50-4B3188947237}"/>
                </a:ext>
              </a:extLst>
            </p:cNvPr>
            <p:cNvGrpSpPr>
              <a:grpSpLocks/>
            </p:cNvGrpSpPr>
            <p:nvPr/>
          </p:nvGrpSpPr>
          <p:grpSpPr bwMode="auto">
            <a:xfrm>
              <a:off x="480" y="2695"/>
              <a:ext cx="1200" cy="809"/>
              <a:chOff x="158" y="2695"/>
              <a:chExt cx="1200" cy="809"/>
            </a:xfrm>
          </p:grpSpPr>
          <p:grpSp>
            <p:nvGrpSpPr>
              <p:cNvPr id="10" name="Group 1675">
                <a:extLst>
                  <a:ext uri="{FF2B5EF4-FFF2-40B4-BE49-F238E27FC236}">
                    <a16:creationId xmlns:a16="http://schemas.microsoft.com/office/drawing/2014/main" id="{E05F7097-2F9A-4F3C-AEDD-0FC78412ACCE}"/>
                  </a:ext>
                </a:extLst>
              </p:cNvPr>
              <p:cNvGrpSpPr>
                <a:grpSpLocks noChangeAspect="1"/>
              </p:cNvGrpSpPr>
              <p:nvPr/>
            </p:nvGrpSpPr>
            <p:grpSpPr bwMode="auto">
              <a:xfrm>
                <a:off x="336" y="2968"/>
                <a:ext cx="1013" cy="536"/>
                <a:chOff x="564" y="2344"/>
                <a:chExt cx="1782" cy="1592"/>
              </a:xfrm>
            </p:grpSpPr>
            <p:grpSp>
              <p:nvGrpSpPr>
                <p:cNvPr id="13" name="Group 1676">
                  <a:extLst>
                    <a:ext uri="{FF2B5EF4-FFF2-40B4-BE49-F238E27FC236}">
                      <a16:creationId xmlns:a16="http://schemas.microsoft.com/office/drawing/2014/main" id="{00B22130-1695-45CA-AAF3-23EFA2540CBB}"/>
                    </a:ext>
                  </a:extLst>
                </p:cNvPr>
                <p:cNvGrpSpPr>
                  <a:grpSpLocks noChangeAspect="1"/>
                </p:cNvGrpSpPr>
                <p:nvPr/>
              </p:nvGrpSpPr>
              <p:grpSpPr bwMode="auto">
                <a:xfrm>
                  <a:off x="564" y="2344"/>
                  <a:ext cx="1764" cy="1592"/>
                  <a:chOff x="564" y="2344"/>
                  <a:chExt cx="1764" cy="1592"/>
                </a:xfrm>
              </p:grpSpPr>
              <p:sp>
                <p:nvSpPr>
                  <p:cNvPr id="225" name="Line 1677">
                    <a:extLst>
                      <a:ext uri="{FF2B5EF4-FFF2-40B4-BE49-F238E27FC236}">
                        <a16:creationId xmlns:a16="http://schemas.microsoft.com/office/drawing/2014/main" id="{11BBE9CE-13A5-44A0-846D-C84659261E38}"/>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6" name="Line 1678">
                    <a:extLst>
                      <a:ext uri="{FF2B5EF4-FFF2-40B4-BE49-F238E27FC236}">
                        <a16:creationId xmlns:a16="http://schemas.microsoft.com/office/drawing/2014/main" id="{36CA5602-23D2-4450-BCB4-67D87D4B4216}"/>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7" name="Line 1679">
                    <a:extLst>
                      <a:ext uri="{FF2B5EF4-FFF2-40B4-BE49-F238E27FC236}">
                        <a16:creationId xmlns:a16="http://schemas.microsoft.com/office/drawing/2014/main" id="{A5417D26-5A64-4259-ABDB-455B91021833}"/>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8" name="Line 1680">
                    <a:extLst>
                      <a:ext uri="{FF2B5EF4-FFF2-40B4-BE49-F238E27FC236}">
                        <a16:creationId xmlns:a16="http://schemas.microsoft.com/office/drawing/2014/main" id="{4268EA15-E630-4873-BBD0-165EDCC3F875}"/>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9" name="Line 1681">
                    <a:extLst>
                      <a:ext uri="{FF2B5EF4-FFF2-40B4-BE49-F238E27FC236}">
                        <a16:creationId xmlns:a16="http://schemas.microsoft.com/office/drawing/2014/main" id="{5570A5B0-074F-4BA5-8CDE-1D290A4EF4F4}"/>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0" name="Line 1682">
                    <a:extLst>
                      <a:ext uri="{FF2B5EF4-FFF2-40B4-BE49-F238E27FC236}">
                        <a16:creationId xmlns:a16="http://schemas.microsoft.com/office/drawing/2014/main" id="{BA3AFC34-728E-467B-B2CB-CF030D200BC6}"/>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1" name="Line 1683">
                    <a:extLst>
                      <a:ext uri="{FF2B5EF4-FFF2-40B4-BE49-F238E27FC236}">
                        <a16:creationId xmlns:a16="http://schemas.microsoft.com/office/drawing/2014/main" id="{705EDDA6-BC2E-46A9-87EF-FCBDC79DC63C}"/>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2" name="Line 1684">
                    <a:extLst>
                      <a:ext uri="{FF2B5EF4-FFF2-40B4-BE49-F238E27FC236}">
                        <a16:creationId xmlns:a16="http://schemas.microsoft.com/office/drawing/2014/main" id="{B5DF72B7-A30E-4807-8B7D-442C8A831F33}"/>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3" name="Line 1685">
                    <a:extLst>
                      <a:ext uri="{FF2B5EF4-FFF2-40B4-BE49-F238E27FC236}">
                        <a16:creationId xmlns:a16="http://schemas.microsoft.com/office/drawing/2014/main" id="{A3FFA774-A063-4A1D-B0BD-211713F9EBAC}"/>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4" name="Line 1686">
                    <a:extLst>
                      <a:ext uri="{FF2B5EF4-FFF2-40B4-BE49-F238E27FC236}">
                        <a16:creationId xmlns:a16="http://schemas.microsoft.com/office/drawing/2014/main" id="{DF4FCE44-7504-49CE-BAF0-D9C2E3F54FBF}"/>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5" name="Freeform 1687">
                    <a:extLst>
                      <a:ext uri="{FF2B5EF4-FFF2-40B4-BE49-F238E27FC236}">
                        <a16:creationId xmlns:a16="http://schemas.microsoft.com/office/drawing/2014/main" id="{E9FEBEBF-37FB-42D8-9D0F-6E4C7C9381D2}"/>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6" name="Freeform 1688">
                    <a:extLst>
                      <a:ext uri="{FF2B5EF4-FFF2-40B4-BE49-F238E27FC236}">
                        <a16:creationId xmlns:a16="http://schemas.microsoft.com/office/drawing/2014/main" id="{F64BFA28-7EDB-456A-B7D5-B2C16D482A89}"/>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7" name="Freeform 1689">
                    <a:extLst>
                      <a:ext uri="{FF2B5EF4-FFF2-40B4-BE49-F238E27FC236}">
                        <a16:creationId xmlns:a16="http://schemas.microsoft.com/office/drawing/2014/main" id="{94634FD5-7A7F-4714-A1A1-46ACEE4241AA}"/>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8" name="Freeform 1690">
                    <a:extLst>
                      <a:ext uri="{FF2B5EF4-FFF2-40B4-BE49-F238E27FC236}">
                        <a16:creationId xmlns:a16="http://schemas.microsoft.com/office/drawing/2014/main" id="{4D7D84A5-38D3-4EC3-8C5F-FB74D3CF81DB}"/>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9" name="Freeform 1691">
                    <a:extLst>
                      <a:ext uri="{FF2B5EF4-FFF2-40B4-BE49-F238E27FC236}">
                        <a16:creationId xmlns:a16="http://schemas.microsoft.com/office/drawing/2014/main" id="{D7BC86B0-5038-4AE2-ADA3-F7ACE53C2C67}"/>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0" name="Freeform 1692">
                    <a:extLst>
                      <a:ext uri="{FF2B5EF4-FFF2-40B4-BE49-F238E27FC236}">
                        <a16:creationId xmlns:a16="http://schemas.microsoft.com/office/drawing/2014/main" id="{FB070BB1-8E20-4109-8A36-D484F51759C0}"/>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1" name="Freeform 1693">
                    <a:extLst>
                      <a:ext uri="{FF2B5EF4-FFF2-40B4-BE49-F238E27FC236}">
                        <a16:creationId xmlns:a16="http://schemas.microsoft.com/office/drawing/2014/main" id="{A71C3184-752C-4E89-83FF-B6D48292629F}"/>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2" name="Freeform 1694">
                    <a:extLst>
                      <a:ext uri="{FF2B5EF4-FFF2-40B4-BE49-F238E27FC236}">
                        <a16:creationId xmlns:a16="http://schemas.microsoft.com/office/drawing/2014/main" id="{D15F333E-9F04-48CA-9E3A-3CA31A978EC2}"/>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3" name="Freeform 1695">
                    <a:extLst>
                      <a:ext uri="{FF2B5EF4-FFF2-40B4-BE49-F238E27FC236}">
                        <a16:creationId xmlns:a16="http://schemas.microsoft.com/office/drawing/2014/main" id="{540DCF14-4BC3-41AB-91EB-728C408CE0AE}"/>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4" name="Freeform 1696">
                    <a:extLst>
                      <a:ext uri="{FF2B5EF4-FFF2-40B4-BE49-F238E27FC236}">
                        <a16:creationId xmlns:a16="http://schemas.microsoft.com/office/drawing/2014/main" id="{DD9E4CBB-4EAA-4DEA-B63E-E184D696B4E6}"/>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5" name="Freeform 1697">
                    <a:extLst>
                      <a:ext uri="{FF2B5EF4-FFF2-40B4-BE49-F238E27FC236}">
                        <a16:creationId xmlns:a16="http://schemas.microsoft.com/office/drawing/2014/main" id="{D18992E2-7CD3-4394-BBC4-82DC134C0E37}"/>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6" name="Freeform 1698">
                    <a:extLst>
                      <a:ext uri="{FF2B5EF4-FFF2-40B4-BE49-F238E27FC236}">
                        <a16:creationId xmlns:a16="http://schemas.microsoft.com/office/drawing/2014/main" id="{40D3866B-A5F7-46C9-BBF7-83E365419AF5}"/>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7" name="Freeform 1699">
                    <a:extLst>
                      <a:ext uri="{FF2B5EF4-FFF2-40B4-BE49-F238E27FC236}">
                        <a16:creationId xmlns:a16="http://schemas.microsoft.com/office/drawing/2014/main" id="{C9E75964-AC13-4E07-B6B3-23853D96C92E}"/>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8" name="Freeform 1700">
                    <a:extLst>
                      <a:ext uri="{FF2B5EF4-FFF2-40B4-BE49-F238E27FC236}">
                        <a16:creationId xmlns:a16="http://schemas.microsoft.com/office/drawing/2014/main" id="{ECE7714E-C591-4EEB-A3C1-38B09E0CEBBA}"/>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9" name="Freeform 1701">
                    <a:extLst>
                      <a:ext uri="{FF2B5EF4-FFF2-40B4-BE49-F238E27FC236}">
                        <a16:creationId xmlns:a16="http://schemas.microsoft.com/office/drawing/2014/main" id="{4A43B6E4-F54E-480E-9697-9B7E9FB62338}"/>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0" name="Freeform 1702">
                    <a:extLst>
                      <a:ext uri="{FF2B5EF4-FFF2-40B4-BE49-F238E27FC236}">
                        <a16:creationId xmlns:a16="http://schemas.microsoft.com/office/drawing/2014/main" id="{42C73A96-5980-4FC7-91DA-7B9FB72E0D82}"/>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1" name="Freeform 1703">
                    <a:extLst>
                      <a:ext uri="{FF2B5EF4-FFF2-40B4-BE49-F238E27FC236}">
                        <a16:creationId xmlns:a16="http://schemas.microsoft.com/office/drawing/2014/main" id="{6CFC57B9-1816-4866-8143-6295EE369A3A}"/>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2" name="Freeform 1704">
                    <a:extLst>
                      <a:ext uri="{FF2B5EF4-FFF2-40B4-BE49-F238E27FC236}">
                        <a16:creationId xmlns:a16="http://schemas.microsoft.com/office/drawing/2014/main" id="{9B784876-2EEF-4A83-85C6-19ACC593990D}"/>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3" name="Freeform 1705">
                    <a:extLst>
                      <a:ext uri="{FF2B5EF4-FFF2-40B4-BE49-F238E27FC236}">
                        <a16:creationId xmlns:a16="http://schemas.microsoft.com/office/drawing/2014/main" id="{1083F6D6-5DBA-494D-9528-EC1C2355EE66}"/>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4" name="Freeform 1706">
                    <a:extLst>
                      <a:ext uri="{FF2B5EF4-FFF2-40B4-BE49-F238E27FC236}">
                        <a16:creationId xmlns:a16="http://schemas.microsoft.com/office/drawing/2014/main" id="{686B484B-C99E-446B-9754-F3457C633DFC}"/>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5" name="Freeform 1707">
                    <a:extLst>
                      <a:ext uri="{FF2B5EF4-FFF2-40B4-BE49-F238E27FC236}">
                        <a16:creationId xmlns:a16="http://schemas.microsoft.com/office/drawing/2014/main" id="{7ECC8957-12FB-43FB-A769-BB6CF047D690}"/>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6" name="Freeform 1708">
                    <a:extLst>
                      <a:ext uri="{FF2B5EF4-FFF2-40B4-BE49-F238E27FC236}">
                        <a16:creationId xmlns:a16="http://schemas.microsoft.com/office/drawing/2014/main" id="{9795EF6A-427B-462F-8088-7E1FDD7A39CB}"/>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7" name="Freeform 1709">
                    <a:extLst>
                      <a:ext uri="{FF2B5EF4-FFF2-40B4-BE49-F238E27FC236}">
                        <a16:creationId xmlns:a16="http://schemas.microsoft.com/office/drawing/2014/main" id="{471E2589-6DFD-4EFA-936C-7B40B3B3FEA2}"/>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8" name="Freeform 1710">
                    <a:extLst>
                      <a:ext uri="{FF2B5EF4-FFF2-40B4-BE49-F238E27FC236}">
                        <a16:creationId xmlns:a16="http://schemas.microsoft.com/office/drawing/2014/main" id="{C03FEB89-29E8-4979-AE07-72BCB806D46C}"/>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9" name="Freeform 1711">
                    <a:extLst>
                      <a:ext uri="{FF2B5EF4-FFF2-40B4-BE49-F238E27FC236}">
                        <a16:creationId xmlns:a16="http://schemas.microsoft.com/office/drawing/2014/main" id="{C6AD541C-5DA6-4F55-AAA6-D244B574F64E}"/>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0" name="Freeform 1712">
                    <a:extLst>
                      <a:ext uri="{FF2B5EF4-FFF2-40B4-BE49-F238E27FC236}">
                        <a16:creationId xmlns:a16="http://schemas.microsoft.com/office/drawing/2014/main" id="{FCCA1B28-D189-477E-BEFF-E05E5B769A72}"/>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1" name="Freeform 1713">
                    <a:extLst>
                      <a:ext uri="{FF2B5EF4-FFF2-40B4-BE49-F238E27FC236}">
                        <a16:creationId xmlns:a16="http://schemas.microsoft.com/office/drawing/2014/main" id="{5BB1CFC5-E67F-4024-A9E6-25BAC45A72D1}"/>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2" name="Freeform 1714">
                    <a:extLst>
                      <a:ext uri="{FF2B5EF4-FFF2-40B4-BE49-F238E27FC236}">
                        <a16:creationId xmlns:a16="http://schemas.microsoft.com/office/drawing/2014/main" id="{5015A79F-C0EF-411E-9200-13077F74E68F}"/>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3" name="Freeform 1715">
                    <a:extLst>
                      <a:ext uri="{FF2B5EF4-FFF2-40B4-BE49-F238E27FC236}">
                        <a16:creationId xmlns:a16="http://schemas.microsoft.com/office/drawing/2014/main" id="{C5775C76-9A6D-4F90-A8AE-FF2EDB609AEC}"/>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4" name="Freeform 1716">
                    <a:extLst>
                      <a:ext uri="{FF2B5EF4-FFF2-40B4-BE49-F238E27FC236}">
                        <a16:creationId xmlns:a16="http://schemas.microsoft.com/office/drawing/2014/main" id="{C62E749E-664B-48D1-86ED-F032F9204DD5}"/>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5" name="Freeform 1717">
                    <a:extLst>
                      <a:ext uri="{FF2B5EF4-FFF2-40B4-BE49-F238E27FC236}">
                        <a16:creationId xmlns:a16="http://schemas.microsoft.com/office/drawing/2014/main" id="{DDCBBBDF-4050-4AAD-B80A-EBAFFC771D5C}"/>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6" name="Freeform 1718">
                    <a:extLst>
                      <a:ext uri="{FF2B5EF4-FFF2-40B4-BE49-F238E27FC236}">
                        <a16:creationId xmlns:a16="http://schemas.microsoft.com/office/drawing/2014/main" id="{2367CCC8-A0D3-4428-B3CF-964C9B50E9E7}"/>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7" name="Freeform 1719">
                    <a:extLst>
                      <a:ext uri="{FF2B5EF4-FFF2-40B4-BE49-F238E27FC236}">
                        <a16:creationId xmlns:a16="http://schemas.microsoft.com/office/drawing/2014/main" id="{CAF3A7C7-C4F5-4A92-BB14-7CE0BEBE68CE}"/>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8" name="Freeform 1720">
                    <a:extLst>
                      <a:ext uri="{FF2B5EF4-FFF2-40B4-BE49-F238E27FC236}">
                        <a16:creationId xmlns:a16="http://schemas.microsoft.com/office/drawing/2014/main" id="{A0164820-C226-4BDC-B968-28B9475F86DC}"/>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9" name="Freeform 1721">
                    <a:extLst>
                      <a:ext uri="{FF2B5EF4-FFF2-40B4-BE49-F238E27FC236}">
                        <a16:creationId xmlns:a16="http://schemas.microsoft.com/office/drawing/2014/main" id="{450A5752-B68D-4F6F-BB22-649ECA02919B}"/>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0" name="Freeform 1722">
                    <a:extLst>
                      <a:ext uri="{FF2B5EF4-FFF2-40B4-BE49-F238E27FC236}">
                        <a16:creationId xmlns:a16="http://schemas.microsoft.com/office/drawing/2014/main" id="{E2C4D169-AF08-4CFA-9097-2E2F84B5FD7E}"/>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1" name="Freeform 1723">
                    <a:extLst>
                      <a:ext uri="{FF2B5EF4-FFF2-40B4-BE49-F238E27FC236}">
                        <a16:creationId xmlns:a16="http://schemas.microsoft.com/office/drawing/2014/main" id="{37A6DC8C-FE01-429F-9EF9-95C22930CE37}"/>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2" name="Freeform 1724">
                    <a:extLst>
                      <a:ext uri="{FF2B5EF4-FFF2-40B4-BE49-F238E27FC236}">
                        <a16:creationId xmlns:a16="http://schemas.microsoft.com/office/drawing/2014/main" id="{69CDC7FF-4BDF-440C-8661-0FA0E0145B00}"/>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3" name="Freeform 1725">
                    <a:extLst>
                      <a:ext uri="{FF2B5EF4-FFF2-40B4-BE49-F238E27FC236}">
                        <a16:creationId xmlns:a16="http://schemas.microsoft.com/office/drawing/2014/main" id="{B82E0130-6DBB-4201-AB03-09732CE4FD76}"/>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4" name="Freeform 1726">
                    <a:extLst>
                      <a:ext uri="{FF2B5EF4-FFF2-40B4-BE49-F238E27FC236}">
                        <a16:creationId xmlns:a16="http://schemas.microsoft.com/office/drawing/2014/main" id="{4146875A-214A-44B9-ACD8-EAFCD792B992}"/>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5" name="Freeform 1727">
                    <a:extLst>
                      <a:ext uri="{FF2B5EF4-FFF2-40B4-BE49-F238E27FC236}">
                        <a16:creationId xmlns:a16="http://schemas.microsoft.com/office/drawing/2014/main" id="{2382D174-A84A-48B9-AB82-B45270AC41BA}"/>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6" name="Freeform 1728">
                    <a:extLst>
                      <a:ext uri="{FF2B5EF4-FFF2-40B4-BE49-F238E27FC236}">
                        <a16:creationId xmlns:a16="http://schemas.microsoft.com/office/drawing/2014/main" id="{857825AA-BE2F-4B2C-BFEA-C9C010495204}"/>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7" name="Freeform 1729">
                    <a:extLst>
                      <a:ext uri="{FF2B5EF4-FFF2-40B4-BE49-F238E27FC236}">
                        <a16:creationId xmlns:a16="http://schemas.microsoft.com/office/drawing/2014/main" id="{F6DE4512-B6C3-411A-BD97-36A711C35C3F}"/>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8" name="Freeform 1730">
                    <a:extLst>
                      <a:ext uri="{FF2B5EF4-FFF2-40B4-BE49-F238E27FC236}">
                        <a16:creationId xmlns:a16="http://schemas.microsoft.com/office/drawing/2014/main" id="{32948FB0-FA0D-4748-8CE7-BF5187409C25}"/>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9" name="Freeform 1731">
                    <a:extLst>
                      <a:ext uri="{FF2B5EF4-FFF2-40B4-BE49-F238E27FC236}">
                        <a16:creationId xmlns:a16="http://schemas.microsoft.com/office/drawing/2014/main" id="{97812781-8058-4AE0-B222-882F8D018180}"/>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0" name="Freeform 1732">
                    <a:extLst>
                      <a:ext uri="{FF2B5EF4-FFF2-40B4-BE49-F238E27FC236}">
                        <a16:creationId xmlns:a16="http://schemas.microsoft.com/office/drawing/2014/main" id="{93BA7D8F-6D1C-4FBA-9F83-519A43C1E8B8}"/>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1" name="Freeform 1733">
                    <a:extLst>
                      <a:ext uri="{FF2B5EF4-FFF2-40B4-BE49-F238E27FC236}">
                        <a16:creationId xmlns:a16="http://schemas.microsoft.com/office/drawing/2014/main" id="{6256C1D3-5E0D-4293-A130-22ADBA16ADF4}"/>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2" name="Freeform 1734">
                    <a:extLst>
                      <a:ext uri="{FF2B5EF4-FFF2-40B4-BE49-F238E27FC236}">
                        <a16:creationId xmlns:a16="http://schemas.microsoft.com/office/drawing/2014/main" id="{6D0F45C1-C30A-4244-96C3-9BB8E9003FF2}"/>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3" name="Freeform 1735">
                    <a:extLst>
                      <a:ext uri="{FF2B5EF4-FFF2-40B4-BE49-F238E27FC236}">
                        <a16:creationId xmlns:a16="http://schemas.microsoft.com/office/drawing/2014/main" id="{EB182F60-9531-428A-B290-6AABF27B0620}"/>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4" name="Freeform 1736">
                    <a:extLst>
                      <a:ext uri="{FF2B5EF4-FFF2-40B4-BE49-F238E27FC236}">
                        <a16:creationId xmlns:a16="http://schemas.microsoft.com/office/drawing/2014/main" id="{A4478085-61DA-4F36-B123-79F99C4695B7}"/>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5" name="Freeform 1737">
                    <a:extLst>
                      <a:ext uri="{FF2B5EF4-FFF2-40B4-BE49-F238E27FC236}">
                        <a16:creationId xmlns:a16="http://schemas.microsoft.com/office/drawing/2014/main" id="{3615D8B7-2220-4E4F-96C9-87510FD191F8}"/>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6" name="Freeform 1738">
                    <a:extLst>
                      <a:ext uri="{FF2B5EF4-FFF2-40B4-BE49-F238E27FC236}">
                        <a16:creationId xmlns:a16="http://schemas.microsoft.com/office/drawing/2014/main" id="{06BB8262-EFB3-44F5-A4FB-E147D97585DE}"/>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7" name="Freeform 1739">
                    <a:extLst>
                      <a:ext uri="{FF2B5EF4-FFF2-40B4-BE49-F238E27FC236}">
                        <a16:creationId xmlns:a16="http://schemas.microsoft.com/office/drawing/2014/main" id="{BC870B39-8FF1-4CD0-9F81-7CEABF89B649}"/>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8" name="Freeform 1740">
                    <a:extLst>
                      <a:ext uri="{FF2B5EF4-FFF2-40B4-BE49-F238E27FC236}">
                        <a16:creationId xmlns:a16="http://schemas.microsoft.com/office/drawing/2014/main" id="{763915E0-1B11-45FE-A3E5-46C3EAD6A44C}"/>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9" name="Freeform 1741">
                    <a:extLst>
                      <a:ext uri="{FF2B5EF4-FFF2-40B4-BE49-F238E27FC236}">
                        <a16:creationId xmlns:a16="http://schemas.microsoft.com/office/drawing/2014/main" id="{7255AE3F-E09B-4317-81C4-2552753B57AE}"/>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0" name="Freeform 1742">
                    <a:extLst>
                      <a:ext uri="{FF2B5EF4-FFF2-40B4-BE49-F238E27FC236}">
                        <a16:creationId xmlns:a16="http://schemas.microsoft.com/office/drawing/2014/main" id="{2CFBEA7A-EF16-482B-9741-190B44F7A95B}"/>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1" name="Freeform 1743">
                    <a:extLst>
                      <a:ext uri="{FF2B5EF4-FFF2-40B4-BE49-F238E27FC236}">
                        <a16:creationId xmlns:a16="http://schemas.microsoft.com/office/drawing/2014/main" id="{4D7C4208-7317-4D96-AC6B-FDE3777FD267}"/>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2" name="Freeform 1744">
                    <a:extLst>
                      <a:ext uri="{FF2B5EF4-FFF2-40B4-BE49-F238E27FC236}">
                        <a16:creationId xmlns:a16="http://schemas.microsoft.com/office/drawing/2014/main" id="{17EE5893-58B9-4723-94CF-CE10B850BCF7}"/>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3" name="Freeform 1745">
                    <a:extLst>
                      <a:ext uri="{FF2B5EF4-FFF2-40B4-BE49-F238E27FC236}">
                        <a16:creationId xmlns:a16="http://schemas.microsoft.com/office/drawing/2014/main" id="{93B96970-3352-43B0-9A4B-177B424BEF04}"/>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4" name="Freeform 1746">
                    <a:extLst>
                      <a:ext uri="{FF2B5EF4-FFF2-40B4-BE49-F238E27FC236}">
                        <a16:creationId xmlns:a16="http://schemas.microsoft.com/office/drawing/2014/main" id="{27227BEA-4949-4622-A139-E463F488E9FF}"/>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5" name="Freeform 1747">
                    <a:extLst>
                      <a:ext uri="{FF2B5EF4-FFF2-40B4-BE49-F238E27FC236}">
                        <a16:creationId xmlns:a16="http://schemas.microsoft.com/office/drawing/2014/main" id="{C4695A38-A838-4E23-A7F6-70D39AE697D6}"/>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6" name="Freeform 1748">
                    <a:extLst>
                      <a:ext uri="{FF2B5EF4-FFF2-40B4-BE49-F238E27FC236}">
                        <a16:creationId xmlns:a16="http://schemas.microsoft.com/office/drawing/2014/main" id="{E4CB983E-1AC3-417F-B1D3-0758BEBDF1B0}"/>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7" name="Freeform 1749">
                    <a:extLst>
                      <a:ext uri="{FF2B5EF4-FFF2-40B4-BE49-F238E27FC236}">
                        <a16:creationId xmlns:a16="http://schemas.microsoft.com/office/drawing/2014/main" id="{8F5ADB10-6932-4CFF-B5EA-A6CC4569D7CE}"/>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8" name="Freeform 1750">
                    <a:extLst>
                      <a:ext uri="{FF2B5EF4-FFF2-40B4-BE49-F238E27FC236}">
                        <a16:creationId xmlns:a16="http://schemas.microsoft.com/office/drawing/2014/main" id="{78A727A7-A376-4962-8D86-5CC5AA19094B}"/>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9" name="Freeform 1751">
                    <a:extLst>
                      <a:ext uri="{FF2B5EF4-FFF2-40B4-BE49-F238E27FC236}">
                        <a16:creationId xmlns:a16="http://schemas.microsoft.com/office/drawing/2014/main" id="{CD8B4884-B182-4F60-881C-6D80618FD2F8}"/>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0" name="Freeform 1752">
                    <a:extLst>
                      <a:ext uri="{FF2B5EF4-FFF2-40B4-BE49-F238E27FC236}">
                        <a16:creationId xmlns:a16="http://schemas.microsoft.com/office/drawing/2014/main" id="{10892223-8AC8-48B3-A278-D63D103F17D0}"/>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1" name="Freeform 1753">
                    <a:extLst>
                      <a:ext uri="{FF2B5EF4-FFF2-40B4-BE49-F238E27FC236}">
                        <a16:creationId xmlns:a16="http://schemas.microsoft.com/office/drawing/2014/main" id="{79980B28-4FF1-4515-A844-D8E115641F64}"/>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2" name="Freeform 1754">
                    <a:extLst>
                      <a:ext uri="{FF2B5EF4-FFF2-40B4-BE49-F238E27FC236}">
                        <a16:creationId xmlns:a16="http://schemas.microsoft.com/office/drawing/2014/main" id="{77A8864F-BCCC-4548-9B08-CA0763346903}"/>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3" name="Freeform 1755">
                    <a:extLst>
                      <a:ext uri="{FF2B5EF4-FFF2-40B4-BE49-F238E27FC236}">
                        <a16:creationId xmlns:a16="http://schemas.microsoft.com/office/drawing/2014/main" id="{61A789CF-7897-4C67-B2FF-981A9D4B44E7}"/>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4" name="Freeform 1756">
                    <a:extLst>
                      <a:ext uri="{FF2B5EF4-FFF2-40B4-BE49-F238E27FC236}">
                        <a16:creationId xmlns:a16="http://schemas.microsoft.com/office/drawing/2014/main" id="{783F7845-04AE-4BA4-97FA-A25B6F0111C0}"/>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5" name="Freeform 1757">
                    <a:extLst>
                      <a:ext uri="{FF2B5EF4-FFF2-40B4-BE49-F238E27FC236}">
                        <a16:creationId xmlns:a16="http://schemas.microsoft.com/office/drawing/2014/main" id="{580EB479-DADA-452E-BA1A-2C5185C7B444}"/>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6" name="Freeform 1758">
                    <a:extLst>
                      <a:ext uri="{FF2B5EF4-FFF2-40B4-BE49-F238E27FC236}">
                        <a16:creationId xmlns:a16="http://schemas.microsoft.com/office/drawing/2014/main" id="{65FCC3F8-7A13-48F1-A730-34419B4B657E}"/>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7" name="Freeform 1759">
                    <a:extLst>
                      <a:ext uri="{FF2B5EF4-FFF2-40B4-BE49-F238E27FC236}">
                        <a16:creationId xmlns:a16="http://schemas.microsoft.com/office/drawing/2014/main" id="{C814A9F9-AB49-4748-B07D-8DB9793D5654}"/>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8" name="Freeform 1760">
                    <a:extLst>
                      <a:ext uri="{FF2B5EF4-FFF2-40B4-BE49-F238E27FC236}">
                        <a16:creationId xmlns:a16="http://schemas.microsoft.com/office/drawing/2014/main" id="{5024C980-4866-4D87-8737-FDAE5F43C0BB}"/>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9" name="Freeform 1761">
                    <a:extLst>
                      <a:ext uri="{FF2B5EF4-FFF2-40B4-BE49-F238E27FC236}">
                        <a16:creationId xmlns:a16="http://schemas.microsoft.com/office/drawing/2014/main" id="{512D9561-A808-47E8-8F7A-66885EF83D53}"/>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0" name="Freeform 1762">
                    <a:extLst>
                      <a:ext uri="{FF2B5EF4-FFF2-40B4-BE49-F238E27FC236}">
                        <a16:creationId xmlns:a16="http://schemas.microsoft.com/office/drawing/2014/main" id="{E54508B6-B60C-45DC-A2D5-7A64C5A9C55C}"/>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1" name="Freeform 1763">
                    <a:extLst>
                      <a:ext uri="{FF2B5EF4-FFF2-40B4-BE49-F238E27FC236}">
                        <a16:creationId xmlns:a16="http://schemas.microsoft.com/office/drawing/2014/main" id="{7A4DEED2-7515-4F54-BB8C-1FF5363718D7}"/>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2" name="Freeform 1764">
                    <a:extLst>
                      <a:ext uri="{FF2B5EF4-FFF2-40B4-BE49-F238E27FC236}">
                        <a16:creationId xmlns:a16="http://schemas.microsoft.com/office/drawing/2014/main" id="{73272E6D-9B0B-4C1C-8290-EAB64EBCBEBC}"/>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3" name="Freeform 1765">
                    <a:extLst>
                      <a:ext uri="{FF2B5EF4-FFF2-40B4-BE49-F238E27FC236}">
                        <a16:creationId xmlns:a16="http://schemas.microsoft.com/office/drawing/2014/main" id="{3592EBEC-B839-441B-9BC1-4FD45CBBB6DA}"/>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4" name="Freeform 1766">
                    <a:extLst>
                      <a:ext uri="{FF2B5EF4-FFF2-40B4-BE49-F238E27FC236}">
                        <a16:creationId xmlns:a16="http://schemas.microsoft.com/office/drawing/2014/main" id="{E7B4A5F0-42BB-41D7-A487-BFCB4E88E9C9}"/>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5" name="Freeform 1767">
                    <a:extLst>
                      <a:ext uri="{FF2B5EF4-FFF2-40B4-BE49-F238E27FC236}">
                        <a16:creationId xmlns:a16="http://schemas.microsoft.com/office/drawing/2014/main" id="{CB61CCD2-71CD-48D5-872E-685BD01F3E53}"/>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6" name="Freeform 1768">
                    <a:extLst>
                      <a:ext uri="{FF2B5EF4-FFF2-40B4-BE49-F238E27FC236}">
                        <a16:creationId xmlns:a16="http://schemas.microsoft.com/office/drawing/2014/main" id="{8375579A-5B28-4931-A874-E2DF755FC4E2}"/>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7" name="Freeform 1769">
                    <a:extLst>
                      <a:ext uri="{FF2B5EF4-FFF2-40B4-BE49-F238E27FC236}">
                        <a16:creationId xmlns:a16="http://schemas.microsoft.com/office/drawing/2014/main" id="{DE142C59-41E8-4ABF-8CED-CB05BD80869D}"/>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8" name="Freeform 1770">
                    <a:extLst>
                      <a:ext uri="{FF2B5EF4-FFF2-40B4-BE49-F238E27FC236}">
                        <a16:creationId xmlns:a16="http://schemas.microsoft.com/office/drawing/2014/main" id="{332B0A3D-2415-4337-B21F-8DF9D9A1E7A7}"/>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9" name="Freeform 1771">
                    <a:extLst>
                      <a:ext uri="{FF2B5EF4-FFF2-40B4-BE49-F238E27FC236}">
                        <a16:creationId xmlns:a16="http://schemas.microsoft.com/office/drawing/2014/main" id="{0FF80834-7C76-4D8A-9A73-004914C91623}"/>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0" name="Freeform 1772">
                    <a:extLst>
                      <a:ext uri="{FF2B5EF4-FFF2-40B4-BE49-F238E27FC236}">
                        <a16:creationId xmlns:a16="http://schemas.microsoft.com/office/drawing/2014/main" id="{EE8BBB0E-E411-454F-90D1-4C266D288170}"/>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1" name="Freeform 1773">
                    <a:extLst>
                      <a:ext uri="{FF2B5EF4-FFF2-40B4-BE49-F238E27FC236}">
                        <a16:creationId xmlns:a16="http://schemas.microsoft.com/office/drawing/2014/main" id="{F0A70AEE-89A7-4E5A-A087-5F911E90E421}"/>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2" name="Freeform 1774">
                    <a:extLst>
                      <a:ext uri="{FF2B5EF4-FFF2-40B4-BE49-F238E27FC236}">
                        <a16:creationId xmlns:a16="http://schemas.microsoft.com/office/drawing/2014/main" id="{6FD2FA73-5F7D-4059-B4E0-7AD12E602441}"/>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3" name="Freeform 1775">
                    <a:extLst>
                      <a:ext uri="{FF2B5EF4-FFF2-40B4-BE49-F238E27FC236}">
                        <a16:creationId xmlns:a16="http://schemas.microsoft.com/office/drawing/2014/main" id="{294CE103-1E13-40AF-AA1D-83FC18624556}"/>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4" name="Freeform 1776">
                    <a:extLst>
                      <a:ext uri="{FF2B5EF4-FFF2-40B4-BE49-F238E27FC236}">
                        <a16:creationId xmlns:a16="http://schemas.microsoft.com/office/drawing/2014/main" id="{EA13FC6B-5B50-40E1-A10D-0BF52DFD121D}"/>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5" name="Freeform 1777">
                    <a:extLst>
                      <a:ext uri="{FF2B5EF4-FFF2-40B4-BE49-F238E27FC236}">
                        <a16:creationId xmlns:a16="http://schemas.microsoft.com/office/drawing/2014/main" id="{909BE0FA-8845-4C55-B369-5B48F317BB5E}"/>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6" name="Freeform 1778">
                    <a:extLst>
                      <a:ext uri="{FF2B5EF4-FFF2-40B4-BE49-F238E27FC236}">
                        <a16:creationId xmlns:a16="http://schemas.microsoft.com/office/drawing/2014/main" id="{C7BFB3AF-DBAD-48D2-A32A-3FE18E327F20}"/>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7" name="Freeform 1779">
                    <a:extLst>
                      <a:ext uri="{FF2B5EF4-FFF2-40B4-BE49-F238E27FC236}">
                        <a16:creationId xmlns:a16="http://schemas.microsoft.com/office/drawing/2014/main" id="{770B8614-870A-49C5-B9E6-00620655543B}"/>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8" name="Freeform 1780">
                    <a:extLst>
                      <a:ext uri="{FF2B5EF4-FFF2-40B4-BE49-F238E27FC236}">
                        <a16:creationId xmlns:a16="http://schemas.microsoft.com/office/drawing/2014/main" id="{D93BC82F-C63A-47D5-9669-60CDC6B9C8EC}"/>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9" name="Freeform 1781">
                    <a:extLst>
                      <a:ext uri="{FF2B5EF4-FFF2-40B4-BE49-F238E27FC236}">
                        <a16:creationId xmlns:a16="http://schemas.microsoft.com/office/drawing/2014/main" id="{3129833C-AA91-4652-9342-22C10E0F42C1}"/>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0" name="Freeform 1782">
                    <a:extLst>
                      <a:ext uri="{FF2B5EF4-FFF2-40B4-BE49-F238E27FC236}">
                        <a16:creationId xmlns:a16="http://schemas.microsoft.com/office/drawing/2014/main" id="{942266F3-A7A5-46CE-8775-BE68ECAA2104}"/>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1" name="Freeform 1783">
                    <a:extLst>
                      <a:ext uri="{FF2B5EF4-FFF2-40B4-BE49-F238E27FC236}">
                        <a16:creationId xmlns:a16="http://schemas.microsoft.com/office/drawing/2014/main" id="{A4F576C4-28D3-4F76-A959-8A25A3C005BA}"/>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2" name="Freeform 1784">
                    <a:extLst>
                      <a:ext uri="{FF2B5EF4-FFF2-40B4-BE49-F238E27FC236}">
                        <a16:creationId xmlns:a16="http://schemas.microsoft.com/office/drawing/2014/main" id="{7B594329-D2BE-40D9-A331-1F38EC591F0C}"/>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3" name="Freeform 1785">
                    <a:extLst>
                      <a:ext uri="{FF2B5EF4-FFF2-40B4-BE49-F238E27FC236}">
                        <a16:creationId xmlns:a16="http://schemas.microsoft.com/office/drawing/2014/main" id="{47907DBE-876C-4237-A70B-940386643095}"/>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4" name="Freeform 1786">
                    <a:extLst>
                      <a:ext uri="{FF2B5EF4-FFF2-40B4-BE49-F238E27FC236}">
                        <a16:creationId xmlns:a16="http://schemas.microsoft.com/office/drawing/2014/main" id="{577521B2-5ABC-44EE-865A-D8FCBC6C8996}"/>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5" name="Freeform 1787">
                    <a:extLst>
                      <a:ext uri="{FF2B5EF4-FFF2-40B4-BE49-F238E27FC236}">
                        <a16:creationId xmlns:a16="http://schemas.microsoft.com/office/drawing/2014/main" id="{8C116043-2FB2-46BA-994C-B354790F7669}"/>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6" name="Freeform 1788">
                    <a:extLst>
                      <a:ext uri="{FF2B5EF4-FFF2-40B4-BE49-F238E27FC236}">
                        <a16:creationId xmlns:a16="http://schemas.microsoft.com/office/drawing/2014/main" id="{796F6C35-C48B-4CC4-ACA2-ED724E591ED7}"/>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7" name="Freeform 1789">
                    <a:extLst>
                      <a:ext uri="{FF2B5EF4-FFF2-40B4-BE49-F238E27FC236}">
                        <a16:creationId xmlns:a16="http://schemas.microsoft.com/office/drawing/2014/main" id="{DEBBC3D5-E709-4AF7-8F8E-B5327E11BF77}"/>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8" name="Freeform 1790">
                    <a:extLst>
                      <a:ext uri="{FF2B5EF4-FFF2-40B4-BE49-F238E27FC236}">
                        <a16:creationId xmlns:a16="http://schemas.microsoft.com/office/drawing/2014/main" id="{F8EC0719-78EE-437F-8BB1-1F7A4A0360CC}"/>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9" name="Freeform 1791">
                    <a:extLst>
                      <a:ext uri="{FF2B5EF4-FFF2-40B4-BE49-F238E27FC236}">
                        <a16:creationId xmlns:a16="http://schemas.microsoft.com/office/drawing/2014/main" id="{EC558186-32DB-4E98-BE71-21240C3188A3}"/>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0" name="Freeform 1792">
                    <a:extLst>
                      <a:ext uri="{FF2B5EF4-FFF2-40B4-BE49-F238E27FC236}">
                        <a16:creationId xmlns:a16="http://schemas.microsoft.com/office/drawing/2014/main" id="{9187ADCC-5952-4422-B66A-56BDFC39227E}"/>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1" name="Freeform 1793">
                    <a:extLst>
                      <a:ext uri="{FF2B5EF4-FFF2-40B4-BE49-F238E27FC236}">
                        <a16:creationId xmlns:a16="http://schemas.microsoft.com/office/drawing/2014/main" id="{B92E3864-7F04-4B45-9415-CDE472F8DD74}"/>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2" name="Freeform 1794">
                    <a:extLst>
                      <a:ext uri="{FF2B5EF4-FFF2-40B4-BE49-F238E27FC236}">
                        <a16:creationId xmlns:a16="http://schemas.microsoft.com/office/drawing/2014/main" id="{DAB4A08D-667E-4B03-8B49-912BF3B1FB79}"/>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3" name="Freeform 1795">
                    <a:extLst>
                      <a:ext uri="{FF2B5EF4-FFF2-40B4-BE49-F238E27FC236}">
                        <a16:creationId xmlns:a16="http://schemas.microsoft.com/office/drawing/2014/main" id="{FEF63AA2-0405-402D-BDAF-725D48D68B29}"/>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4" name="Freeform 1796">
                    <a:extLst>
                      <a:ext uri="{FF2B5EF4-FFF2-40B4-BE49-F238E27FC236}">
                        <a16:creationId xmlns:a16="http://schemas.microsoft.com/office/drawing/2014/main" id="{5DF93296-B12C-40BA-AB4D-C15816F8681F}"/>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5" name="Freeform 1797">
                    <a:extLst>
                      <a:ext uri="{FF2B5EF4-FFF2-40B4-BE49-F238E27FC236}">
                        <a16:creationId xmlns:a16="http://schemas.microsoft.com/office/drawing/2014/main" id="{CC838434-9C71-4598-8166-FAB268113E99}"/>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6" name="Freeform 1798">
                    <a:extLst>
                      <a:ext uri="{FF2B5EF4-FFF2-40B4-BE49-F238E27FC236}">
                        <a16:creationId xmlns:a16="http://schemas.microsoft.com/office/drawing/2014/main" id="{8CF3FF27-C06E-4C83-BE12-F1A19494378D}"/>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7" name="Freeform 1799">
                    <a:extLst>
                      <a:ext uri="{FF2B5EF4-FFF2-40B4-BE49-F238E27FC236}">
                        <a16:creationId xmlns:a16="http://schemas.microsoft.com/office/drawing/2014/main" id="{5973B9BD-C6B3-487D-9CB6-DE657524F36B}"/>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8" name="Freeform 1800">
                    <a:extLst>
                      <a:ext uri="{FF2B5EF4-FFF2-40B4-BE49-F238E27FC236}">
                        <a16:creationId xmlns:a16="http://schemas.microsoft.com/office/drawing/2014/main" id="{95459A8B-B6E9-4086-BBF4-501DFA0AAC2C}"/>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9" name="Freeform 1801">
                    <a:extLst>
                      <a:ext uri="{FF2B5EF4-FFF2-40B4-BE49-F238E27FC236}">
                        <a16:creationId xmlns:a16="http://schemas.microsoft.com/office/drawing/2014/main" id="{EEF533D5-E4A6-4759-9B0F-FD3A0B841F6F}"/>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0" name="Freeform 1802">
                    <a:extLst>
                      <a:ext uri="{FF2B5EF4-FFF2-40B4-BE49-F238E27FC236}">
                        <a16:creationId xmlns:a16="http://schemas.microsoft.com/office/drawing/2014/main" id="{F1666423-B2DB-4727-80B0-A594E9631FB7}"/>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1" name="Freeform 1803">
                    <a:extLst>
                      <a:ext uri="{FF2B5EF4-FFF2-40B4-BE49-F238E27FC236}">
                        <a16:creationId xmlns:a16="http://schemas.microsoft.com/office/drawing/2014/main" id="{2E2553E3-C70B-46DF-A88C-9D7FC7E813FD}"/>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2" name="Freeform 1804">
                    <a:extLst>
                      <a:ext uri="{FF2B5EF4-FFF2-40B4-BE49-F238E27FC236}">
                        <a16:creationId xmlns:a16="http://schemas.microsoft.com/office/drawing/2014/main" id="{33273B24-685D-4851-BF6C-DF7A2429A215}"/>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3" name="Freeform 1805">
                    <a:extLst>
                      <a:ext uri="{FF2B5EF4-FFF2-40B4-BE49-F238E27FC236}">
                        <a16:creationId xmlns:a16="http://schemas.microsoft.com/office/drawing/2014/main" id="{1DBEBFC7-370C-4119-980D-36FA58AB0128}"/>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4" name="Freeform 1806">
                    <a:extLst>
                      <a:ext uri="{FF2B5EF4-FFF2-40B4-BE49-F238E27FC236}">
                        <a16:creationId xmlns:a16="http://schemas.microsoft.com/office/drawing/2014/main" id="{7A7F36B2-A14F-4354-A3D1-18979DBA5CC5}"/>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5" name="Freeform 1807">
                    <a:extLst>
                      <a:ext uri="{FF2B5EF4-FFF2-40B4-BE49-F238E27FC236}">
                        <a16:creationId xmlns:a16="http://schemas.microsoft.com/office/drawing/2014/main" id="{DD3EEF1E-C70E-4440-8526-06E3959367BA}"/>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6" name="Freeform 1808">
                    <a:extLst>
                      <a:ext uri="{FF2B5EF4-FFF2-40B4-BE49-F238E27FC236}">
                        <a16:creationId xmlns:a16="http://schemas.microsoft.com/office/drawing/2014/main" id="{D6904752-4A7A-42EC-98C5-73D7488822B5}"/>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7" name="Freeform 1809">
                    <a:extLst>
                      <a:ext uri="{FF2B5EF4-FFF2-40B4-BE49-F238E27FC236}">
                        <a16:creationId xmlns:a16="http://schemas.microsoft.com/office/drawing/2014/main" id="{778B4385-C5A2-43CA-98DD-194A85C0C4AF}"/>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8" name="Freeform 1810">
                    <a:extLst>
                      <a:ext uri="{FF2B5EF4-FFF2-40B4-BE49-F238E27FC236}">
                        <a16:creationId xmlns:a16="http://schemas.microsoft.com/office/drawing/2014/main" id="{E05A4313-01F8-4A42-8426-CF1FDBA241E8}"/>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9" name="Freeform 1811">
                    <a:extLst>
                      <a:ext uri="{FF2B5EF4-FFF2-40B4-BE49-F238E27FC236}">
                        <a16:creationId xmlns:a16="http://schemas.microsoft.com/office/drawing/2014/main" id="{63235D67-C07C-4E5B-8632-22C726F6BFC7}"/>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0" name="Freeform 1812">
                    <a:extLst>
                      <a:ext uri="{FF2B5EF4-FFF2-40B4-BE49-F238E27FC236}">
                        <a16:creationId xmlns:a16="http://schemas.microsoft.com/office/drawing/2014/main" id="{B226FA8D-6B75-465B-AEDE-95744F7117EB}"/>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1" name="Freeform 1813">
                    <a:extLst>
                      <a:ext uri="{FF2B5EF4-FFF2-40B4-BE49-F238E27FC236}">
                        <a16:creationId xmlns:a16="http://schemas.microsoft.com/office/drawing/2014/main" id="{EC309004-7487-4C74-8B0A-1560E31904AD}"/>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2" name="Freeform 1814">
                    <a:extLst>
                      <a:ext uri="{FF2B5EF4-FFF2-40B4-BE49-F238E27FC236}">
                        <a16:creationId xmlns:a16="http://schemas.microsoft.com/office/drawing/2014/main" id="{64218114-B87C-48CF-8305-F9488F9B7D71}"/>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3" name="Freeform 1815">
                    <a:extLst>
                      <a:ext uri="{FF2B5EF4-FFF2-40B4-BE49-F238E27FC236}">
                        <a16:creationId xmlns:a16="http://schemas.microsoft.com/office/drawing/2014/main" id="{B7F9172F-8BDA-4BC4-A59B-61CAD501EB13}"/>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4" name="Freeform 1816">
                    <a:extLst>
                      <a:ext uri="{FF2B5EF4-FFF2-40B4-BE49-F238E27FC236}">
                        <a16:creationId xmlns:a16="http://schemas.microsoft.com/office/drawing/2014/main" id="{39D32F32-7387-455F-85D8-D42B51550B2C}"/>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5" name="Freeform 1817">
                    <a:extLst>
                      <a:ext uri="{FF2B5EF4-FFF2-40B4-BE49-F238E27FC236}">
                        <a16:creationId xmlns:a16="http://schemas.microsoft.com/office/drawing/2014/main" id="{593E4C16-C8A4-4C63-9BBC-B00B1B9C9ED7}"/>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6" name="Freeform 1818">
                    <a:extLst>
                      <a:ext uri="{FF2B5EF4-FFF2-40B4-BE49-F238E27FC236}">
                        <a16:creationId xmlns:a16="http://schemas.microsoft.com/office/drawing/2014/main" id="{FC7FA784-54F3-4398-8183-45D6A2AEA01E}"/>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7" name="Freeform 1819">
                    <a:extLst>
                      <a:ext uri="{FF2B5EF4-FFF2-40B4-BE49-F238E27FC236}">
                        <a16:creationId xmlns:a16="http://schemas.microsoft.com/office/drawing/2014/main" id="{B92495D1-472A-448B-85EA-29B06F46B02F}"/>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8" name="Freeform 1820">
                    <a:extLst>
                      <a:ext uri="{FF2B5EF4-FFF2-40B4-BE49-F238E27FC236}">
                        <a16:creationId xmlns:a16="http://schemas.microsoft.com/office/drawing/2014/main" id="{ECD928C9-098D-4D94-B378-E2D3A5C4528A}"/>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9" name="Freeform 1821">
                    <a:extLst>
                      <a:ext uri="{FF2B5EF4-FFF2-40B4-BE49-F238E27FC236}">
                        <a16:creationId xmlns:a16="http://schemas.microsoft.com/office/drawing/2014/main" id="{7217062E-E251-4815-B3BA-C35514EE72F4}"/>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0" name="Freeform 1822">
                    <a:extLst>
                      <a:ext uri="{FF2B5EF4-FFF2-40B4-BE49-F238E27FC236}">
                        <a16:creationId xmlns:a16="http://schemas.microsoft.com/office/drawing/2014/main" id="{E4B9F60B-07F0-43C3-BA85-520B7614CA1E}"/>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1" name="Freeform 1823">
                    <a:extLst>
                      <a:ext uri="{FF2B5EF4-FFF2-40B4-BE49-F238E27FC236}">
                        <a16:creationId xmlns:a16="http://schemas.microsoft.com/office/drawing/2014/main" id="{14D26CF9-4F46-481B-9882-56E72E3962FF}"/>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2" name="Freeform 1824">
                    <a:extLst>
                      <a:ext uri="{FF2B5EF4-FFF2-40B4-BE49-F238E27FC236}">
                        <a16:creationId xmlns:a16="http://schemas.microsoft.com/office/drawing/2014/main" id="{401BAFAD-EF31-4D6B-AF21-01D09ED14D92}"/>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3" name="Freeform 1825">
                    <a:extLst>
                      <a:ext uri="{FF2B5EF4-FFF2-40B4-BE49-F238E27FC236}">
                        <a16:creationId xmlns:a16="http://schemas.microsoft.com/office/drawing/2014/main" id="{F5533248-B2F6-4683-AF7B-1ABBE12908F3}"/>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4" name="Freeform 1826">
                    <a:extLst>
                      <a:ext uri="{FF2B5EF4-FFF2-40B4-BE49-F238E27FC236}">
                        <a16:creationId xmlns:a16="http://schemas.microsoft.com/office/drawing/2014/main" id="{AB064113-7B6A-45CA-8F07-D3FAC522FE94}"/>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5" name="Freeform 1827">
                    <a:extLst>
                      <a:ext uri="{FF2B5EF4-FFF2-40B4-BE49-F238E27FC236}">
                        <a16:creationId xmlns:a16="http://schemas.microsoft.com/office/drawing/2014/main" id="{F8719D9A-0D5C-4318-972F-F5BBB26A48DC}"/>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6" name="Freeform 1828">
                    <a:extLst>
                      <a:ext uri="{FF2B5EF4-FFF2-40B4-BE49-F238E27FC236}">
                        <a16:creationId xmlns:a16="http://schemas.microsoft.com/office/drawing/2014/main" id="{4F95C0AD-E00C-4060-A08A-32A3C228DFCE}"/>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7" name="Freeform 1829">
                    <a:extLst>
                      <a:ext uri="{FF2B5EF4-FFF2-40B4-BE49-F238E27FC236}">
                        <a16:creationId xmlns:a16="http://schemas.microsoft.com/office/drawing/2014/main" id="{D645CEA6-0385-4634-9A54-D95F3029EDAE}"/>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8" name="Freeform 1830">
                    <a:extLst>
                      <a:ext uri="{FF2B5EF4-FFF2-40B4-BE49-F238E27FC236}">
                        <a16:creationId xmlns:a16="http://schemas.microsoft.com/office/drawing/2014/main" id="{86AAC4B9-AB57-4984-B587-3F1A23476611}"/>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9" name="Freeform 1831">
                    <a:extLst>
                      <a:ext uri="{FF2B5EF4-FFF2-40B4-BE49-F238E27FC236}">
                        <a16:creationId xmlns:a16="http://schemas.microsoft.com/office/drawing/2014/main" id="{4FABB3B3-741C-41BF-9FDE-5FAE2F580315}"/>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0" name="Freeform 1832">
                    <a:extLst>
                      <a:ext uri="{FF2B5EF4-FFF2-40B4-BE49-F238E27FC236}">
                        <a16:creationId xmlns:a16="http://schemas.microsoft.com/office/drawing/2014/main" id="{1CCE65CE-7745-430B-9FAC-BBACB2A789E8}"/>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1" name="Freeform 1833">
                    <a:extLst>
                      <a:ext uri="{FF2B5EF4-FFF2-40B4-BE49-F238E27FC236}">
                        <a16:creationId xmlns:a16="http://schemas.microsoft.com/office/drawing/2014/main" id="{CD540108-48BB-4F49-AFC1-DCF2068450AE}"/>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2" name="Freeform 1834">
                    <a:extLst>
                      <a:ext uri="{FF2B5EF4-FFF2-40B4-BE49-F238E27FC236}">
                        <a16:creationId xmlns:a16="http://schemas.microsoft.com/office/drawing/2014/main" id="{CBDDC74B-3A1F-410F-8DEE-94FAEE241E9D}"/>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3" name="Freeform 1835">
                    <a:extLst>
                      <a:ext uri="{FF2B5EF4-FFF2-40B4-BE49-F238E27FC236}">
                        <a16:creationId xmlns:a16="http://schemas.microsoft.com/office/drawing/2014/main" id="{53CEE28C-494B-41D2-BC4C-B47126FEC6BF}"/>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4" name="Freeform 1836">
                    <a:extLst>
                      <a:ext uri="{FF2B5EF4-FFF2-40B4-BE49-F238E27FC236}">
                        <a16:creationId xmlns:a16="http://schemas.microsoft.com/office/drawing/2014/main" id="{6BB106BC-4088-46D3-A454-828BC5B1FA74}"/>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5" name="Freeform 1837">
                    <a:extLst>
                      <a:ext uri="{FF2B5EF4-FFF2-40B4-BE49-F238E27FC236}">
                        <a16:creationId xmlns:a16="http://schemas.microsoft.com/office/drawing/2014/main" id="{C6521790-9449-4A79-A7AC-5A1BE93CEDB9}"/>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6" name="Freeform 1838">
                    <a:extLst>
                      <a:ext uri="{FF2B5EF4-FFF2-40B4-BE49-F238E27FC236}">
                        <a16:creationId xmlns:a16="http://schemas.microsoft.com/office/drawing/2014/main" id="{5AA286D6-1C71-4196-89AE-6BD79C1380F4}"/>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7" name="Freeform 1839">
                    <a:extLst>
                      <a:ext uri="{FF2B5EF4-FFF2-40B4-BE49-F238E27FC236}">
                        <a16:creationId xmlns:a16="http://schemas.microsoft.com/office/drawing/2014/main" id="{F83CA4D5-BFA4-4358-9C64-417034E93EAD}"/>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8" name="Freeform 1840">
                    <a:extLst>
                      <a:ext uri="{FF2B5EF4-FFF2-40B4-BE49-F238E27FC236}">
                        <a16:creationId xmlns:a16="http://schemas.microsoft.com/office/drawing/2014/main" id="{9E8714A6-5097-47CE-8604-08A568A75A44}"/>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9" name="Freeform 1841">
                    <a:extLst>
                      <a:ext uri="{FF2B5EF4-FFF2-40B4-BE49-F238E27FC236}">
                        <a16:creationId xmlns:a16="http://schemas.microsoft.com/office/drawing/2014/main" id="{E9995646-AE54-47A3-9A56-93653FEFBD71}"/>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0" name="Freeform 1842">
                    <a:extLst>
                      <a:ext uri="{FF2B5EF4-FFF2-40B4-BE49-F238E27FC236}">
                        <a16:creationId xmlns:a16="http://schemas.microsoft.com/office/drawing/2014/main" id="{478161B3-A0F2-44D6-8B26-A6AB370DC2C4}"/>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1" name="Freeform 1843">
                    <a:extLst>
                      <a:ext uri="{FF2B5EF4-FFF2-40B4-BE49-F238E27FC236}">
                        <a16:creationId xmlns:a16="http://schemas.microsoft.com/office/drawing/2014/main" id="{38CE58CE-5D59-432E-86A7-2BFAA9DFD998}"/>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2" name="Freeform 1844">
                    <a:extLst>
                      <a:ext uri="{FF2B5EF4-FFF2-40B4-BE49-F238E27FC236}">
                        <a16:creationId xmlns:a16="http://schemas.microsoft.com/office/drawing/2014/main" id="{466B1271-81DE-452F-BF4C-AC3130191A3F}"/>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3" name="Freeform 1845">
                    <a:extLst>
                      <a:ext uri="{FF2B5EF4-FFF2-40B4-BE49-F238E27FC236}">
                        <a16:creationId xmlns:a16="http://schemas.microsoft.com/office/drawing/2014/main" id="{45AC2C85-7FF6-4714-BB57-976AD7F3FC67}"/>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4" name="Freeform 1846">
                    <a:extLst>
                      <a:ext uri="{FF2B5EF4-FFF2-40B4-BE49-F238E27FC236}">
                        <a16:creationId xmlns:a16="http://schemas.microsoft.com/office/drawing/2014/main" id="{55D8FA07-6122-4A73-B7C7-DAEDB83A6AC1}"/>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5" name="Freeform 1847">
                    <a:extLst>
                      <a:ext uri="{FF2B5EF4-FFF2-40B4-BE49-F238E27FC236}">
                        <a16:creationId xmlns:a16="http://schemas.microsoft.com/office/drawing/2014/main" id="{9CC4ED91-E897-494C-B4ED-5718BB0FFC0B}"/>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6" name="Freeform 1848">
                    <a:extLst>
                      <a:ext uri="{FF2B5EF4-FFF2-40B4-BE49-F238E27FC236}">
                        <a16:creationId xmlns:a16="http://schemas.microsoft.com/office/drawing/2014/main" id="{7C5ADF0D-3AC0-4BF6-B3D7-608116AEC3BD}"/>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7" name="Freeform 1849">
                    <a:extLst>
                      <a:ext uri="{FF2B5EF4-FFF2-40B4-BE49-F238E27FC236}">
                        <a16:creationId xmlns:a16="http://schemas.microsoft.com/office/drawing/2014/main" id="{460CD6C8-2058-458A-97D3-884E25A741B5}"/>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8" name="Freeform 1850">
                    <a:extLst>
                      <a:ext uri="{FF2B5EF4-FFF2-40B4-BE49-F238E27FC236}">
                        <a16:creationId xmlns:a16="http://schemas.microsoft.com/office/drawing/2014/main" id="{3ADF364A-2652-4F0E-AB93-9DBEEA3B2A75}"/>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9" name="Freeform 1851">
                    <a:extLst>
                      <a:ext uri="{FF2B5EF4-FFF2-40B4-BE49-F238E27FC236}">
                        <a16:creationId xmlns:a16="http://schemas.microsoft.com/office/drawing/2014/main" id="{38A80C99-2D69-464E-AB55-0BC8F9427308}"/>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0" name="Freeform 1852">
                    <a:extLst>
                      <a:ext uri="{FF2B5EF4-FFF2-40B4-BE49-F238E27FC236}">
                        <a16:creationId xmlns:a16="http://schemas.microsoft.com/office/drawing/2014/main" id="{7BF5B93E-34E8-4E7A-80ED-C41E5D813F94}"/>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1" name="Freeform 1853">
                    <a:extLst>
                      <a:ext uri="{FF2B5EF4-FFF2-40B4-BE49-F238E27FC236}">
                        <a16:creationId xmlns:a16="http://schemas.microsoft.com/office/drawing/2014/main" id="{9F694632-0D42-4E16-B869-F5DBF688CE1C}"/>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2" name="Freeform 1854">
                    <a:extLst>
                      <a:ext uri="{FF2B5EF4-FFF2-40B4-BE49-F238E27FC236}">
                        <a16:creationId xmlns:a16="http://schemas.microsoft.com/office/drawing/2014/main" id="{A5C9D88C-63B2-4951-8AF6-F741687D8C6B}"/>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3" name="Freeform 1855">
                    <a:extLst>
                      <a:ext uri="{FF2B5EF4-FFF2-40B4-BE49-F238E27FC236}">
                        <a16:creationId xmlns:a16="http://schemas.microsoft.com/office/drawing/2014/main" id="{9C5BBF0E-17BC-41AE-9E6F-2261C49D61E0}"/>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4" name="Freeform 1856">
                    <a:extLst>
                      <a:ext uri="{FF2B5EF4-FFF2-40B4-BE49-F238E27FC236}">
                        <a16:creationId xmlns:a16="http://schemas.microsoft.com/office/drawing/2014/main" id="{67AB864F-BF9E-41C6-822E-4698B8340E1D}"/>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5" name="Freeform 1857">
                    <a:extLst>
                      <a:ext uri="{FF2B5EF4-FFF2-40B4-BE49-F238E27FC236}">
                        <a16:creationId xmlns:a16="http://schemas.microsoft.com/office/drawing/2014/main" id="{60F65309-F86A-4FEF-9DCB-5658833EBBE7}"/>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6" name="Freeform 1858">
                    <a:extLst>
                      <a:ext uri="{FF2B5EF4-FFF2-40B4-BE49-F238E27FC236}">
                        <a16:creationId xmlns:a16="http://schemas.microsoft.com/office/drawing/2014/main" id="{6EADB484-ADBF-4810-9D5F-45012E250C8E}"/>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7" name="Freeform 1859">
                    <a:extLst>
                      <a:ext uri="{FF2B5EF4-FFF2-40B4-BE49-F238E27FC236}">
                        <a16:creationId xmlns:a16="http://schemas.microsoft.com/office/drawing/2014/main" id="{AB33CC3D-8035-4C64-AD01-06A4FCFC9C1D}"/>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8" name="Freeform 1860">
                    <a:extLst>
                      <a:ext uri="{FF2B5EF4-FFF2-40B4-BE49-F238E27FC236}">
                        <a16:creationId xmlns:a16="http://schemas.microsoft.com/office/drawing/2014/main" id="{3E0294FB-14B7-46B6-BF8C-EC215902054E}"/>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9" name="Freeform 1861">
                    <a:extLst>
                      <a:ext uri="{FF2B5EF4-FFF2-40B4-BE49-F238E27FC236}">
                        <a16:creationId xmlns:a16="http://schemas.microsoft.com/office/drawing/2014/main" id="{B93545AC-DF8C-48DE-B4D2-DDFC8E2410D1}"/>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0" name="Freeform 1862">
                    <a:extLst>
                      <a:ext uri="{FF2B5EF4-FFF2-40B4-BE49-F238E27FC236}">
                        <a16:creationId xmlns:a16="http://schemas.microsoft.com/office/drawing/2014/main" id="{7B8B6C36-1B87-44B8-9050-5ED7EA0FDC08}"/>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1" name="Freeform 1863">
                    <a:extLst>
                      <a:ext uri="{FF2B5EF4-FFF2-40B4-BE49-F238E27FC236}">
                        <a16:creationId xmlns:a16="http://schemas.microsoft.com/office/drawing/2014/main" id="{1A6E32CB-781F-4F3E-BAFC-7231D3CB29EB}"/>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2" name="Freeform 1864">
                    <a:extLst>
                      <a:ext uri="{FF2B5EF4-FFF2-40B4-BE49-F238E27FC236}">
                        <a16:creationId xmlns:a16="http://schemas.microsoft.com/office/drawing/2014/main" id="{89263DCB-C019-4E46-B5F9-B70206C941C8}"/>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3" name="Freeform 1865">
                    <a:extLst>
                      <a:ext uri="{FF2B5EF4-FFF2-40B4-BE49-F238E27FC236}">
                        <a16:creationId xmlns:a16="http://schemas.microsoft.com/office/drawing/2014/main" id="{C8301B69-EF88-4774-9957-EF87199D7E65}"/>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4" name="Freeform 1866">
                    <a:extLst>
                      <a:ext uri="{FF2B5EF4-FFF2-40B4-BE49-F238E27FC236}">
                        <a16:creationId xmlns:a16="http://schemas.microsoft.com/office/drawing/2014/main" id="{5D1CB315-8DE6-4FC4-9682-E2012E284EB1}"/>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5" name="Freeform 1867">
                    <a:extLst>
                      <a:ext uri="{FF2B5EF4-FFF2-40B4-BE49-F238E27FC236}">
                        <a16:creationId xmlns:a16="http://schemas.microsoft.com/office/drawing/2014/main" id="{43FDFF5B-9433-411F-8C0C-9E275030AAFB}"/>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6" name="Freeform 1868">
                    <a:extLst>
                      <a:ext uri="{FF2B5EF4-FFF2-40B4-BE49-F238E27FC236}">
                        <a16:creationId xmlns:a16="http://schemas.microsoft.com/office/drawing/2014/main" id="{6269266F-9D99-4D0D-9188-A21F5F1E4EE7}"/>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7" name="Freeform 1869">
                    <a:extLst>
                      <a:ext uri="{FF2B5EF4-FFF2-40B4-BE49-F238E27FC236}">
                        <a16:creationId xmlns:a16="http://schemas.microsoft.com/office/drawing/2014/main" id="{1099E157-EC3E-437E-8EEA-E5D5391322AA}"/>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8" name="Freeform 1870">
                    <a:extLst>
                      <a:ext uri="{FF2B5EF4-FFF2-40B4-BE49-F238E27FC236}">
                        <a16:creationId xmlns:a16="http://schemas.microsoft.com/office/drawing/2014/main" id="{1D30C26A-DA0F-4053-A511-0E5913176488}"/>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9" name="Freeform 1871">
                    <a:extLst>
                      <a:ext uri="{FF2B5EF4-FFF2-40B4-BE49-F238E27FC236}">
                        <a16:creationId xmlns:a16="http://schemas.microsoft.com/office/drawing/2014/main" id="{3D784D6F-F534-4679-8DC1-4DA1FCD11811}"/>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0" name="Freeform 1872">
                    <a:extLst>
                      <a:ext uri="{FF2B5EF4-FFF2-40B4-BE49-F238E27FC236}">
                        <a16:creationId xmlns:a16="http://schemas.microsoft.com/office/drawing/2014/main" id="{E8124185-8635-4807-9755-2A6145D14AE6}"/>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1" name="Freeform 1873">
                    <a:extLst>
                      <a:ext uri="{FF2B5EF4-FFF2-40B4-BE49-F238E27FC236}">
                        <a16:creationId xmlns:a16="http://schemas.microsoft.com/office/drawing/2014/main" id="{62126FA0-D5A0-46E7-834F-1FE9E6EA81A3}"/>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2" name="Freeform 1874">
                    <a:extLst>
                      <a:ext uri="{FF2B5EF4-FFF2-40B4-BE49-F238E27FC236}">
                        <a16:creationId xmlns:a16="http://schemas.microsoft.com/office/drawing/2014/main" id="{230A6576-6C70-4D2E-B41A-302797B58E83}"/>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3" name="Freeform 1875">
                    <a:extLst>
                      <a:ext uri="{FF2B5EF4-FFF2-40B4-BE49-F238E27FC236}">
                        <a16:creationId xmlns:a16="http://schemas.microsoft.com/office/drawing/2014/main" id="{3B6DF324-5300-4697-98D2-0CF33C8B9E14}"/>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4" name="Freeform 1876">
                    <a:extLst>
                      <a:ext uri="{FF2B5EF4-FFF2-40B4-BE49-F238E27FC236}">
                        <a16:creationId xmlns:a16="http://schemas.microsoft.com/office/drawing/2014/main" id="{059203A1-2AD5-4087-AC3C-178F57CF4877}"/>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14" name="Group 1877">
                  <a:extLst>
                    <a:ext uri="{FF2B5EF4-FFF2-40B4-BE49-F238E27FC236}">
                      <a16:creationId xmlns:a16="http://schemas.microsoft.com/office/drawing/2014/main" id="{DB76CABD-C1E8-4676-BE3A-FA2A74C039A2}"/>
                    </a:ext>
                  </a:extLst>
                </p:cNvPr>
                <p:cNvGrpSpPr>
                  <a:grpSpLocks noChangeAspect="1"/>
                </p:cNvGrpSpPr>
                <p:nvPr/>
              </p:nvGrpSpPr>
              <p:grpSpPr bwMode="auto">
                <a:xfrm>
                  <a:off x="1398" y="2352"/>
                  <a:ext cx="906" cy="1113"/>
                  <a:chOff x="1398" y="2352"/>
                  <a:chExt cx="906" cy="1113"/>
                </a:xfrm>
              </p:grpSpPr>
              <p:sp>
                <p:nvSpPr>
                  <p:cNvPr id="25" name="Freeform 1878">
                    <a:extLst>
                      <a:ext uri="{FF2B5EF4-FFF2-40B4-BE49-F238E27FC236}">
                        <a16:creationId xmlns:a16="http://schemas.microsoft.com/office/drawing/2014/main" id="{E1524679-96EA-4230-B7A2-1457A92DF465}"/>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 name="Freeform 1879">
                    <a:extLst>
                      <a:ext uri="{FF2B5EF4-FFF2-40B4-BE49-F238E27FC236}">
                        <a16:creationId xmlns:a16="http://schemas.microsoft.com/office/drawing/2014/main" id="{93779BAC-9032-4F3B-B6D2-CE854D32F929}"/>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 name="Freeform 1880">
                    <a:extLst>
                      <a:ext uri="{FF2B5EF4-FFF2-40B4-BE49-F238E27FC236}">
                        <a16:creationId xmlns:a16="http://schemas.microsoft.com/office/drawing/2014/main" id="{157E36AB-EE09-4BFA-A574-D7584886C257}"/>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 name="Freeform 1881">
                    <a:extLst>
                      <a:ext uri="{FF2B5EF4-FFF2-40B4-BE49-F238E27FC236}">
                        <a16:creationId xmlns:a16="http://schemas.microsoft.com/office/drawing/2014/main" id="{2C2C08FA-49BA-47D7-A504-23510F71613B}"/>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 name="Freeform 1882">
                    <a:extLst>
                      <a:ext uri="{FF2B5EF4-FFF2-40B4-BE49-F238E27FC236}">
                        <a16:creationId xmlns:a16="http://schemas.microsoft.com/office/drawing/2014/main" id="{28076CC5-4BBA-4E8F-BBCF-3F3C0E3C4F69}"/>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 name="Freeform 1883">
                    <a:extLst>
                      <a:ext uri="{FF2B5EF4-FFF2-40B4-BE49-F238E27FC236}">
                        <a16:creationId xmlns:a16="http://schemas.microsoft.com/office/drawing/2014/main" id="{FC99AA30-B8EF-4B7A-B330-010F5BE3EF20}"/>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 name="Freeform 1884">
                    <a:extLst>
                      <a:ext uri="{FF2B5EF4-FFF2-40B4-BE49-F238E27FC236}">
                        <a16:creationId xmlns:a16="http://schemas.microsoft.com/office/drawing/2014/main" id="{32F62E7D-DA2D-47A8-A881-818E67A6E96F}"/>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 name="Freeform 1885">
                    <a:extLst>
                      <a:ext uri="{FF2B5EF4-FFF2-40B4-BE49-F238E27FC236}">
                        <a16:creationId xmlns:a16="http://schemas.microsoft.com/office/drawing/2014/main" id="{B267D0A8-B241-4465-9770-B25F3889228A}"/>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 name="Freeform 1886">
                    <a:extLst>
                      <a:ext uri="{FF2B5EF4-FFF2-40B4-BE49-F238E27FC236}">
                        <a16:creationId xmlns:a16="http://schemas.microsoft.com/office/drawing/2014/main" id="{5823E58A-694B-47F6-8291-A8F646273166}"/>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 name="Freeform 1887">
                    <a:extLst>
                      <a:ext uri="{FF2B5EF4-FFF2-40B4-BE49-F238E27FC236}">
                        <a16:creationId xmlns:a16="http://schemas.microsoft.com/office/drawing/2014/main" id="{E12AA910-F011-4FA5-B1B2-1CC14464BD62}"/>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 name="Freeform 1888">
                    <a:extLst>
                      <a:ext uri="{FF2B5EF4-FFF2-40B4-BE49-F238E27FC236}">
                        <a16:creationId xmlns:a16="http://schemas.microsoft.com/office/drawing/2014/main" id="{500068CD-1D54-45B8-B1B8-C2C62A7597FD}"/>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 name="Freeform 1889">
                    <a:extLst>
                      <a:ext uri="{FF2B5EF4-FFF2-40B4-BE49-F238E27FC236}">
                        <a16:creationId xmlns:a16="http://schemas.microsoft.com/office/drawing/2014/main" id="{DDC349E0-0316-40D3-8349-CE60781F3617}"/>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 name="Freeform 1890">
                    <a:extLst>
                      <a:ext uri="{FF2B5EF4-FFF2-40B4-BE49-F238E27FC236}">
                        <a16:creationId xmlns:a16="http://schemas.microsoft.com/office/drawing/2014/main" id="{B18CE055-0B15-43AB-8F89-674D44E3C87C}"/>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 name="Freeform 1891">
                    <a:extLst>
                      <a:ext uri="{FF2B5EF4-FFF2-40B4-BE49-F238E27FC236}">
                        <a16:creationId xmlns:a16="http://schemas.microsoft.com/office/drawing/2014/main" id="{44739641-1063-4296-95CE-524CE371F28D}"/>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 name="Freeform 1892">
                    <a:extLst>
                      <a:ext uri="{FF2B5EF4-FFF2-40B4-BE49-F238E27FC236}">
                        <a16:creationId xmlns:a16="http://schemas.microsoft.com/office/drawing/2014/main" id="{DF576255-8F61-4CE6-8A64-1F81851C3243}"/>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 name="Freeform 1893">
                    <a:extLst>
                      <a:ext uri="{FF2B5EF4-FFF2-40B4-BE49-F238E27FC236}">
                        <a16:creationId xmlns:a16="http://schemas.microsoft.com/office/drawing/2014/main" id="{798358A7-05AD-40A9-B50C-076A0F84DDBF}"/>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 name="Freeform 1894">
                    <a:extLst>
                      <a:ext uri="{FF2B5EF4-FFF2-40B4-BE49-F238E27FC236}">
                        <a16:creationId xmlns:a16="http://schemas.microsoft.com/office/drawing/2014/main" id="{9A454AC6-C05C-4229-B7C9-C9228255A8E7}"/>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 name="Freeform 1895">
                    <a:extLst>
                      <a:ext uri="{FF2B5EF4-FFF2-40B4-BE49-F238E27FC236}">
                        <a16:creationId xmlns:a16="http://schemas.microsoft.com/office/drawing/2014/main" id="{6B1D25C2-4DA3-4C6A-8947-68E23512A14A}"/>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 name="Freeform 1896">
                    <a:extLst>
                      <a:ext uri="{FF2B5EF4-FFF2-40B4-BE49-F238E27FC236}">
                        <a16:creationId xmlns:a16="http://schemas.microsoft.com/office/drawing/2014/main" id="{432026BA-CB8B-4000-BBDE-95896B5B85B3}"/>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 name="Freeform 1897">
                    <a:extLst>
                      <a:ext uri="{FF2B5EF4-FFF2-40B4-BE49-F238E27FC236}">
                        <a16:creationId xmlns:a16="http://schemas.microsoft.com/office/drawing/2014/main" id="{3146D3CC-F3A9-4BC0-9C7C-50C5BE7B3D6A}"/>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 name="Freeform 1898">
                    <a:extLst>
                      <a:ext uri="{FF2B5EF4-FFF2-40B4-BE49-F238E27FC236}">
                        <a16:creationId xmlns:a16="http://schemas.microsoft.com/office/drawing/2014/main" id="{6EDD662B-4353-49B0-BAA9-32A89F868813}"/>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 name="Freeform 1899">
                    <a:extLst>
                      <a:ext uri="{FF2B5EF4-FFF2-40B4-BE49-F238E27FC236}">
                        <a16:creationId xmlns:a16="http://schemas.microsoft.com/office/drawing/2014/main" id="{35623129-15FA-4ED8-B9AC-71E0FB5C0577}"/>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 name="Freeform 1900">
                    <a:extLst>
                      <a:ext uri="{FF2B5EF4-FFF2-40B4-BE49-F238E27FC236}">
                        <a16:creationId xmlns:a16="http://schemas.microsoft.com/office/drawing/2014/main" id="{954D4D6E-C7FA-4209-8080-B6FB3B962DAE}"/>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 name="Freeform 1901">
                    <a:extLst>
                      <a:ext uri="{FF2B5EF4-FFF2-40B4-BE49-F238E27FC236}">
                        <a16:creationId xmlns:a16="http://schemas.microsoft.com/office/drawing/2014/main" id="{306821D0-4CE7-4B39-915C-B5CF081063A5}"/>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 name="Freeform 1902">
                    <a:extLst>
                      <a:ext uri="{FF2B5EF4-FFF2-40B4-BE49-F238E27FC236}">
                        <a16:creationId xmlns:a16="http://schemas.microsoft.com/office/drawing/2014/main" id="{36322DCA-54CD-4AE0-944E-0799405D3128}"/>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 name="Freeform 1903">
                    <a:extLst>
                      <a:ext uri="{FF2B5EF4-FFF2-40B4-BE49-F238E27FC236}">
                        <a16:creationId xmlns:a16="http://schemas.microsoft.com/office/drawing/2014/main" id="{24EBD604-7FC6-495C-BBC3-8A1C221031AD}"/>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 name="Freeform 1904">
                    <a:extLst>
                      <a:ext uri="{FF2B5EF4-FFF2-40B4-BE49-F238E27FC236}">
                        <a16:creationId xmlns:a16="http://schemas.microsoft.com/office/drawing/2014/main" id="{AC71B705-6AAE-4F0E-B6D8-69E01E2DE2B7}"/>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 name="Freeform 1905">
                    <a:extLst>
                      <a:ext uri="{FF2B5EF4-FFF2-40B4-BE49-F238E27FC236}">
                        <a16:creationId xmlns:a16="http://schemas.microsoft.com/office/drawing/2014/main" id="{B73D9D42-30BC-4F43-817E-89790D1D88AF}"/>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 name="Freeform 1906">
                    <a:extLst>
                      <a:ext uri="{FF2B5EF4-FFF2-40B4-BE49-F238E27FC236}">
                        <a16:creationId xmlns:a16="http://schemas.microsoft.com/office/drawing/2014/main" id="{BBCA97C0-5231-4FCC-9409-E545E20C1AD8}"/>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 name="Freeform 1907">
                    <a:extLst>
                      <a:ext uri="{FF2B5EF4-FFF2-40B4-BE49-F238E27FC236}">
                        <a16:creationId xmlns:a16="http://schemas.microsoft.com/office/drawing/2014/main" id="{DD4CBF1C-F658-4D52-8727-8C5264062753}"/>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 name="Freeform 1908">
                    <a:extLst>
                      <a:ext uri="{FF2B5EF4-FFF2-40B4-BE49-F238E27FC236}">
                        <a16:creationId xmlns:a16="http://schemas.microsoft.com/office/drawing/2014/main" id="{CC2168FD-2D8F-4F6B-9B22-2535329A011E}"/>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 name="Freeform 1909">
                    <a:extLst>
                      <a:ext uri="{FF2B5EF4-FFF2-40B4-BE49-F238E27FC236}">
                        <a16:creationId xmlns:a16="http://schemas.microsoft.com/office/drawing/2014/main" id="{273E077B-1DD8-4B97-A7F1-540EC328D75C}"/>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 name="Freeform 1910">
                    <a:extLst>
                      <a:ext uri="{FF2B5EF4-FFF2-40B4-BE49-F238E27FC236}">
                        <a16:creationId xmlns:a16="http://schemas.microsoft.com/office/drawing/2014/main" id="{E9C0AFED-92E4-4A5F-BADE-2E0234F55649}"/>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 name="Freeform 1911">
                    <a:extLst>
                      <a:ext uri="{FF2B5EF4-FFF2-40B4-BE49-F238E27FC236}">
                        <a16:creationId xmlns:a16="http://schemas.microsoft.com/office/drawing/2014/main" id="{2B47A472-5BCB-4BAD-BE7D-C0639EA72742}"/>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 name="Freeform 1912">
                    <a:extLst>
                      <a:ext uri="{FF2B5EF4-FFF2-40B4-BE49-F238E27FC236}">
                        <a16:creationId xmlns:a16="http://schemas.microsoft.com/office/drawing/2014/main" id="{D38A1957-825D-4B64-9AA8-235845E0D789}"/>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 name="Freeform 1913">
                    <a:extLst>
                      <a:ext uri="{FF2B5EF4-FFF2-40B4-BE49-F238E27FC236}">
                        <a16:creationId xmlns:a16="http://schemas.microsoft.com/office/drawing/2014/main" id="{4EDACB92-F340-40B2-ACF4-E1A2977D56E4}"/>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 name="Freeform 1914">
                    <a:extLst>
                      <a:ext uri="{FF2B5EF4-FFF2-40B4-BE49-F238E27FC236}">
                        <a16:creationId xmlns:a16="http://schemas.microsoft.com/office/drawing/2014/main" id="{5FAC9549-1980-4009-9085-014E81CC51B5}"/>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 name="Freeform 1915">
                    <a:extLst>
                      <a:ext uri="{FF2B5EF4-FFF2-40B4-BE49-F238E27FC236}">
                        <a16:creationId xmlns:a16="http://schemas.microsoft.com/office/drawing/2014/main" id="{2A2F871D-AD01-4CEC-A851-2EBA4E2EA1FE}"/>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 name="Freeform 1916">
                    <a:extLst>
                      <a:ext uri="{FF2B5EF4-FFF2-40B4-BE49-F238E27FC236}">
                        <a16:creationId xmlns:a16="http://schemas.microsoft.com/office/drawing/2014/main" id="{BAB6F6A2-2404-45D6-BEA5-18B35DA73D3B}"/>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4" name="Freeform 1917">
                    <a:extLst>
                      <a:ext uri="{FF2B5EF4-FFF2-40B4-BE49-F238E27FC236}">
                        <a16:creationId xmlns:a16="http://schemas.microsoft.com/office/drawing/2014/main" id="{130FAF9B-2457-410C-BBA0-F8CE30E0D308}"/>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 name="Freeform 1918">
                    <a:extLst>
                      <a:ext uri="{FF2B5EF4-FFF2-40B4-BE49-F238E27FC236}">
                        <a16:creationId xmlns:a16="http://schemas.microsoft.com/office/drawing/2014/main" id="{46D513A6-EDE0-48C5-9141-5C89A3F2940A}"/>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 name="Freeform 1919">
                    <a:extLst>
                      <a:ext uri="{FF2B5EF4-FFF2-40B4-BE49-F238E27FC236}">
                        <a16:creationId xmlns:a16="http://schemas.microsoft.com/office/drawing/2014/main" id="{D92310E9-B7D9-45F1-8B9B-74CEDA812DA9}"/>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 name="Freeform 1920">
                    <a:extLst>
                      <a:ext uri="{FF2B5EF4-FFF2-40B4-BE49-F238E27FC236}">
                        <a16:creationId xmlns:a16="http://schemas.microsoft.com/office/drawing/2014/main" id="{04AADB7B-2F24-444B-86E6-78F1D5DA9EAE}"/>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 name="Freeform 1921">
                    <a:extLst>
                      <a:ext uri="{FF2B5EF4-FFF2-40B4-BE49-F238E27FC236}">
                        <a16:creationId xmlns:a16="http://schemas.microsoft.com/office/drawing/2014/main" id="{85B344F5-1473-421D-B147-478948C28F52}"/>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 name="Freeform 1922">
                    <a:extLst>
                      <a:ext uri="{FF2B5EF4-FFF2-40B4-BE49-F238E27FC236}">
                        <a16:creationId xmlns:a16="http://schemas.microsoft.com/office/drawing/2014/main" id="{A4AA8E71-4A49-4EC4-9AA8-FA7F2686E561}"/>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 name="Freeform 1923">
                    <a:extLst>
                      <a:ext uri="{FF2B5EF4-FFF2-40B4-BE49-F238E27FC236}">
                        <a16:creationId xmlns:a16="http://schemas.microsoft.com/office/drawing/2014/main" id="{5C3CF41A-3466-49E5-B1FA-78661CA677BB}"/>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 name="Freeform 1924">
                    <a:extLst>
                      <a:ext uri="{FF2B5EF4-FFF2-40B4-BE49-F238E27FC236}">
                        <a16:creationId xmlns:a16="http://schemas.microsoft.com/office/drawing/2014/main" id="{40F58D97-0F70-4130-B0A9-16142495DD66}"/>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 name="Freeform 1925">
                    <a:extLst>
                      <a:ext uri="{FF2B5EF4-FFF2-40B4-BE49-F238E27FC236}">
                        <a16:creationId xmlns:a16="http://schemas.microsoft.com/office/drawing/2014/main" id="{031D461B-1296-4953-8800-A09D791B00BD}"/>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 name="Freeform 1926">
                    <a:extLst>
                      <a:ext uri="{FF2B5EF4-FFF2-40B4-BE49-F238E27FC236}">
                        <a16:creationId xmlns:a16="http://schemas.microsoft.com/office/drawing/2014/main" id="{4D2311EB-02E9-4CA5-8387-F3F6EC278035}"/>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 name="Freeform 1927">
                    <a:extLst>
                      <a:ext uri="{FF2B5EF4-FFF2-40B4-BE49-F238E27FC236}">
                        <a16:creationId xmlns:a16="http://schemas.microsoft.com/office/drawing/2014/main" id="{C0D8CD18-D86D-4ECA-8731-4B8925970ED9}"/>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 name="Freeform 1928">
                    <a:extLst>
                      <a:ext uri="{FF2B5EF4-FFF2-40B4-BE49-F238E27FC236}">
                        <a16:creationId xmlns:a16="http://schemas.microsoft.com/office/drawing/2014/main" id="{D7FAF56D-DE0E-4741-931A-72F8FDC7E605}"/>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 name="Freeform 1929">
                    <a:extLst>
                      <a:ext uri="{FF2B5EF4-FFF2-40B4-BE49-F238E27FC236}">
                        <a16:creationId xmlns:a16="http://schemas.microsoft.com/office/drawing/2014/main" id="{611EF3C5-C1E6-4DA2-8F98-2F591266CF05}"/>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 name="Freeform 1930">
                    <a:extLst>
                      <a:ext uri="{FF2B5EF4-FFF2-40B4-BE49-F238E27FC236}">
                        <a16:creationId xmlns:a16="http://schemas.microsoft.com/office/drawing/2014/main" id="{42CD0D3A-5FAD-465D-AFDF-40D02CB5290D}"/>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 name="Freeform 1931">
                    <a:extLst>
                      <a:ext uri="{FF2B5EF4-FFF2-40B4-BE49-F238E27FC236}">
                        <a16:creationId xmlns:a16="http://schemas.microsoft.com/office/drawing/2014/main" id="{78F8B244-DA5D-4A40-9650-DB42F62CCD51}"/>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 name="Freeform 1932">
                    <a:extLst>
                      <a:ext uri="{FF2B5EF4-FFF2-40B4-BE49-F238E27FC236}">
                        <a16:creationId xmlns:a16="http://schemas.microsoft.com/office/drawing/2014/main" id="{E97B5984-00D8-4D09-A298-A6AEC4E134AD}"/>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 name="Freeform 1933">
                    <a:extLst>
                      <a:ext uri="{FF2B5EF4-FFF2-40B4-BE49-F238E27FC236}">
                        <a16:creationId xmlns:a16="http://schemas.microsoft.com/office/drawing/2014/main" id="{11C7F199-D9B8-472F-A922-8034996E5210}"/>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 name="Freeform 1934">
                    <a:extLst>
                      <a:ext uri="{FF2B5EF4-FFF2-40B4-BE49-F238E27FC236}">
                        <a16:creationId xmlns:a16="http://schemas.microsoft.com/office/drawing/2014/main" id="{5E51054B-8C2A-4F34-B952-4CD1B804B3D4}"/>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 name="Freeform 1935">
                    <a:extLst>
                      <a:ext uri="{FF2B5EF4-FFF2-40B4-BE49-F238E27FC236}">
                        <a16:creationId xmlns:a16="http://schemas.microsoft.com/office/drawing/2014/main" id="{3858733D-F17F-455D-8A16-CC13B8B3947F}"/>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 name="Freeform 1936">
                    <a:extLst>
                      <a:ext uri="{FF2B5EF4-FFF2-40B4-BE49-F238E27FC236}">
                        <a16:creationId xmlns:a16="http://schemas.microsoft.com/office/drawing/2014/main" id="{A4A61F38-1474-4B8C-9E2E-BEB3E640E3A0}"/>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4" name="Freeform 1937">
                    <a:extLst>
                      <a:ext uri="{FF2B5EF4-FFF2-40B4-BE49-F238E27FC236}">
                        <a16:creationId xmlns:a16="http://schemas.microsoft.com/office/drawing/2014/main" id="{DE756AA6-D940-4710-A3DC-3D1177FEF8E1}"/>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 name="Freeform 1938">
                    <a:extLst>
                      <a:ext uri="{FF2B5EF4-FFF2-40B4-BE49-F238E27FC236}">
                        <a16:creationId xmlns:a16="http://schemas.microsoft.com/office/drawing/2014/main" id="{22DD2EA5-22FB-405E-B30D-FBEA780B18BB}"/>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 name="Freeform 1939">
                    <a:extLst>
                      <a:ext uri="{FF2B5EF4-FFF2-40B4-BE49-F238E27FC236}">
                        <a16:creationId xmlns:a16="http://schemas.microsoft.com/office/drawing/2014/main" id="{DFC81141-9769-4246-BF40-083E23FEF5CF}"/>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 name="Freeform 1940">
                    <a:extLst>
                      <a:ext uri="{FF2B5EF4-FFF2-40B4-BE49-F238E27FC236}">
                        <a16:creationId xmlns:a16="http://schemas.microsoft.com/office/drawing/2014/main" id="{6A26F222-5657-4846-9E63-A66089548E75}"/>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 name="Freeform 1941">
                    <a:extLst>
                      <a:ext uri="{FF2B5EF4-FFF2-40B4-BE49-F238E27FC236}">
                        <a16:creationId xmlns:a16="http://schemas.microsoft.com/office/drawing/2014/main" id="{EFE85349-2634-4DB4-9077-A87BF39D5D2B}"/>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 name="Freeform 1942">
                    <a:extLst>
                      <a:ext uri="{FF2B5EF4-FFF2-40B4-BE49-F238E27FC236}">
                        <a16:creationId xmlns:a16="http://schemas.microsoft.com/office/drawing/2014/main" id="{655547CD-6AAF-4256-9668-93EC0CFC8EAE}"/>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 name="Freeform 1943">
                    <a:extLst>
                      <a:ext uri="{FF2B5EF4-FFF2-40B4-BE49-F238E27FC236}">
                        <a16:creationId xmlns:a16="http://schemas.microsoft.com/office/drawing/2014/main" id="{3A146393-E429-4AAB-99F8-0E37921FE87C}"/>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 name="Freeform 1944">
                    <a:extLst>
                      <a:ext uri="{FF2B5EF4-FFF2-40B4-BE49-F238E27FC236}">
                        <a16:creationId xmlns:a16="http://schemas.microsoft.com/office/drawing/2014/main" id="{EE63756B-8097-4C32-AE87-7C3ADAA4A0B5}"/>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 name="Freeform 1945">
                    <a:extLst>
                      <a:ext uri="{FF2B5EF4-FFF2-40B4-BE49-F238E27FC236}">
                        <a16:creationId xmlns:a16="http://schemas.microsoft.com/office/drawing/2014/main" id="{11CBF40F-10DC-4F72-8C49-6B34EB2AFB2F}"/>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 name="Freeform 1946">
                    <a:extLst>
                      <a:ext uri="{FF2B5EF4-FFF2-40B4-BE49-F238E27FC236}">
                        <a16:creationId xmlns:a16="http://schemas.microsoft.com/office/drawing/2014/main" id="{EDCFBA8D-B3A8-4C50-AB45-786E9F9BB355}"/>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 name="Freeform 1947">
                    <a:extLst>
                      <a:ext uri="{FF2B5EF4-FFF2-40B4-BE49-F238E27FC236}">
                        <a16:creationId xmlns:a16="http://schemas.microsoft.com/office/drawing/2014/main" id="{6F6526B4-A243-4404-A20C-7D403075A2C0}"/>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 name="Freeform 1948">
                    <a:extLst>
                      <a:ext uri="{FF2B5EF4-FFF2-40B4-BE49-F238E27FC236}">
                        <a16:creationId xmlns:a16="http://schemas.microsoft.com/office/drawing/2014/main" id="{22723FD7-E868-4399-B654-6F429AA48DF5}"/>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 name="Freeform 1949">
                    <a:extLst>
                      <a:ext uri="{FF2B5EF4-FFF2-40B4-BE49-F238E27FC236}">
                        <a16:creationId xmlns:a16="http://schemas.microsoft.com/office/drawing/2014/main" id="{D5A0AFE6-B9DE-489D-AF6A-03306B9BF3E4}"/>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 name="Freeform 1950">
                    <a:extLst>
                      <a:ext uri="{FF2B5EF4-FFF2-40B4-BE49-F238E27FC236}">
                        <a16:creationId xmlns:a16="http://schemas.microsoft.com/office/drawing/2014/main" id="{B9E6C334-03F4-40BB-8E5A-67146079C464}"/>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 name="Freeform 1951">
                    <a:extLst>
                      <a:ext uri="{FF2B5EF4-FFF2-40B4-BE49-F238E27FC236}">
                        <a16:creationId xmlns:a16="http://schemas.microsoft.com/office/drawing/2014/main" id="{390C4D23-C0E2-4DBF-ACB0-5AADD5A6C42F}"/>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 name="Freeform 1952">
                    <a:extLst>
                      <a:ext uri="{FF2B5EF4-FFF2-40B4-BE49-F238E27FC236}">
                        <a16:creationId xmlns:a16="http://schemas.microsoft.com/office/drawing/2014/main" id="{39FEAC6C-397E-4634-A9B7-EF2D516F679D}"/>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 name="Freeform 1953">
                    <a:extLst>
                      <a:ext uri="{FF2B5EF4-FFF2-40B4-BE49-F238E27FC236}">
                        <a16:creationId xmlns:a16="http://schemas.microsoft.com/office/drawing/2014/main" id="{BA16E7E2-F868-449B-A5D0-917389C33A3E}"/>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 name="Freeform 1954">
                    <a:extLst>
                      <a:ext uri="{FF2B5EF4-FFF2-40B4-BE49-F238E27FC236}">
                        <a16:creationId xmlns:a16="http://schemas.microsoft.com/office/drawing/2014/main" id="{EC07DA0C-3003-439B-86F8-F66B107DCA4D}"/>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 name="Freeform 1955">
                    <a:extLst>
                      <a:ext uri="{FF2B5EF4-FFF2-40B4-BE49-F238E27FC236}">
                        <a16:creationId xmlns:a16="http://schemas.microsoft.com/office/drawing/2014/main" id="{5C15E9DC-FBA7-4B92-A1AC-F53EE69C95E1}"/>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 name="Freeform 1956">
                    <a:extLst>
                      <a:ext uri="{FF2B5EF4-FFF2-40B4-BE49-F238E27FC236}">
                        <a16:creationId xmlns:a16="http://schemas.microsoft.com/office/drawing/2014/main" id="{4967D066-AA9D-4264-9452-27CD438D47AC}"/>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 name="Freeform 1957">
                    <a:extLst>
                      <a:ext uri="{FF2B5EF4-FFF2-40B4-BE49-F238E27FC236}">
                        <a16:creationId xmlns:a16="http://schemas.microsoft.com/office/drawing/2014/main" id="{D30085C6-214B-41A2-A133-CC475A2E4087}"/>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 name="Freeform 1958">
                    <a:extLst>
                      <a:ext uri="{FF2B5EF4-FFF2-40B4-BE49-F238E27FC236}">
                        <a16:creationId xmlns:a16="http://schemas.microsoft.com/office/drawing/2014/main" id="{96BD3A4E-32EC-40DF-866F-9CE20740F00C}"/>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 name="Freeform 1959">
                    <a:extLst>
                      <a:ext uri="{FF2B5EF4-FFF2-40B4-BE49-F238E27FC236}">
                        <a16:creationId xmlns:a16="http://schemas.microsoft.com/office/drawing/2014/main" id="{5B723E4C-2823-40BA-A5E0-A7BE41ECBC66}"/>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 name="Freeform 1960">
                    <a:extLst>
                      <a:ext uri="{FF2B5EF4-FFF2-40B4-BE49-F238E27FC236}">
                        <a16:creationId xmlns:a16="http://schemas.microsoft.com/office/drawing/2014/main" id="{0B5560D8-1AD5-4812-A15B-FEBD19E4B2DD}"/>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 name="Freeform 1961">
                    <a:extLst>
                      <a:ext uri="{FF2B5EF4-FFF2-40B4-BE49-F238E27FC236}">
                        <a16:creationId xmlns:a16="http://schemas.microsoft.com/office/drawing/2014/main" id="{C4E098CC-64DC-43BD-8005-4869F49220E5}"/>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 name="Freeform 1962">
                    <a:extLst>
                      <a:ext uri="{FF2B5EF4-FFF2-40B4-BE49-F238E27FC236}">
                        <a16:creationId xmlns:a16="http://schemas.microsoft.com/office/drawing/2014/main" id="{59D380EA-267B-4D79-A253-7B8B8B2ADC0C}"/>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 name="Freeform 1963">
                    <a:extLst>
                      <a:ext uri="{FF2B5EF4-FFF2-40B4-BE49-F238E27FC236}">
                        <a16:creationId xmlns:a16="http://schemas.microsoft.com/office/drawing/2014/main" id="{7C2A5788-F1F9-4920-8767-3F473E1AA22D}"/>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 name="Freeform 1964">
                    <a:extLst>
                      <a:ext uri="{FF2B5EF4-FFF2-40B4-BE49-F238E27FC236}">
                        <a16:creationId xmlns:a16="http://schemas.microsoft.com/office/drawing/2014/main" id="{22C742D0-1230-4883-B110-536E15924E78}"/>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 name="Freeform 1965">
                    <a:extLst>
                      <a:ext uri="{FF2B5EF4-FFF2-40B4-BE49-F238E27FC236}">
                        <a16:creationId xmlns:a16="http://schemas.microsoft.com/office/drawing/2014/main" id="{45ECA653-B869-4F19-AE8B-0750C844A7B2}"/>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 name="Freeform 1966">
                    <a:extLst>
                      <a:ext uri="{FF2B5EF4-FFF2-40B4-BE49-F238E27FC236}">
                        <a16:creationId xmlns:a16="http://schemas.microsoft.com/office/drawing/2014/main" id="{0912C619-F245-4AD2-B0E9-73DE978985E2}"/>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 name="Freeform 1967">
                    <a:extLst>
                      <a:ext uri="{FF2B5EF4-FFF2-40B4-BE49-F238E27FC236}">
                        <a16:creationId xmlns:a16="http://schemas.microsoft.com/office/drawing/2014/main" id="{30527E79-0631-4B3B-93C2-1D4C4A3A390A}"/>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 name="Freeform 1968">
                    <a:extLst>
                      <a:ext uri="{FF2B5EF4-FFF2-40B4-BE49-F238E27FC236}">
                        <a16:creationId xmlns:a16="http://schemas.microsoft.com/office/drawing/2014/main" id="{9978E4CF-BD85-4712-8AE3-B01FAA84238E}"/>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 name="Freeform 1969">
                    <a:extLst>
                      <a:ext uri="{FF2B5EF4-FFF2-40B4-BE49-F238E27FC236}">
                        <a16:creationId xmlns:a16="http://schemas.microsoft.com/office/drawing/2014/main" id="{21CEC1AD-D0CC-4481-B6D6-48697DA0DD4D}"/>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 name="Freeform 1970">
                    <a:extLst>
                      <a:ext uri="{FF2B5EF4-FFF2-40B4-BE49-F238E27FC236}">
                        <a16:creationId xmlns:a16="http://schemas.microsoft.com/office/drawing/2014/main" id="{419F36B6-484F-47F5-8274-1F52E587533D}"/>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 name="Freeform 1971">
                    <a:extLst>
                      <a:ext uri="{FF2B5EF4-FFF2-40B4-BE49-F238E27FC236}">
                        <a16:creationId xmlns:a16="http://schemas.microsoft.com/office/drawing/2014/main" id="{C0DDDCC6-4623-4AD5-8255-4FE5EE1EEE51}"/>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 name="Freeform 1972">
                    <a:extLst>
                      <a:ext uri="{FF2B5EF4-FFF2-40B4-BE49-F238E27FC236}">
                        <a16:creationId xmlns:a16="http://schemas.microsoft.com/office/drawing/2014/main" id="{36A1AFB1-9F39-4104-B440-A992CAA5F9C9}"/>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 name="Freeform 1973">
                    <a:extLst>
                      <a:ext uri="{FF2B5EF4-FFF2-40B4-BE49-F238E27FC236}">
                        <a16:creationId xmlns:a16="http://schemas.microsoft.com/office/drawing/2014/main" id="{88DB9904-A892-4940-8FBF-9EB713D2D894}"/>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 name="Freeform 1974">
                    <a:extLst>
                      <a:ext uri="{FF2B5EF4-FFF2-40B4-BE49-F238E27FC236}">
                        <a16:creationId xmlns:a16="http://schemas.microsoft.com/office/drawing/2014/main" id="{858B5C74-2658-4965-9DD5-96C1C8081080}"/>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 name="Freeform 1975">
                    <a:extLst>
                      <a:ext uri="{FF2B5EF4-FFF2-40B4-BE49-F238E27FC236}">
                        <a16:creationId xmlns:a16="http://schemas.microsoft.com/office/drawing/2014/main" id="{78B8A55C-1723-4866-BE40-7CC20DDB6F2C}"/>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 name="Freeform 1976">
                    <a:extLst>
                      <a:ext uri="{FF2B5EF4-FFF2-40B4-BE49-F238E27FC236}">
                        <a16:creationId xmlns:a16="http://schemas.microsoft.com/office/drawing/2014/main" id="{84803A2F-49E6-4648-A3CD-BA694F7F3C0C}"/>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 name="Freeform 1977">
                    <a:extLst>
                      <a:ext uri="{FF2B5EF4-FFF2-40B4-BE49-F238E27FC236}">
                        <a16:creationId xmlns:a16="http://schemas.microsoft.com/office/drawing/2014/main" id="{1D647885-9882-4912-82BD-0A6C14E0BA00}"/>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 name="Freeform 1978">
                    <a:extLst>
                      <a:ext uri="{FF2B5EF4-FFF2-40B4-BE49-F238E27FC236}">
                        <a16:creationId xmlns:a16="http://schemas.microsoft.com/office/drawing/2014/main" id="{7F4B1D76-44C2-42C2-BCB9-DBE39D8C75C6}"/>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6" name="Freeform 1979">
                    <a:extLst>
                      <a:ext uri="{FF2B5EF4-FFF2-40B4-BE49-F238E27FC236}">
                        <a16:creationId xmlns:a16="http://schemas.microsoft.com/office/drawing/2014/main" id="{C6516E61-176C-4780-971A-3F7EDBC2C5BB}"/>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7" name="Freeform 1980">
                    <a:extLst>
                      <a:ext uri="{FF2B5EF4-FFF2-40B4-BE49-F238E27FC236}">
                        <a16:creationId xmlns:a16="http://schemas.microsoft.com/office/drawing/2014/main" id="{1C943E9D-9419-47BC-80F4-6E79F0EB2609}"/>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8" name="Freeform 1981">
                    <a:extLst>
                      <a:ext uri="{FF2B5EF4-FFF2-40B4-BE49-F238E27FC236}">
                        <a16:creationId xmlns:a16="http://schemas.microsoft.com/office/drawing/2014/main" id="{3AD88A85-AAE6-4682-A8AD-A7057E63CCEC}"/>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9" name="Freeform 1982">
                    <a:extLst>
                      <a:ext uri="{FF2B5EF4-FFF2-40B4-BE49-F238E27FC236}">
                        <a16:creationId xmlns:a16="http://schemas.microsoft.com/office/drawing/2014/main" id="{6C1012B3-6D35-4F99-B4F1-EF29BB252EBE}"/>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0" name="Freeform 1983">
                    <a:extLst>
                      <a:ext uri="{FF2B5EF4-FFF2-40B4-BE49-F238E27FC236}">
                        <a16:creationId xmlns:a16="http://schemas.microsoft.com/office/drawing/2014/main" id="{F1DFA0CB-B39A-4B0F-983F-3F0498CE75B4}"/>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1" name="Freeform 1984">
                    <a:extLst>
                      <a:ext uri="{FF2B5EF4-FFF2-40B4-BE49-F238E27FC236}">
                        <a16:creationId xmlns:a16="http://schemas.microsoft.com/office/drawing/2014/main" id="{75A33E1C-190C-4CE7-BD50-D27A89555D97}"/>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2" name="Freeform 1985">
                    <a:extLst>
                      <a:ext uri="{FF2B5EF4-FFF2-40B4-BE49-F238E27FC236}">
                        <a16:creationId xmlns:a16="http://schemas.microsoft.com/office/drawing/2014/main" id="{F7F24EBA-10C7-4816-BE48-89C19156D62A}"/>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3" name="Freeform 1986">
                    <a:extLst>
                      <a:ext uri="{FF2B5EF4-FFF2-40B4-BE49-F238E27FC236}">
                        <a16:creationId xmlns:a16="http://schemas.microsoft.com/office/drawing/2014/main" id="{1DB3E8D9-F61F-4083-B71F-2AC808D2A1BA}"/>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4" name="Freeform 1987">
                    <a:extLst>
                      <a:ext uri="{FF2B5EF4-FFF2-40B4-BE49-F238E27FC236}">
                        <a16:creationId xmlns:a16="http://schemas.microsoft.com/office/drawing/2014/main" id="{F0C400FC-F03E-4602-A1B3-6FC8FF1CFC12}"/>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5" name="Freeform 1988">
                    <a:extLst>
                      <a:ext uri="{FF2B5EF4-FFF2-40B4-BE49-F238E27FC236}">
                        <a16:creationId xmlns:a16="http://schemas.microsoft.com/office/drawing/2014/main" id="{A04B1C2D-7112-49BC-8F21-758838951B8A}"/>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6" name="Freeform 1989">
                    <a:extLst>
                      <a:ext uri="{FF2B5EF4-FFF2-40B4-BE49-F238E27FC236}">
                        <a16:creationId xmlns:a16="http://schemas.microsoft.com/office/drawing/2014/main" id="{A35DFA4C-0847-483D-9D20-28EAA542F6E7}"/>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7" name="Freeform 1990">
                    <a:extLst>
                      <a:ext uri="{FF2B5EF4-FFF2-40B4-BE49-F238E27FC236}">
                        <a16:creationId xmlns:a16="http://schemas.microsoft.com/office/drawing/2014/main" id="{3D05D350-7F15-4CB4-BECD-AE64B130AC60}"/>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8" name="Freeform 1991">
                    <a:extLst>
                      <a:ext uri="{FF2B5EF4-FFF2-40B4-BE49-F238E27FC236}">
                        <a16:creationId xmlns:a16="http://schemas.microsoft.com/office/drawing/2014/main" id="{ED18B494-1D3C-406E-A928-86761E3F9BA1}"/>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9" name="Freeform 1992">
                    <a:extLst>
                      <a:ext uri="{FF2B5EF4-FFF2-40B4-BE49-F238E27FC236}">
                        <a16:creationId xmlns:a16="http://schemas.microsoft.com/office/drawing/2014/main" id="{5D685C6D-45C4-465F-856C-4BDAF3835370}"/>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0" name="Freeform 1993">
                    <a:extLst>
                      <a:ext uri="{FF2B5EF4-FFF2-40B4-BE49-F238E27FC236}">
                        <a16:creationId xmlns:a16="http://schemas.microsoft.com/office/drawing/2014/main" id="{0C56909E-C190-4AF9-A9A6-795F50ED63AF}"/>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1" name="Freeform 1994">
                    <a:extLst>
                      <a:ext uri="{FF2B5EF4-FFF2-40B4-BE49-F238E27FC236}">
                        <a16:creationId xmlns:a16="http://schemas.microsoft.com/office/drawing/2014/main" id="{5A43E255-B416-469C-92D6-2B248BFC564F}"/>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2" name="Freeform 1995">
                    <a:extLst>
                      <a:ext uri="{FF2B5EF4-FFF2-40B4-BE49-F238E27FC236}">
                        <a16:creationId xmlns:a16="http://schemas.microsoft.com/office/drawing/2014/main" id="{325ED3CF-DC78-4982-9A77-B767DAD07217}"/>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3" name="Freeform 1996">
                    <a:extLst>
                      <a:ext uri="{FF2B5EF4-FFF2-40B4-BE49-F238E27FC236}">
                        <a16:creationId xmlns:a16="http://schemas.microsoft.com/office/drawing/2014/main" id="{B17EBF45-2267-43F3-9CB8-3C63BE44B2F9}"/>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4" name="Freeform 1997">
                    <a:extLst>
                      <a:ext uri="{FF2B5EF4-FFF2-40B4-BE49-F238E27FC236}">
                        <a16:creationId xmlns:a16="http://schemas.microsoft.com/office/drawing/2014/main" id="{9BD98BBD-30A6-4EB8-B3A6-5BA9B9EB7B93}"/>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5" name="Freeform 1998">
                    <a:extLst>
                      <a:ext uri="{FF2B5EF4-FFF2-40B4-BE49-F238E27FC236}">
                        <a16:creationId xmlns:a16="http://schemas.microsoft.com/office/drawing/2014/main" id="{CD073DEC-88C7-4228-A088-83D3039524D4}"/>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6" name="Freeform 1999">
                    <a:extLst>
                      <a:ext uri="{FF2B5EF4-FFF2-40B4-BE49-F238E27FC236}">
                        <a16:creationId xmlns:a16="http://schemas.microsoft.com/office/drawing/2014/main" id="{97239E4C-1B1C-407A-A869-8999E833E929}"/>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7" name="Freeform 2000">
                    <a:extLst>
                      <a:ext uri="{FF2B5EF4-FFF2-40B4-BE49-F238E27FC236}">
                        <a16:creationId xmlns:a16="http://schemas.microsoft.com/office/drawing/2014/main" id="{EA4D57DE-7972-4255-AD34-73F76AB9A3F3}"/>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8" name="Freeform 2001">
                    <a:extLst>
                      <a:ext uri="{FF2B5EF4-FFF2-40B4-BE49-F238E27FC236}">
                        <a16:creationId xmlns:a16="http://schemas.microsoft.com/office/drawing/2014/main" id="{BB051773-DE2C-4724-8EF5-044238E34030}"/>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9" name="Freeform 2002">
                    <a:extLst>
                      <a:ext uri="{FF2B5EF4-FFF2-40B4-BE49-F238E27FC236}">
                        <a16:creationId xmlns:a16="http://schemas.microsoft.com/office/drawing/2014/main" id="{15E59983-87D1-42A3-9771-FEDBCC8A49A2}"/>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0" name="Freeform 2003">
                    <a:extLst>
                      <a:ext uri="{FF2B5EF4-FFF2-40B4-BE49-F238E27FC236}">
                        <a16:creationId xmlns:a16="http://schemas.microsoft.com/office/drawing/2014/main" id="{098C3199-FB8F-47C0-87EC-3D5AC711B1F7}"/>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1" name="Freeform 2004">
                    <a:extLst>
                      <a:ext uri="{FF2B5EF4-FFF2-40B4-BE49-F238E27FC236}">
                        <a16:creationId xmlns:a16="http://schemas.microsoft.com/office/drawing/2014/main" id="{1CD941BB-72B5-4601-A71C-BDFA57BBA0C7}"/>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2" name="Freeform 2005">
                    <a:extLst>
                      <a:ext uri="{FF2B5EF4-FFF2-40B4-BE49-F238E27FC236}">
                        <a16:creationId xmlns:a16="http://schemas.microsoft.com/office/drawing/2014/main" id="{0C79F05D-A93F-4A23-AEFC-A12951E21D26}"/>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3" name="Freeform 2006">
                    <a:extLst>
                      <a:ext uri="{FF2B5EF4-FFF2-40B4-BE49-F238E27FC236}">
                        <a16:creationId xmlns:a16="http://schemas.microsoft.com/office/drawing/2014/main" id="{E7F6E302-0D37-4DC7-A755-4749052B68CA}"/>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4" name="Freeform 2007">
                    <a:extLst>
                      <a:ext uri="{FF2B5EF4-FFF2-40B4-BE49-F238E27FC236}">
                        <a16:creationId xmlns:a16="http://schemas.microsoft.com/office/drawing/2014/main" id="{9EF7A460-10DD-4B3D-83E8-93A4E22CC608}"/>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5" name="Freeform 2008">
                    <a:extLst>
                      <a:ext uri="{FF2B5EF4-FFF2-40B4-BE49-F238E27FC236}">
                        <a16:creationId xmlns:a16="http://schemas.microsoft.com/office/drawing/2014/main" id="{608F29FE-95AF-439F-B0E3-E5C34A3B2197}"/>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6" name="Freeform 2009">
                    <a:extLst>
                      <a:ext uri="{FF2B5EF4-FFF2-40B4-BE49-F238E27FC236}">
                        <a16:creationId xmlns:a16="http://schemas.microsoft.com/office/drawing/2014/main" id="{52BB7586-A228-4AEB-B7C9-739DF356058C}"/>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7" name="Freeform 2010">
                    <a:extLst>
                      <a:ext uri="{FF2B5EF4-FFF2-40B4-BE49-F238E27FC236}">
                        <a16:creationId xmlns:a16="http://schemas.microsoft.com/office/drawing/2014/main" id="{C79045F4-FE33-4A9B-A47A-3C0126D8A8EA}"/>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8" name="Freeform 2011">
                    <a:extLst>
                      <a:ext uri="{FF2B5EF4-FFF2-40B4-BE49-F238E27FC236}">
                        <a16:creationId xmlns:a16="http://schemas.microsoft.com/office/drawing/2014/main" id="{54830F97-C782-47DD-92BC-DE605F7B0B12}"/>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9" name="Freeform 2012">
                    <a:extLst>
                      <a:ext uri="{FF2B5EF4-FFF2-40B4-BE49-F238E27FC236}">
                        <a16:creationId xmlns:a16="http://schemas.microsoft.com/office/drawing/2014/main" id="{6F1DF301-47D8-47AC-90C1-5F69F511C31D}"/>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0" name="Freeform 2013">
                    <a:extLst>
                      <a:ext uri="{FF2B5EF4-FFF2-40B4-BE49-F238E27FC236}">
                        <a16:creationId xmlns:a16="http://schemas.microsoft.com/office/drawing/2014/main" id="{8FB6D67F-5D19-497D-BA6C-1DC337275C30}"/>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1" name="Freeform 2014">
                    <a:extLst>
                      <a:ext uri="{FF2B5EF4-FFF2-40B4-BE49-F238E27FC236}">
                        <a16:creationId xmlns:a16="http://schemas.microsoft.com/office/drawing/2014/main" id="{2A1AB56B-4CAA-44E7-840F-5007C2100008}"/>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2" name="Freeform 2015">
                    <a:extLst>
                      <a:ext uri="{FF2B5EF4-FFF2-40B4-BE49-F238E27FC236}">
                        <a16:creationId xmlns:a16="http://schemas.microsoft.com/office/drawing/2014/main" id="{5D925C45-BEB7-4375-AF8A-27F8E4C0145B}"/>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3" name="Freeform 2016">
                    <a:extLst>
                      <a:ext uri="{FF2B5EF4-FFF2-40B4-BE49-F238E27FC236}">
                        <a16:creationId xmlns:a16="http://schemas.microsoft.com/office/drawing/2014/main" id="{64A635C6-7F1F-47F1-A9EB-8F65C62FE186}"/>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4" name="Freeform 2017">
                    <a:extLst>
                      <a:ext uri="{FF2B5EF4-FFF2-40B4-BE49-F238E27FC236}">
                        <a16:creationId xmlns:a16="http://schemas.microsoft.com/office/drawing/2014/main" id="{60311E47-F816-4BCF-AE6D-36141B602DFF}"/>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5" name="Freeform 2018">
                    <a:extLst>
                      <a:ext uri="{FF2B5EF4-FFF2-40B4-BE49-F238E27FC236}">
                        <a16:creationId xmlns:a16="http://schemas.microsoft.com/office/drawing/2014/main" id="{17DD9C82-46A9-460D-96EE-F31D77A52E93}"/>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6" name="Freeform 2019">
                    <a:extLst>
                      <a:ext uri="{FF2B5EF4-FFF2-40B4-BE49-F238E27FC236}">
                        <a16:creationId xmlns:a16="http://schemas.microsoft.com/office/drawing/2014/main" id="{EA6DEEFE-A8A6-4ACF-9DF2-6BAADC151FA0}"/>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7" name="Freeform 2020">
                    <a:extLst>
                      <a:ext uri="{FF2B5EF4-FFF2-40B4-BE49-F238E27FC236}">
                        <a16:creationId xmlns:a16="http://schemas.microsoft.com/office/drawing/2014/main" id="{500E4EEF-4F9A-4F74-A5AC-5A3BA908872A}"/>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8" name="Freeform 2021">
                    <a:extLst>
                      <a:ext uri="{FF2B5EF4-FFF2-40B4-BE49-F238E27FC236}">
                        <a16:creationId xmlns:a16="http://schemas.microsoft.com/office/drawing/2014/main" id="{DD52F941-3964-47FF-8CAD-0234357C6430}"/>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9" name="Freeform 2022">
                    <a:extLst>
                      <a:ext uri="{FF2B5EF4-FFF2-40B4-BE49-F238E27FC236}">
                        <a16:creationId xmlns:a16="http://schemas.microsoft.com/office/drawing/2014/main" id="{7E055B68-7EED-45E3-992A-3C28B9B21186}"/>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0" name="Freeform 2023">
                    <a:extLst>
                      <a:ext uri="{FF2B5EF4-FFF2-40B4-BE49-F238E27FC236}">
                        <a16:creationId xmlns:a16="http://schemas.microsoft.com/office/drawing/2014/main" id="{7D8FFCC2-5BF8-43F8-AF3F-128D0BC6B673}"/>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1" name="Freeform 2024">
                    <a:extLst>
                      <a:ext uri="{FF2B5EF4-FFF2-40B4-BE49-F238E27FC236}">
                        <a16:creationId xmlns:a16="http://schemas.microsoft.com/office/drawing/2014/main" id="{15A8D940-520D-4638-84FF-A02863DCD825}"/>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2" name="Freeform 2025">
                    <a:extLst>
                      <a:ext uri="{FF2B5EF4-FFF2-40B4-BE49-F238E27FC236}">
                        <a16:creationId xmlns:a16="http://schemas.microsoft.com/office/drawing/2014/main" id="{ADA5822E-D95C-4DA0-9B40-D6F5B882A1C0}"/>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3" name="Freeform 2026">
                    <a:extLst>
                      <a:ext uri="{FF2B5EF4-FFF2-40B4-BE49-F238E27FC236}">
                        <a16:creationId xmlns:a16="http://schemas.microsoft.com/office/drawing/2014/main" id="{DF7CAAF4-D160-4157-995E-83863D5E500F}"/>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4" name="Freeform 2027">
                    <a:extLst>
                      <a:ext uri="{FF2B5EF4-FFF2-40B4-BE49-F238E27FC236}">
                        <a16:creationId xmlns:a16="http://schemas.microsoft.com/office/drawing/2014/main" id="{C44BC0FD-27B0-4DE8-812F-A168767AC7EE}"/>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5" name="Freeform 2028">
                    <a:extLst>
                      <a:ext uri="{FF2B5EF4-FFF2-40B4-BE49-F238E27FC236}">
                        <a16:creationId xmlns:a16="http://schemas.microsoft.com/office/drawing/2014/main" id="{D823E1E1-AE88-4BE8-A6EF-53DC0148B81A}"/>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6" name="Freeform 2029">
                    <a:extLst>
                      <a:ext uri="{FF2B5EF4-FFF2-40B4-BE49-F238E27FC236}">
                        <a16:creationId xmlns:a16="http://schemas.microsoft.com/office/drawing/2014/main" id="{51B63C8B-205E-44E4-88F9-6ACDD462761A}"/>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7" name="Freeform 2030">
                    <a:extLst>
                      <a:ext uri="{FF2B5EF4-FFF2-40B4-BE49-F238E27FC236}">
                        <a16:creationId xmlns:a16="http://schemas.microsoft.com/office/drawing/2014/main" id="{DE90480A-6BC7-4B23-8BF5-B2F4A4698B48}"/>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8" name="Freeform 2031">
                    <a:extLst>
                      <a:ext uri="{FF2B5EF4-FFF2-40B4-BE49-F238E27FC236}">
                        <a16:creationId xmlns:a16="http://schemas.microsoft.com/office/drawing/2014/main" id="{50190F58-4DAB-44B8-BD2C-5794B132CEC6}"/>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9" name="Freeform 2032">
                    <a:extLst>
                      <a:ext uri="{FF2B5EF4-FFF2-40B4-BE49-F238E27FC236}">
                        <a16:creationId xmlns:a16="http://schemas.microsoft.com/office/drawing/2014/main" id="{F44B3508-F003-49B6-AEB9-0482F21727B5}"/>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0" name="Freeform 2033">
                    <a:extLst>
                      <a:ext uri="{FF2B5EF4-FFF2-40B4-BE49-F238E27FC236}">
                        <a16:creationId xmlns:a16="http://schemas.microsoft.com/office/drawing/2014/main" id="{EE54CA09-EFEB-4DC9-A7B4-C566BE4E1CC8}"/>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1" name="Freeform 2034">
                    <a:extLst>
                      <a:ext uri="{FF2B5EF4-FFF2-40B4-BE49-F238E27FC236}">
                        <a16:creationId xmlns:a16="http://schemas.microsoft.com/office/drawing/2014/main" id="{5F000F25-03F5-4E8B-8633-69B5EED54D47}"/>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2" name="Freeform 2035">
                    <a:extLst>
                      <a:ext uri="{FF2B5EF4-FFF2-40B4-BE49-F238E27FC236}">
                        <a16:creationId xmlns:a16="http://schemas.microsoft.com/office/drawing/2014/main" id="{690A868F-BE3A-4245-B3BF-24F1DA8014FA}"/>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3" name="Freeform 2036">
                    <a:extLst>
                      <a:ext uri="{FF2B5EF4-FFF2-40B4-BE49-F238E27FC236}">
                        <a16:creationId xmlns:a16="http://schemas.microsoft.com/office/drawing/2014/main" id="{C21D8A85-4791-44A3-B576-C64CC8BCE938}"/>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4" name="Freeform 2037">
                    <a:extLst>
                      <a:ext uri="{FF2B5EF4-FFF2-40B4-BE49-F238E27FC236}">
                        <a16:creationId xmlns:a16="http://schemas.microsoft.com/office/drawing/2014/main" id="{9799527D-0EAA-45AA-96CA-1093D249080D}"/>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5" name="Freeform 2038">
                    <a:extLst>
                      <a:ext uri="{FF2B5EF4-FFF2-40B4-BE49-F238E27FC236}">
                        <a16:creationId xmlns:a16="http://schemas.microsoft.com/office/drawing/2014/main" id="{ACB75ADC-8931-47C9-A77B-059983DD9374}"/>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6" name="Freeform 2039">
                    <a:extLst>
                      <a:ext uri="{FF2B5EF4-FFF2-40B4-BE49-F238E27FC236}">
                        <a16:creationId xmlns:a16="http://schemas.microsoft.com/office/drawing/2014/main" id="{996FB2FB-78C9-4086-BDF3-587937185C90}"/>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7" name="Freeform 2040">
                    <a:extLst>
                      <a:ext uri="{FF2B5EF4-FFF2-40B4-BE49-F238E27FC236}">
                        <a16:creationId xmlns:a16="http://schemas.microsoft.com/office/drawing/2014/main" id="{0391A099-7944-44C8-9F7D-671A1191A3B2}"/>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8" name="Freeform 2041">
                    <a:extLst>
                      <a:ext uri="{FF2B5EF4-FFF2-40B4-BE49-F238E27FC236}">
                        <a16:creationId xmlns:a16="http://schemas.microsoft.com/office/drawing/2014/main" id="{306E794F-09ED-4D73-A10E-D53F5E6E56FE}"/>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9" name="Freeform 2042">
                    <a:extLst>
                      <a:ext uri="{FF2B5EF4-FFF2-40B4-BE49-F238E27FC236}">
                        <a16:creationId xmlns:a16="http://schemas.microsoft.com/office/drawing/2014/main" id="{785334CD-AB34-491B-ACB8-212504F6087A}"/>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0" name="Freeform 2043">
                    <a:extLst>
                      <a:ext uri="{FF2B5EF4-FFF2-40B4-BE49-F238E27FC236}">
                        <a16:creationId xmlns:a16="http://schemas.microsoft.com/office/drawing/2014/main" id="{6E619CCB-C601-4606-8305-242FB38386C1}"/>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1" name="Freeform 2044">
                    <a:extLst>
                      <a:ext uri="{FF2B5EF4-FFF2-40B4-BE49-F238E27FC236}">
                        <a16:creationId xmlns:a16="http://schemas.microsoft.com/office/drawing/2014/main" id="{2E737FF5-F5A9-4BDD-ABE9-2373A601FD73}"/>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2" name="Freeform 2045">
                    <a:extLst>
                      <a:ext uri="{FF2B5EF4-FFF2-40B4-BE49-F238E27FC236}">
                        <a16:creationId xmlns:a16="http://schemas.microsoft.com/office/drawing/2014/main" id="{B75566F8-8A03-4EB0-94B3-6DE860BF4010}"/>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3" name="Freeform 2046">
                    <a:extLst>
                      <a:ext uri="{FF2B5EF4-FFF2-40B4-BE49-F238E27FC236}">
                        <a16:creationId xmlns:a16="http://schemas.microsoft.com/office/drawing/2014/main" id="{518FE3EF-F36F-48C7-8BE2-0B5536BA7AD8}"/>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4" name="Freeform 2047">
                    <a:extLst>
                      <a:ext uri="{FF2B5EF4-FFF2-40B4-BE49-F238E27FC236}">
                        <a16:creationId xmlns:a16="http://schemas.microsoft.com/office/drawing/2014/main" id="{0FA6E1FA-C9F2-4C22-8B30-941CF3C0333B}"/>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5" name="Freeform 2048">
                    <a:extLst>
                      <a:ext uri="{FF2B5EF4-FFF2-40B4-BE49-F238E27FC236}">
                        <a16:creationId xmlns:a16="http://schemas.microsoft.com/office/drawing/2014/main" id="{C4ADAEC8-B9C0-4B06-927B-131637B20076}"/>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6" name="Freeform 2049">
                    <a:extLst>
                      <a:ext uri="{FF2B5EF4-FFF2-40B4-BE49-F238E27FC236}">
                        <a16:creationId xmlns:a16="http://schemas.microsoft.com/office/drawing/2014/main" id="{AB375B8C-5742-4CA9-B219-70387B61BA8A}"/>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7" name="Freeform 2050">
                    <a:extLst>
                      <a:ext uri="{FF2B5EF4-FFF2-40B4-BE49-F238E27FC236}">
                        <a16:creationId xmlns:a16="http://schemas.microsoft.com/office/drawing/2014/main" id="{3B01D145-43BE-40B4-A108-61FDC47BA2F0}"/>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8" name="Freeform 2051">
                    <a:extLst>
                      <a:ext uri="{FF2B5EF4-FFF2-40B4-BE49-F238E27FC236}">
                        <a16:creationId xmlns:a16="http://schemas.microsoft.com/office/drawing/2014/main" id="{9103B0C5-3588-44BB-8D85-8072A88568D5}"/>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9" name="Freeform 2052">
                    <a:extLst>
                      <a:ext uri="{FF2B5EF4-FFF2-40B4-BE49-F238E27FC236}">
                        <a16:creationId xmlns:a16="http://schemas.microsoft.com/office/drawing/2014/main" id="{4584EC1D-55F3-4C9A-85C9-8C9A9A1C6930}"/>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0" name="Freeform 2053">
                    <a:extLst>
                      <a:ext uri="{FF2B5EF4-FFF2-40B4-BE49-F238E27FC236}">
                        <a16:creationId xmlns:a16="http://schemas.microsoft.com/office/drawing/2014/main" id="{E6BCF3FC-C36A-4E32-965A-2C061036A96A}"/>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1" name="Freeform 2054">
                    <a:extLst>
                      <a:ext uri="{FF2B5EF4-FFF2-40B4-BE49-F238E27FC236}">
                        <a16:creationId xmlns:a16="http://schemas.microsoft.com/office/drawing/2014/main" id="{AEB4E59A-6665-400D-82C1-1BA6AF24B946}"/>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2" name="Freeform 2055">
                    <a:extLst>
                      <a:ext uri="{FF2B5EF4-FFF2-40B4-BE49-F238E27FC236}">
                        <a16:creationId xmlns:a16="http://schemas.microsoft.com/office/drawing/2014/main" id="{5F6D3F4F-1CF6-4AFC-9C9B-65ECA4316094}"/>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3" name="Freeform 2056">
                    <a:extLst>
                      <a:ext uri="{FF2B5EF4-FFF2-40B4-BE49-F238E27FC236}">
                        <a16:creationId xmlns:a16="http://schemas.microsoft.com/office/drawing/2014/main" id="{C72CFE55-3D44-40AF-95E3-1164C52E2C3A}"/>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4" name="Freeform 2057">
                    <a:extLst>
                      <a:ext uri="{FF2B5EF4-FFF2-40B4-BE49-F238E27FC236}">
                        <a16:creationId xmlns:a16="http://schemas.microsoft.com/office/drawing/2014/main" id="{4E21B909-ED17-43FB-91C0-89959753AD28}"/>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5" name="Freeform 2058">
                    <a:extLst>
                      <a:ext uri="{FF2B5EF4-FFF2-40B4-BE49-F238E27FC236}">
                        <a16:creationId xmlns:a16="http://schemas.microsoft.com/office/drawing/2014/main" id="{CE22B6FD-260E-49FD-8FC7-8563A2D76EB0}"/>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6" name="Freeform 2059">
                    <a:extLst>
                      <a:ext uri="{FF2B5EF4-FFF2-40B4-BE49-F238E27FC236}">
                        <a16:creationId xmlns:a16="http://schemas.microsoft.com/office/drawing/2014/main" id="{F6B93EF2-4B26-42C6-ABE8-F5C9CBA7817F}"/>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7" name="Freeform 2060">
                    <a:extLst>
                      <a:ext uri="{FF2B5EF4-FFF2-40B4-BE49-F238E27FC236}">
                        <a16:creationId xmlns:a16="http://schemas.microsoft.com/office/drawing/2014/main" id="{39FD8D63-22A9-4192-A644-46843BA2E66D}"/>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8" name="Freeform 2061">
                    <a:extLst>
                      <a:ext uri="{FF2B5EF4-FFF2-40B4-BE49-F238E27FC236}">
                        <a16:creationId xmlns:a16="http://schemas.microsoft.com/office/drawing/2014/main" id="{A9FA6D19-A3CA-4E08-A098-2752D53EA1D1}"/>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9" name="Freeform 2062">
                    <a:extLst>
                      <a:ext uri="{FF2B5EF4-FFF2-40B4-BE49-F238E27FC236}">
                        <a16:creationId xmlns:a16="http://schemas.microsoft.com/office/drawing/2014/main" id="{C535EF9E-D55F-4256-91C2-2224FF750104}"/>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0" name="Freeform 2063">
                    <a:extLst>
                      <a:ext uri="{FF2B5EF4-FFF2-40B4-BE49-F238E27FC236}">
                        <a16:creationId xmlns:a16="http://schemas.microsoft.com/office/drawing/2014/main" id="{3F47C985-69A3-4E80-B63A-087B12B0B6E0}"/>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1" name="Freeform 2064">
                    <a:extLst>
                      <a:ext uri="{FF2B5EF4-FFF2-40B4-BE49-F238E27FC236}">
                        <a16:creationId xmlns:a16="http://schemas.microsoft.com/office/drawing/2014/main" id="{C729ED5C-A422-43BF-9251-110EE650B14A}"/>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2" name="Freeform 2065">
                    <a:extLst>
                      <a:ext uri="{FF2B5EF4-FFF2-40B4-BE49-F238E27FC236}">
                        <a16:creationId xmlns:a16="http://schemas.microsoft.com/office/drawing/2014/main" id="{B10CF837-AC83-4BB1-A9E4-8E862FBF74D3}"/>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3" name="Freeform 2066">
                    <a:extLst>
                      <a:ext uri="{FF2B5EF4-FFF2-40B4-BE49-F238E27FC236}">
                        <a16:creationId xmlns:a16="http://schemas.microsoft.com/office/drawing/2014/main" id="{EB45C8F6-B10C-4FB2-B25E-2C43D808E674}"/>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4" name="Freeform 2067">
                    <a:extLst>
                      <a:ext uri="{FF2B5EF4-FFF2-40B4-BE49-F238E27FC236}">
                        <a16:creationId xmlns:a16="http://schemas.microsoft.com/office/drawing/2014/main" id="{B7ED8602-0738-4D4C-ACC4-235FD55139A8}"/>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5" name="Freeform 2068">
                    <a:extLst>
                      <a:ext uri="{FF2B5EF4-FFF2-40B4-BE49-F238E27FC236}">
                        <a16:creationId xmlns:a16="http://schemas.microsoft.com/office/drawing/2014/main" id="{4CD5D0CD-F424-47D1-975D-442F3AD6C00F}"/>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6" name="Freeform 2069">
                    <a:extLst>
                      <a:ext uri="{FF2B5EF4-FFF2-40B4-BE49-F238E27FC236}">
                        <a16:creationId xmlns:a16="http://schemas.microsoft.com/office/drawing/2014/main" id="{E33111F5-BD70-47BD-BD0C-F98CFC6E4A1C}"/>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7" name="Freeform 2070">
                    <a:extLst>
                      <a:ext uri="{FF2B5EF4-FFF2-40B4-BE49-F238E27FC236}">
                        <a16:creationId xmlns:a16="http://schemas.microsoft.com/office/drawing/2014/main" id="{CE0BCF9F-45F3-4259-B9F4-B82000C5A4EB}"/>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8" name="Freeform 2071">
                    <a:extLst>
                      <a:ext uri="{FF2B5EF4-FFF2-40B4-BE49-F238E27FC236}">
                        <a16:creationId xmlns:a16="http://schemas.microsoft.com/office/drawing/2014/main" id="{8386A783-0AEE-4E25-894D-A13BB0AB08E2}"/>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9" name="Freeform 2072">
                    <a:extLst>
                      <a:ext uri="{FF2B5EF4-FFF2-40B4-BE49-F238E27FC236}">
                        <a16:creationId xmlns:a16="http://schemas.microsoft.com/office/drawing/2014/main" id="{C46FEAE9-926D-4408-95C0-FCB9196DC4D5}"/>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0" name="Freeform 2073">
                    <a:extLst>
                      <a:ext uri="{FF2B5EF4-FFF2-40B4-BE49-F238E27FC236}">
                        <a16:creationId xmlns:a16="http://schemas.microsoft.com/office/drawing/2014/main" id="{0AA5F9CD-D4E7-4168-BBB4-BF95A68C4E19}"/>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1" name="Freeform 2074">
                    <a:extLst>
                      <a:ext uri="{FF2B5EF4-FFF2-40B4-BE49-F238E27FC236}">
                        <a16:creationId xmlns:a16="http://schemas.microsoft.com/office/drawing/2014/main" id="{9C3800D2-C3FE-447F-ADCF-340D04211B86}"/>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2" name="Freeform 2075">
                    <a:extLst>
                      <a:ext uri="{FF2B5EF4-FFF2-40B4-BE49-F238E27FC236}">
                        <a16:creationId xmlns:a16="http://schemas.microsoft.com/office/drawing/2014/main" id="{1CEFE492-D7D3-4741-93E3-22A42D0553FC}"/>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3" name="Freeform 2076">
                    <a:extLst>
                      <a:ext uri="{FF2B5EF4-FFF2-40B4-BE49-F238E27FC236}">
                        <a16:creationId xmlns:a16="http://schemas.microsoft.com/office/drawing/2014/main" id="{25C8BF2E-5100-4256-A500-1BA459163524}"/>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4" name="Freeform 2077">
                    <a:extLst>
                      <a:ext uri="{FF2B5EF4-FFF2-40B4-BE49-F238E27FC236}">
                        <a16:creationId xmlns:a16="http://schemas.microsoft.com/office/drawing/2014/main" id="{0A31C7C6-EF20-40CC-A307-DE88CD4962D0}"/>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5" name="Freeform 2078">
                  <a:extLst>
                    <a:ext uri="{FF2B5EF4-FFF2-40B4-BE49-F238E27FC236}">
                      <a16:creationId xmlns:a16="http://schemas.microsoft.com/office/drawing/2014/main" id="{E3864C04-6D1D-4580-9E1A-06CA91460F41}"/>
                    </a:ext>
                  </a:extLst>
                </p:cNvPr>
                <p:cNvSpPr>
                  <a:spLocks noChangeAspect="1"/>
                </p:cNvSpPr>
                <p:nvPr/>
              </p:nvSpPr>
              <p:spPr bwMode="auto">
                <a:xfrm>
                  <a:off x="226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 name="Freeform 2079">
                  <a:extLst>
                    <a:ext uri="{FF2B5EF4-FFF2-40B4-BE49-F238E27FC236}">
                      <a16:creationId xmlns:a16="http://schemas.microsoft.com/office/drawing/2014/main" id="{4D637FF6-2B50-49B8-AE13-9EE8D9C20AA9}"/>
                    </a:ext>
                  </a:extLst>
                </p:cNvPr>
                <p:cNvSpPr>
                  <a:spLocks noChangeAspect="1"/>
                </p:cNvSpPr>
                <p:nvPr/>
              </p:nvSpPr>
              <p:spPr bwMode="auto">
                <a:xfrm>
                  <a:off x="227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 name="Freeform 2080">
                  <a:extLst>
                    <a:ext uri="{FF2B5EF4-FFF2-40B4-BE49-F238E27FC236}">
                      <a16:creationId xmlns:a16="http://schemas.microsoft.com/office/drawing/2014/main" id="{ED53331D-8427-4ECB-BC8D-220D531C7ED9}"/>
                    </a:ext>
                  </a:extLst>
                </p:cNvPr>
                <p:cNvSpPr>
                  <a:spLocks noChangeAspect="1"/>
                </p:cNvSpPr>
                <p:nvPr/>
              </p:nvSpPr>
              <p:spPr bwMode="auto">
                <a:xfrm>
                  <a:off x="228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 name="Freeform 2081">
                  <a:extLst>
                    <a:ext uri="{FF2B5EF4-FFF2-40B4-BE49-F238E27FC236}">
                      <a16:creationId xmlns:a16="http://schemas.microsoft.com/office/drawing/2014/main" id="{A12F20E5-22AC-4AA4-A565-47B9C5B6CDAC}"/>
                    </a:ext>
                  </a:extLst>
                </p:cNvPr>
                <p:cNvSpPr>
                  <a:spLocks noChangeAspect="1"/>
                </p:cNvSpPr>
                <p:nvPr/>
              </p:nvSpPr>
              <p:spPr bwMode="auto">
                <a:xfrm>
                  <a:off x="228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 name="Freeform 2082">
                  <a:extLst>
                    <a:ext uri="{FF2B5EF4-FFF2-40B4-BE49-F238E27FC236}">
                      <a16:creationId xmlns:a16="http://schemas.microsoft.com/office/drawing/2014/main" id="{32CA5595-2D8E-4ADD-965A-7D4D5DA05B81}"/>
                    </a:ext>
                  </a:extLst>
                </p:cNvPr>
                <p:cNvSpPr>
                  <a:spLocks noChangeAspect="1"/>
                </p:cNvSpPr>
                <p:nvPr/>
              </p:nvSpPr>
              <p:spPr bwMode="auto">
                <a:xfrm>
                  <a:off x="22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 name="Freeform 2083">
                  <a:extLst>
                    <a:ext uri="{FF2B5EF4-FFF2-40B4-BE49-F238E27FC236}">
                      <a16:creationId xmlns:a16="http://schemas.microsoft.com/office/drawing/2014/main" id="{C83AB8B6-83FA-48B6-B184-95C82434F7A5}"/>
                    </a:ext>
                  </a:extLst>
                </p:cNvPr>
                <p:cNvSpPr>
                  <a:spLocks noChangeAspect="1"/>
                </p:cNvSpPr>
                <p:nvPr/>
              </p:nvSpPr>
              <p:spPr bwMode="auto">
                <a:xfrm>
                  <a:off x="22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 name="Freeform 2084">
                  <a:extLst>
                    <a:ext uri="{FF2B5EF4-FFF2-40B4-BE49-F238E27FC236}">
                      <a16:creationId xmlns:a16="http://schemas.microsoft.com/office/drawing/2014/main" id="{96AA64B4-B281-4741-B904-07CD09FE9AD5}"/>
                    </a:ext>
                  </a:extLst>
                </p:cNvPr>
                <p:cNvSpPr>
                  <a:spLocks noChangeAspect="1"/>
                </p:cNvSpPr>
                <p:nvPr/>
              </p:nvSpPr>
              <p:spPr bwMode="auto">
                <a:xfrm>
                  <a:off x="22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 name="Freeform 2085">
                  <a:extLst>
                    <a:ext uri="{FF2B5EF4-FFF2-40B4-BE49-F238E27FC236}">
                      <a16:creationId xmlns:a16="http://schemas.microsoft.com/office/drawing/2014/main" id="{C21C9C6E-0C54-4414-86F6-A1A2323593C9}"/>
                    </a:ext>
                  </a:extLst>
                </p:cNvPr>
                <p:cNvSpPr>
                  <a:spLocks noChangeAspect="1"/>
                </p:cNvSpPr>
                <p:nvPr/>
              </p:nvSpPr>
              <p:spPr bwMode="auto">
                <a:xfrm>
                  <a:off x="23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 name="Freeform 2086">
                  <a:extLst>
                    <a:ext uri="{FF2B5EF4-FFF2-40B4-BE49-F238E27FC236}">
                      <a16:creationId xmlns:a16="http://schemas.microsoft.com/office/drawing/2014/main" id="{5F295BE0-45CF-4ADF-BECA-53326C647306}"/>
                    </a:ext>
                  </a:extLst>
                </p:cNvPr>
                <p:cNvSpPr>
                  <a:spLocks noChangeAspect="1"/>
                </p:cNvSpPr>
                <p:nvPr/>
              </p:nvSpPr>
              <p:spPr bwMode="auto">
                <a:xfrm>
                  <a:off x="230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 name="Freeform 2087">
                  <a:extLst>
                    <a:ext uri="{FF2B5EF4-FFF2-40B4-BE49-F238E27FC236}">
                      <a16:creationId xmlns:a16="http://schemas.microsoft.com/office/drawing/2014/main" id="{6DD9D060-E6D3-45A8-B75B-D8B1A7D3386F}"/>
                    </a:ext>
                  </a:extLst>
                </p:cNvPr>
                <p:cNvSpPr>
                  <a:spLocks noChangeAspect="1"/>
                </p:cNvSpPr>
                <p:nvPr/>
              </p:nvSpPr>
              <p:spPr bwMode="auto">
                <a:xfrm>
                  <a:off x="2310"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1" name="Text Box 2088">
                <a:extLst>
                  <a:ext uri="{FF2B5EF4-FFF2-40B4-BE49-F238E27FC236}">
                    <a16:creationId xmlns:a16="http://schemas.microsoft.com/office/drawing/2014/main" id="{2E7EA420-DE1B-41D1-8BC9-F8023DC496C1}"/>
                  </a:ext>
                </a:extLst>
              </p:cNvPr>
              <p:cNvSpPr txBox="1">
                <a:spLocks noChangeArrowheads="1"/>
              </p:cNvSpPr>
              <p:nvPr/>
            </p:nvSpPr>
            <p:spPr bwMode="auto">
              <a:xfrm>
                <a:off x="158" y="2695"/>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a:t>
                </a:r>
                <a:endParaRPr lang="fr-FR" altLang="fr-FR" sz="1600" dirty="0">
                  <a:latin typeface="Myriad Pro Light" panose="020B0403030403020204" pitchFamily="34" charset="0"/>
                </a:endParaRPr>
              </a:p>
            </p:txBody>
          </p:sp>
          <p:sp>
            <p:nvSpPr>
              <p:cNvPr id="12" name="Rectangle 2089">
                <a:extLst>
                  <a:ext uri="{FF2B5EF4-FFF2-40B4-BE49-F238E27FC236}">
                    <a16:creationId xmlns:a16="http://schemas.microsoft.com/office/drawing/2014/main" id="{B1166712-B7BA-42A7-AAFC-58B3039F86CA}"/>
                  </a:ext>
                </a:extLst>
              </p:cNvPr>
              <p:cNvSpPr>
                <a:spLocks noChangeArrowheads="1"/>
              </p:cNvSpPr>
              <p:nvPr/>
            </p:nvSpPr>
            <p:spPr bwMode="auto">
              <a:xfrm>
                <a:off x="350" y="3096"/>
                <a:ext cx="1008" cy="233"/>
              </a:xfrm>
              <a:prstGeom prst="rect">
                <a:avLst/>
              </a:prstGeom>
              <a:solidFill>
                <a:schemeClr val="accent2">
                  <a:lumMod val="20000"/>
                  <a:lumOff val="80000"/>
                  <a:alpha val="50195"/>
                </a:schemeClr>
              </a:solidFill>
              <a:ln w="19050">
                <a:solidFill>
                  <a:schemeClr val="accent2">
                    <a:lumMod val="20000"/>
                    <a:lumOff val="8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dirty="0"/>
              </a:p>
            </p:txBody>
          </p:sp>
        </p:grpSp>
        <p:sp>
          <p:nvSpPr>
            <p:cNvPr id="9" name="Text Box 2090">
              <a:extLst>
                <a:ext uri="{FF2B5EF4-FFF2-40B4-BE49-F238E27FC236}">
                  <a16:creationId xmlns:a16="http://schemas.microsoft.com/office/drawing/2014/main" id="{384424E3-3690-44BB-9125-31F8EFF8DED3}"/>
                </a:ext>
              </a:extLst>
            </p:cNvPr>
            <p:cNvSpPr txBox="1">
              <a:spLocks noChangeArrowheads="1"/>
            </p:cNvSpPr>
            <p:nvPr/>
          </p:nvSpPr>
          <p:spPr bwMode="auto">
            <a:xfrm>
              <a:off x="288" y="3724"/>
              <a:ext cx="18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(x) = moyenne, médiane, mode</a:t>
              </a:r>
            </a:p>
          </p:txBody>
        </p:sp>
      </p:grpSp>
      <p:grpSp>
        <p:nvGrpSpPr>
          <p:cNvPr id="425" name="Group 2091">
            <a:extLst>
              <a:ext uri="{FF2B5EF4-FFF2-40B4-BE49-F238E27FC236}">
                <a16:creationId xmlns:a16="http://schemas.microsoft.com/office/drawing/2014/main" id="{E4BFCCFA-5F4C-494A-A305-3E86D7308506}"/>
              </a:ext>
            </a:extLst>
          </p:cNvPr>
          <p:cNvGrpSpPr>
            <a:grpSpLocks/>
          </p:cNvGrpSpPr>
          <p:nvPr/>
        </p:nvGrpSpPr>
        <p:grpSpPr bwMode="auto">
          <a:xfrm>
            <a:off x="5322888" y="3290889"/>
            <a:ext cx="1744662" cy="2295525"/>
            <a:chOff x="2393" y="2073"/>
            <a:chExt cx="1099" cy="1446"/>
          </a:xfrm>
        </p:grpSpPr>
        <p:grpSp>
          <p:nvGrpSpPr>
            <p:cNvPr id="426" name="Group 2092">
              <a:extLst>
                <a:ext uri="{FF2B5EF4-FFF2-40B4-BE49-F238E27FC236}">
                  <a16:creationId xmlns:a16="http://schemas.microsoft.com/office/drawing/2014/main" id="{40BDF959-B63D-4137-BEC7-9ABEB4310701}"/>
                </a:ext>
              </a:extLst>
            </p:cNvPr>
            <p:cNvGrpSpPr>
              <a:grpSpLocks noChangeAspect="1"/>
            </p:cNvGrpSpPr>
            <p:nvPr/>
          </p:nvGrpSpPr>
          <p:grpSpPr bwMode="auto">
            <a:xfrm>
              <a:off x="2475" y="2318"/>
              <a:ext cx="1017" cy="1201"/>
              <a:chOff x="564" y="2344"/>
              <a:chExt cx="1782" cy="1592"/>
            </a:xfrm>
          </p:grpSpPr>
          <p:grpSp>
            <p:nvGrpSpPr>
              <p:cNvPr id="428" name="Group 2093">
                <a:extLst>
                  <a:ext uri="{FF2B5EF4-FFF2-40B4-BE49-F238E27FC236}">
                    <a16:creationId xmlns:a16="http://schemas.microsoft.com/office/drawing/2014/main" id="{CC84FFBB-7D9E-45CD-830E-D3F35FAD5BB2}"/>
                  </a:ext>
                </a:extLst>
              </p:cNvPr>
              <p:cNvGrpSpPr>
                <a:grpSpLocks noChangeAspect="1"/>
              </p:cNvGrpSpPr>
              <p:nvPr/>
            </p:nvGrpSpPr>
            <p:grpSpPr bwMode="auto">
              <a:xfrm>
                <a:off x="564" y="2344"/>
                <a:ext cx="1764" cy="1592"/>
                <a:chOff x="564" y="2344"/>
                <a:chExt cx="1764" cy="1592"/>
              </a:xfrm>
            </p:grpSpPr>
            <p:sp>
              <p:nvSpPr>
                <p:cNvPr id="640" name="Line 2094">
                  <a:extLst>
                    <a:ext uri="{FF2B5EF4-FFF2-40B4-BE49-F238E27FC236}">
                      <a16:creationId xmlns:a16="http://schemas.microsoft.com/office/drawing/2014/main" id="{C199ED37-9A34-486F-B4F7-3ADE2071B416}"/>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1" name="Line 2095">
                  <a:extLst>
                    <a:ext uri="{FF2B5EF4-FFF2-40B4-BE49-F238E27FC236}">
                      <a16:creationId xmlns:a16="http://schemas.microsoft.com/office/drawing/2014/main" id="{D7229A50-82F4-4529-8F58-AFA99C7D9759}"/>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2" name="Line 2096">
                  <a:extLst>
                    <a:ext uri="{FF2B5EF4-FFF2-40B4-BE49-F238E27FC236}">
                      <a16:creationId xmlns:a16="http://schemas.microsoft.com/office/drawing/2014/main" id="{823D5D4B-DB3B-4051-8E1F-18588D367369}"/>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3" name="Line 2097">
                  <a:extLst>
                    <a:ext uri="{FF2B5EF4-FFF2-40B4-BE49-F238E27FC236}">
                      <a16:creationId xmlns:a16="http://schemas.microsoft.com/office/drawing/2014/main" id="{92B818C5-769F-45E1-94C0-D5809ED97445}"/>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4" name="Line 2098">
                  <a:extLst>
                    <a:ext uri="{FF2B5EF4-FFF2-40B4-BE49-F238E27FC236}">
                      <a16:creationId xmlns:a16="http://schemas.microsoft.com/office/drawing/2014/main" id="{FCB0DABE-5AA9-420B-B74C-C7475D3C5A79}"/>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5" name="Line 2099">
                  <a:extLst>
                    <a:ext uri="{FF2B5EF4-FFF2-40B4-BE49-F238E27FC236}">
                      <a16:creationId xmlns:a16="http://schemas.microsoft.com/office/drawing/2014/main" id="{33CED570-63C7-4043-A493-34CF8ED91A79}"/>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6" name="Line 2100">
                  <a:extLst>
                    <a:ext uri="{FF2B5EF4-FFF2-40B4-BE49-F238E27FC236}">
                      <a16:creationId xmlns:a16="http://schemas.microsoft.com/office/drawing/2014/main" id="{591E2AA6-0D15-4979-B060-E9B6E4284F98}"/>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7" name="Line 2101">
                  <a:extLst>
                    <a:ext uri="{FF2B5EF4-FFF2-40B4-BE49-F238E27FC236}">
                      <a16:creationId xmlns:a16="http://schemas.microsoft.com/office/drawing/2014/main" id="{A6BC4FAB-4FFF-4204-B4D6-CA62BE32A8E4}"/>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8" name="Line 2102">
                  <a:extLst>
                    <a:ext uri="{FF2B5EF4-FFF2-40B4-BE49-F238E27FC236}">
                      <a16:creationId xmlns:a16="http://schemas.microsoft.com/office/drawing/2014/main" id="{6FAC767E-8854-4690-B428-A0022816CD66}"/>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9" name="Line 2103">
                  <a:extLst>
                    <a:ext uri="{FF2B5EF4-FFF2-40B4-BE49-F238E27FC236}">
                      <a16:creationId xmlns:a16="http://schemas.microsoft.com/office/drawing/2014/main" id="{284C08FB-498A-4A71-805C-5E6BE766C16F}"/>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50" name="Freeform 2104">
                  <a:extLst>
                    <a:ext uri="{FF2B5EF4-FFF2-40B4-BE49-F238E27FC236}">
                      <a16:creationId xmlns:a16="http://schemas.microsoft.com/office/drawing/2014/main" id="{C6A6478A-9052-45DC-A1B8-DAFA284EE9CE}"/>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1" name="Freeform 2105">
                  <a:extLst>
                    <a:ext uri="{FF2B5EF4-FFF2-40B4-BE49-F238E27FC236}">
                      <a16:creationId xmlns:a16="http://schemas.microsoft.com/office/drawing/2014/main" id="{03DCB332-3B8E-404C-B076-DC7AA90354D3}"/>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2" name="Freeform 2106">
                  <a:extLst>
                    <a:ext uri="{FF2B5EF4-FFF2-40B4-BE49-F238E27FC236}">
                      <a16:creationId xmlns:a16="http://schemas.microsoft.com/office/drawing/2014/main" id="{9D741EC1-19F7-4F8D-A805-24EB7817A1B5}"/>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3" name="Freeform 2107">
                  <a:extLst>
                    <a:ext uri="{FF2B5EF4-FFF2-40B4-BE49-F238E27FC236}">
                      <a16:creationId xmlns:a16="http://schemas.microsoft.com/office/drawing/2014/main" id="{50EE693A-11CC-40C2-AAD9-E1318DAD496C}"/>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4" name="Freeform 2108">
                  <a:extLst>
                    <a:ext uri="{FF2B5EF4-FFF2-40B4-BE49-F238E27FC236}">
                      <a16:creationId xmlns:a16="http://schemas.microsoft.com/office/drawing/2014/main" id="{D0DAF443-ED72-4DF9-B25A-E5C379128139}"/>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5" name="Freeform 2109">
                  <a:extLst>
                    <a:ext uri="{FF2B5EF4-FFF2-40B4-BE49-F238E27FC236}">
                      <a16:creationId xmlns:a16="http://schemas.microsoft.com/office/drawing/2014/main" id="{F7CC63B0-5DE3-4A75-AF70-0477BDB6D445}"/>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6" name="Freeform 2110">
                  <a:extLst>
                    <a:ext uri="{FF2B5EF4-FFF2-40B4-BE49-F238E27FC236}">
                      <a16:creationId xmlns:a16="http://schemas.microsoft.com/office/drawing/2014/main" id="{ACE218D0-B6F0-4E45-84A2-B0239FEB5459}"/>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7" name="Freeform 2111">
                  <a:extLst>
                    <a:ext uri="{FF2B5EF4-FFF2-40B4-BE49-F238E27FC236}">
                      <a16:creationId xmlns:a16="http://schemas.microsoft.com/office/drawing/2014/main" id="{62FD4635-AA22-4A76-8E53-ED4C23FB445A}"/>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8" name="Freeform 2112">
                  <a:extLst>
                    <a:ext uri="{FF2B5EF4-FFF2-40B4-BE49-F238E27FC236}">
                      <a16:creationId xmlns:a16="http://schemas.microsoft.com/office/drawing/2014/main" id="{7B877B79-66A2-4274-B92B-12C8C37FA07D}"/>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9" name="Freeform 2113">
                  <a:extLst>
                    <a:ext uri="{FF2B5EF4-FFF2-40B4-BE49-F238E27FC236}">
                      <a16:creationId xmlns:a16="http://schemas.microsoft.com/office/drawing/2014/main" id="{54B177E7-1EB1-4430-903F-0DFA6D3B5B77}"/>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0" name="Freeform 2114">
                  <a:extLst>
                    <a:ext uri="{FF2B5EF4-FFF2-40B4-BE49-F238E27FC236}">
                      <a16:creationId xmlns:a16="http://schemas.microsoft.com/office/drawing/2014/main" id="{AEE67AE6-B543-4123-8D3A-0822D4B2AF71}"/>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1" name="Freeform 2115">
                  <a:extLst>
                    <a:ext uri="{FF2B5EF4-FFF2-40B4-BE49-F238E27FC236}">
                      <a16:creationId xmlns:a16="http://schemas.microsoft.com/office/drawing/2014/main" id="{CA1C33E5-F2AA-44DE-AAE1-DC095A811A83}"/>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2" name="Freeform 2116">
                  <a:extLst>
                    <a:ext uri="{FF2B5EF4-FFF2-40B4-BE49-F238E27FC236}">
                      <a16:creationId xmlns:a16="http://schemas.microsoft.com/office/drawing/2014/main" id="{4FCFCBE3-41FC-4AC4-8E15-259CBC9C1F50}"/>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3" name="Freeform 2117">
                  <a:extLst>
                    <a:ext uri="{FF2B5EF4-FFF2-40B4-BE49-F238E27FC236}">
                      <a16:creationId xmlns:a16="http://schemas.microsoft.com/office/drawing/2014/main" id="{D50B6C6B-0009-40BD-934D-06D3BD00E12A}"/>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4" name="Freeform 2118">
                  <a:extLst>
                    <a:ext uri="{FF2B5EF4-FFF2-40B4-BE49-F238E27FC236}">
                      <a16:creationId xmlns:a16="http://schemas.microsoft.com/office/drawing/2014/main" id="{807C0D3B-1640-44BF-8F90-B434C773CD4C}"/>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5" name="Freeform 2119">
                  <a:extLst>
                    <a:ext uri="{FF2B5EF4-FFF2-40B4-BE49-F238E27FC236}">
                      <a16:creationId xmlns:a16="http://schemas.microsoft.com/office/drawing/2014/main" id="{0A40CC07-33CA-4B17-90CF-94EACF36C718}"/>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6" name="Freeform 2120">
                  <a:extLst>
                    <a:ext uri="{FF2B5EF4-FFF2-40B4-BE49-F238E27FC236}">
                      <a16:creationId xmlns:a16="http://schemas.microsoft.com/office/drawing/2014/main" id="{F406EB3A-A79F-4B91-A88D-D67F22E4A987}"/>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7" name="Freeform 2121">
                  <a:extLst>
                    <a:ext uri="{FF2B5EF4-FFF2-40B4-BE49-F238E27FC236}">
                      <a16:creationId xmlns:a16="http://schemas.microsoft.com/office/drawing/2014/main" id="{CD2595D7-091C-4B76-A9DE-B04D6365F8F3}"/>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8" name="Freeform 2122">
                  <a:extLst>
                    <a:ext uri="{FF2B5EF4-FFF2-40B4-BE49-F238E27FC236}">
                      <a16:creationId xmlns:a16="http://schemas.microsoft.com/office/drawing/2014/main" id="{6C7AFC3E-CA81-4E78-853B-FD94B3831CC6}"/>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9" name="Freeform 2123">
                  <a:extLst>
                    <a:ext uri="{FF2B5EF4-FFF2-40B4-BE49-F238E27FC236}">
                      <a16:creationId xmlns:a16="http://schemas.microsoft.com/office/drawing/2014/main" id="{AD65E93F-F15E-4815-9053-98C2EC918705}"/>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0" name="Freeform 2124">
                  <a:extLst>
                    <a:ext uri="{FF2B5EF4-FFF2-40B4-BE49-F238E27FC236}">
                      <a16:creationId xmlns:a16="http://schemas.microsoft.com/office/drawing/2014/main" id="{7B081A44-831A-48C9-8B12-40CA38CD92A4}"/>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1" name="Freeform 2125">
                  <a:extLst>
                    <a:ext uri="{FF2B5EF4-FFF2-40B4-BE49-F238E27FC236}">
                      <a16:creationId xmlns:a16="http://schemas.microsoft.com/office/drawing/2014/main" id="{D500BDEA-33F5-4B67-9274-BC23F5884369}"/>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2" name="Freeform 2126">
                  <a:extLst>
                    <a:ext uri="{FF2B5EF4-FFF2-40B4-BE49-F238E27FC236}">
                      <a16:creationId xmlns:a16="http://schemas.microsoft.com/office/drawing/2014/main" id="{962131D5-5A1B-4C42-AF31-7AFE38C6260E}"/>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3" name="Freeform 2127">
                  <a:extLst>
                    <a:ext uri="{FF2B5EF4-FFF2-40B4-BE49-F238E27FC236}">
                      <a16:creationId xmlns:a16="http://schemas.microsoft.com/office/drawing/2014/main" id="{C9D050EE-C5ED-4C28-AF21-C236D5468577}"/>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4" name="Freeform 2128">
                  <a:extLst>
                    <a:ext uri="{FF2B5EF4-FFF2-40B4-BE49-F238E27FC236}">
                      <a16:creationId xmlns:a16="http://schemas.microsoft.com/office/drawing/2014/main" id="{844EE935-FA6B-41F1-B1AB-561FE31FDC9C}"/>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5" name="Freeform 2129">
                  <a:extLst>
                    <a:ext uri="{FF2B5EF4-FFF2-40B4-BE49-F238E27FC236}">
                      <a16:creationId xmlns:a16="http://schemas.microsoft.com/office/drawing/2014/main" id="{8F5D1500-CA08-4DA3-A587-0D5F80CA4959}"/>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6" name="Freeform 2130">
                  <a:extLst>
                    <a:ext uri="{FF2B5EF4-FFF2-40B4-BE49-F238E27FC236}">
                      <a16:creationId xmlns:a16="http://schemas.microsoft.com/office/drawing/2014/main" id="{D3BE4627-390E-4417-B24E-FED62AB4C184}"/>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7" name="Freeform 2131">
                  <a:extLst>
                    <a:ext uri="{FF2B5EF4-FFF2-40B4-BE49-F238E27FC236}">
                      <a16:creationId xmlns:a16="http://schemas.microsoft.com/office/drawing/2014/main" id="{DC4F633C-D524-407D-863A-1FC5A0B57BBB}"/>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8" name="Freeform 2132">
                  <a:extLst>
                    <a:ext uri="{FF2B5EF4-FFF2-40B4-BE49-F238E27FC236}">
                      <a16:creationId xmlns:a16="http://schemas.microsoft.com/office/drawing/2014/main" id="{EA6E6544-1BA6-425A-A76F-4E0797D16F35}"/>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9" name="Freeform 2133">
                  <a:extLst>
                    <a:ext uri="{FF2B5EF4-FFF2-40B4-BE49-F238E27FC236}">
                      <a16:creationId xmlns:a16="http://schemas.microsoft.com/office/drawing/2014/main" id="{137AF859-793F-4015-BB19-FD2EC8DDE068}"/>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0" name="Freeform 2134">
                  <a:extLst>
                    <a:ext uri="{FF2B5EF4-FFF2-40B4-BE49-F238E27FC236}">
                      <a16:creationId xmlns:a16="http://schemas.microsoft.com/office/drawing/2014/main" id="{874E8D39-6FCF-4CF7-A665-2EDC2231F044}"/>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1" name="Freeform 2135">
                  <a:extLst>
                    <a:ext uri="{FF2B5EF4-FFF2-40B4-BE49-F238E27FC236}">
                      <a16:creationId xmlns:a16="http://schemas.microsoft.com/office/drawing/2014/main" id="{15D4B53B-A1D5-49B8-BCD1-92C65729BB95}"/>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2" name="Freeform 2136">
                  <a:extLst>
                    <a:ext uri="{FF2B5EF4-FFF2-40B4-BE49-F238E27FC236}">
                      <a16:creationId xmlns:a16="http://schemas.microsoft.com/office/drawing/2014/main" id="{F9E3C7C5-48B7-4AFA-B13B-1CAFA62EE574}"/>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3" name="Freeform 2137">
                  <a:extLst>
                    <a:ext uri="{FF2B5EF4-FFF2-40B4-BE49-F238E27FC236}">
                      <a16:creationId xmlns:a16="http://schemas.microsoft.com/office/drawing/2014/main" id="{F77A4789-F765-4DDD-AE2A-15961B185E0F}"/>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4" name="Freeform 2138">
                  <a:extLst>
                    <a:ext uri="{FF2B5EF4-FFF2-40B4-BE49-F238E27FC236}">
                      <a16:creationId xmlns:a16="http://schemas.microsoft.com/office/drawing/2014/main" id="{C79A7A77-B84F-4A06-8B3E-069714E90FA5}"/>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5" name="Freeform 2139">
                  <a:extLst>
                    <a:ext uri="{FF2B5EF4-FFF2-40B4-BE49-F238E27FC236}">
                      <a16:creationId xmlns:a16="http://schemas.microsoft.com/office/drawing/2014/main" id="{71BEDF64-BB0C-4FD9-B3DE-F1DDC1AD73B9}"/>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6" name="Freeform 2140">
                  <a:extLst>
                    <a:ext uri="{FF2B5EF4-FFF2-40B4-BE49-F238E27FC236}">
                      <a16:creationId xmlns:a16="http://schemas.microsoft.com/office/drawing/2014/main" id="{FD340F8C-B9D0-4760-91C5-7CB196BB6981}"/>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7" name="Freeform 2141">
                  <a:extLst>
                    <a:ext uri="{FF2B5EF4-FFF2-40B4-BE49-F238E27FC236}">
                      <a16:creationId xmlns:a16="http://schemas.microsoft.com/office/drawing/2014/main" id="{A85CEC9B-E6E1-47C0-9936-4DC90FAC0477}"/>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8" name="Freeform 2142">
                  <a:extLst>
                    <a:ext uri="{FF2B5EF4-FFF2-40B4-BE49-F238E27FC236}">
                      <a16:creationId xmlns:a16="http://schemas.microsoft.com/office/drawing/2014/main" id="{555753FD-78C1-48E7-8B29-EDC347E1C6F3}"/>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9" name="Freeform 2143">
                  <a:extLst>
                    <a:ext uri="{FF2B5EF4-FFF2-40B4-BE49-F238E27FC236}">
                      <a16:creationId xmlns:a16="http://schemas.microsoft.com/office/drawing/2014/main" id="{81A24EBC-CC23-4979-877F-61E9750581E1}"/>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0" name="Freeform 2144">
                  <a:extLst>
                    <a:ext uri="{FF2B5EF4-FFF2-40B4-BE49-F238E27FC236}">
                      <a16:creationId xmlns:a16="http://schemas.microsoft.com/office/drawing/2014/main" id="{95303DC0-AB65-448E-B396-0FEFC11EA3D1}"/>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1" name="Freeform 2145">
                  <a:extLst>
                    <a:ext uri="{FF2B5EF4-FFF2-40B4-BE49-F238E27FC236}">
                      <a16:creationId xmlns:a16="http://schemas.microsoft.com/office/drawing/2014/main" id="{9D580C62-1CEA-49A0-832F-528FACAF6BF0}"/>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2" name="Freeform 2146">
                  <a:extLst>
                    <a:ext uri="{FF2B5EF4-FFF2-40B4-BE49-F238E27FC236}">
                      <a16:creationId xmlns:a16="http://schemas.microsoft.com/office/drawing/2014/main" id="{3F39EEF5-FF89-45E0-8E83-BE4C72EC148E}"/>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3" name="Freeform 2147">
                  <a:extLst>
                    <a:ext uri="{FF2B5EF4-FFF2-40B4-BE49-F238E27FC236}">
                      <a16:creationId xmlns:a16="http://schemas.microsoft.com/office/drawing/2014/main" id="{6AC796A4-1E2E-414C-9E04-0A28FDE5A48B}"/>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4" name="Freeform 2148">
                  <a:extLst>
                    <a:ext uri="{FF2B5EF4-FFF2-40B4-BE49-F238E27FC236}">
                      <a16:creationId xmlns:a16="http://schemas.microsoft.com/office/drawing/2014/main" id="{52B020B7-6F5B-4E34-A588-5D1F42793BA4}"/>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5" name="Freeform 2149">
                  <a:extLst>
                    <a:ext uri="{FF2B5EF4-FFF2-40B4-BE49-F238E27FC236}">
                      <a16:creationId xmlns:a16="http://schemas.microsoft.com/office/drawing/2014/main" id="{53FD56E1-FACF-48BD-8BCF-1C2D30FB29FC}"/>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6" name="Freeform 2150">
                  <a:extLst>
                    <a:ext uri="{FF2B5EF4-FFF2-40B4-BE49-F238E27FC236}">
                      <a16:creationId xmlns:a16="http://schemas.microsoft.com/office/drawing/2014/main" id="{0452031A-BF69-48CC-B038-672E575D0E40}"/>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7" name="Freeform 2151">
                  <a:extLst>
                    <a:ext uri="{FF2B5EF4-FFF2-40B4-BE49-F238E27FC236}">
                      <a16:creationId xmlns:a16="http://schemas.microsoft.com/office/drawing/2014/main" id="{2EE2A31E-ED9C-4CF6-A0E3-7EA51D4CA4A0}"/>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8" name="Freeform 2152">
                  <a:extLst>
                    <a:ext uri="{FF2B5EF4-FFF2-40B4-BE49-F238E27FC236}">
                      <a16:creationId xmlns:a16="http://schemas.microsoft.com/office/drawing/2014/main" id="{CDFC373B-F999-43AD-ACB7-D3338A587171}"/>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9" name="Freeform 2153">
                  <a:extLst>
                    <a:ext uri="{FF2B5EF4-FFF2-40B4-BE49-F238E27FC236}">
                      <a16:creationId xmlns:a16="http://schemas.microsoft.com/office/drawing/2014/main" id="{C5A9B725-5075-4ED1-B8BE-FE3DA0C68E63}"/>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0" name="Freeform 2154">
                  <a:extLst>
                    <a:ext uri="{FF2B5EF4-FFF2-40B4-BE49-F238E27FC236}">
                      <a16:creationId xmlns:a16="http://schemas.microsoft.com/office/drawing/2014/main" id="{3CF2A729-B3A5-46A1-83C4-2EA1B8D41988}"/>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1" name="Freeform 2155">
                  <a:extLst>
                    <a:ext uri="{FF2B5EF4-FFF2-40B4-BE49-F238E27FC236}">
                      <a16:creationId xmlns:a16="http://schemas.microsoft.com/office/drawing/2014/main" id="{2696DBB7-8815-4A72-9766-30AAAC2CE8D7}"/>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2" name="Freeform 2156">
                  <a:extLst>
                    <a:ext uri="{FF2B5EF4-FFF2-40B4-BE49-F238E27FC236}">
                      <a16:creationId xmlns:a16="http://schemas.microsoft.com/office/drawing/2014/main" id="{3EF8CDC6-4F80-4DF8-A04B-806E33F4CA12}"/>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3" name="Freeform 2157">
                  <a:extLst>
                    <a:ext uri="{FF2B5EF4-FFF2-40B4-BE49-F238E27FC236}">
                      <a16:creationId xmlns:a16="http://schemas.microsoft.com/office/drawing/2014/main" id="{A4CE260A-5DF8-44A3-BEB7-6007B3302DF4}"/>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4" name="Freeform 2158">
                  <a:extLst>
                    <a:ext uri="{FF2B5EF4-FFF2-40B4-BE49-F238E27FC236}">
                      <a16:creationId xmlns:a16="http://schemas.microsoft.com/office/drawing/2014/main" id="{8AE53008-340C-4DF5-849D-A65EEA8B45FB}"/>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5" name="Freeform 2159">
                  <a:extLst>
                    <a:ext uri="{FF2B5EF4-FFF2-40B4-BE49-F238E27FC236}">
                      <a16:creationId xmlns:a16="http://schemas.microsoft.com/office/drawing/2014/main" id="{44A64747-51C5-4BBB-81E7-729D77FD2F37}"/>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6" name="Freeform 2160">
                  <a:extLst>
                    <a:ext uri="{FF2B5EF4-FFF2-40B4-BE49-F238E27FC236}">
                      <a16:creationId xmlns:a16="http://schemas.microsoft.com/office/drawing/2014/main" id="{B7441F23-1DF8-475F-9A39-E0D77166F143}"/>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7" name="Freeform 2161">
                  <a:extLst>
                    <a:ext uri="{FF2B5EF4-FFF2-40B4-BE49-F238E27FC236}">
                      <a16:creationId xmlns:a16="http://schemas.microsoft.com/office/drawing/2014/main" id="{AD16C8DE-42BB-44B8-BFC6-BC43F04AFEA4}"/>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8" name="Freeform 2162">
                  <a:extLst>
                    <a:ext uri="{FF2B5EF4-FFF2-40B4-BE49-F238E27FC236}">
                      <a16:creationId xmlns:a16="http://schemas.microsoft.com/office/drawing/2014/main" id="{C9DC726C-5AC0-4A58-8433-C852BF5BC601}"/>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9" name="Freeform 2163">
                  <a:extLst>
                    <a:ext uri="{FF2B5EF4-FFF2-40B4-BE49-F238E27FC236}">
                      <a16:creationId xmlns:a16="http://schemas.microsoft.com/office/drawing/2014/main" id="{88E3E97B-6321-4236-A3D6-8755400E3497}"/>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0" name="Freeform 2164">
                  <a:extLst>
                    <a:ext uri="{FF2B5EF4-FFF2-40B4-BE49-F238E27FC236}">
                      <a16:creationId xmlns:a16="http://schemas.microsoft.com/office/drawing/2014/main" id="{172AA7B0-E412-41FE-B0C7-13970CBFC402}"/>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1" name="Freeform 2165">
                  <a:extLst>
                    <a:ext uri="{FF2B5EF4-FFF2-40B4-BE49-F238E27FC236}">
                      <a16:creationId xmlns:a16="http://schemas.microsoft.com/office/drawing/2014/main" id="{FA426B84-4633-4280-B80E-66936E2E2044}"/>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2" name="Freeform 2166">
                  <a:extLst>
                    <a:ext uri="{FF2B5EF4-FFF2-40B4-BE49-F238E27FC236}">
                      <a16:creationId xmlns:a16="http://schemas.microsoft.com/office/drawing/2014/main" id="{491D4009-2321-4FC8-AE42-93964901D8B5}"/>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3" name="Freeform 2167">
                  <a:extLst>
                    <a:ext uri="{FF2B5EF4-FFF2-40B4-BE49-F238E27FC236}">
                      <a16:creationId xmlns:a16="http://schemas.microsoft.com/office/drawing/2014/main" id="{FE75F08A-637C-44B3-8D77-B0C31B5AD664}"/>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4" name="Freeform 2168">
                  <a:extLst>
                    <a:ext uri="{FF2B5EF4-FFF2-40B4-BE49-F238E27FC236}">
                      <a16:creationId xmlns:a16="http://schemas.microsoft.com/office/drawing/2014/main" id="{CAA4344A-C948-492F-AE7D-A89AA516A9AD}"/>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5" name="Freeform 2169">
                  <a:extLst>
                    <a:ext uri="{FF2B5EF4-FFF2-40B4-BE49-F238E27FC236}">
                      <a16:creationId xmlns:a16="http://schemas.microsoft.com/office/drawing/2014/main" id="{5537770B-E31D-4C08-BDC5-409B3DD57AEF}"/>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6" name="Freeform 2170">
                  <a:extLst>
                    <a:ext uri="{FF2B5EF4-FFF2-40B4-BE49-F238E27FC236}">
                      <a16:creationId xmlns:a16="http://schemas.microsoft.com/office/drawing/2014/main" id="{6E116045-88A4-4815-A22F-094D5E2F5CA9}"/>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7" name="Freeform 2171">
                  <a:extLst>
                    <a:ext uri="{FF2B5EF4-FFF2-40B4-BE49-F238E27FC236}">
                      <a16:creationId xmlns:a16="http://schemas.microsoft.com/office/drawing/2014/main" id="{4DFFBD52-59E6-4193-86F5-5F0C3DABED1D}"/>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8" name="Freeform 2172">
                  <a:extLst>
                    <a:ext uri="{FF2B5EF4-FFF2-40B4-BE49-F238E27FC236}">
                      <a16:creationId xmlns:a16="http://schemas.microsoft.com/office/drawing/2014/main" id="{6CA9EC8A-BDD4-4133-983B-081518212DA3}"/>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9" name="Freeform 2173">
                  <a:extLst>
                    <a:ext uri="{FF2B5EF4-FFF2-40B4-BE49-F238E27FC236}">
                      <a16:creationId xmlns:a16="http://schemas.microsoft.com/office/drawing/2014/main" id="{BE1821CE-3FD3-4714-B121-3390EDB9A381}"/>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0" name="Freeform 2174">
                  <a:extLst>
                    <a:ext uri="{FF2B5EF4-FFF2-40B4-BE49-F238E27FC236}">
                      <a16:creationId xmlns:a16="http://schemas.microsoft.com/office/drawing/2014/main" id="{4210833B-7B0B-46EA-865A-739B9D422070}"/>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1" name="Freeform 2175">
                  <a:extLst>
                    <a:ext uri="{FF2B5EF4-FFF2-40B4-BE49-F238E27FC236}">
                      <a16:creationId xmlns:a16="http://schemas.microsoft.com/office/drawing/2014/main" id="{45BA790D-F16B-4BDF-A593-CE75E356804A}"/>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2" name="Freeform 2176">
                  <a:extLst>
                    <a:ext uri="{FF2B5EF4-FFF2-40B4-BE49-F238E27FC236}">
                      <a16:creationId xmlns:a16="http://schemas.microsoft.com/office/drawing/2014/main" id="{2D4D274A-B96B-404B-928F-4BCF9C407257}"/>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3" name="Freeform 2177">
                  <a:extLst>
                    <a:ext uri="{FF2B5EF4-FFF2-40B4-BE49-F238E27FC236}">
                      <a16:creationId xmlns:a16="http://schemas.microsoft.com/office/drawing/2014/main" id="{12F58C4C-ABC6-4E82-A82F-9638CA245B0B}"/>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4" name="Freeform 2178">
                  <a:extLst>
                    <a:ext uri="{FF2B5EF4-FFF2-40B4-BE49-F238E27FC236}">
                      <a16:creationId xmlns:a16="http://schemas.microsoft.com/office/drawing/2014/main" id="{D0CABAC2-3392-4C04-B1D9-94CAC48F6436}"/>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5" name="Freeform 2179">
                  <a:extLst>
                    <a:ext uri="{FF2B5EF4-FFF2-40B4-BE49-F238E27FC236}">
                      <a16:creationId xmlns:a16="http://schemas.microsoft.com/office/drawing/2014/main" id="{CBE226D8-1131-48D7-AF76-8FA3F090FA59}"/>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6" name="Freeform 2180">
                  <a:extLst>
                    <a:ext uri="{FF2B5EF4-FFF2-40B4-BE49-F238E27FC236}">
                      <a16:creationId xmlns:a16="http://schemas.microsoft.com/office/drawing/2014/main" id="{F36BCCB9-06CB-4D2A-A7E5-ACDA59EE02D6}"/>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7" name="Freeform 2181">
                  <a:extLst>
                    <a:ext uri="{FF2B5EF4-FFF2-40B4-BE49-F238E27FC236}">
                      <a16:creationId xmlns:a16="http://schemas.microsoft.com/office/drawing/2014/main" id="{772FF299-1B2A-49A9-BDBB-EF53D83B0AA3}"/>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8" name="Freeform 2182">
                  <a:extLst>
                    <a:ext uri="{FF2B5EF4-FFF2-40B4-BE49-F238E27FC236}">
                      <a16:creationId xmlns:a16="http://schemas.microsoft.com/office/drawing/2014/main" id="{A5D28A95-07EB-49FB-A4BB-89D136024388}"/>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9" name="Freeform 2183">
                  <a:extLst>
                    <a:ext uri="{FF2B5EF4-FFF2-40B4-BE49-F238E27FC236}">
                      <a16:creationId xmlns:a16="http://schemas.microsoft.com/office/drawing/2014/main" id="{C56F044B-071D-4A92-A3E1-DC4A7B843DBD}"/>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0" name="Freeform 2184">
                  <a:extLst>
                    <a:ext uri="{FF2B5EF4-FFF2-40B4-BE49-F238E27FC236}">
                      <a16:creationId xmlns:a16="http://schemas.microsoft.com/office/drawing/2014/main" id="{96D8FB3E-7A86-426D-ACD4-61924F4CECD3}"/>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1" name="Freeform 2185">
                  <a:extLst>
                    <a:ext uri="{FF2B5EF4-FFF2-40B4-BE49-F238E27FC236}">
                      <a16:creationId xmlns:a16="http://schemas.microsoft.com/office/drawing/2014/main" id="{31617B72-BD2B-4327-BEE6-D7450713F470}"/>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2" name="Freeform 2186">
                  <a:extLst>
                    <a:ext uri="{FF2B5EF4-FFF2-40B4-BE49-F238E27FC236}">
                      <a16:creationId xmlns:a16="http://schemas.microsoft.com/office/drawing/2014/main" id="{41170170-8A08-4363-9FD2-D550CEC9FFBD}"/>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3" name="Freeform 2187">
                  <a:extLst>
                    <a:ext uri="{FF2B5EF4-FFF2-40B4-BE49-F238E27FC236}">
                      <a16:creationId xmlns:a16="http://schemas.microsoft.com/office/drawing/2014/main" id="{1C2E251F-61D7-4024-BFDE-8F4BA23AA7E9}"/>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4" name="Freeform 2188">
                  <a:extLst>
                    <a:ext uri="{FF2B5EF4-FFF2-40B4-BE49-F238E27FC236}">
                      <a16:creationId xmlns:a16="http://schemas.microsoft.com/office/drawing/2014/main" id="{5339C355-161B-451F-9D15-E70B88CC10E3}"/>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5" name="Freeform 2189">
                  <a:extLst>
                    <a:ext uri="{FF2B5EF4-FFF2-40B4-BE49-F238E27FC236}">
                      <a16:creationId xmlns:a16="http://schemas.microsoft.com/office/drawing/2014/main" id="{0C0667A1-AECC-4763-93E8-DE12F37D7A66}"/>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6" name="Freeform 2190">
                  <a:extLst>
                    <a:ext uri="{FF2B5EF4-FFF2-40B4-BE49-F238E27FC236}">
                      <a16:creationId xmlns:a16="http://schemas.microsoft.com/office/drawing/2014/main" id="{76CF3746-E3B7-4F62-99AD-8431262C968F}"/>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7" name="Freeform 2191">
                  <a:extLst>
                    <a:ext uri="{FF2B5EF4-FFF2-40B4-BE49-F238E27FC236}">
                      <a16:creationId xmlns:a16="http://schemas.microsoft.com/office/drawing/2014/main" id="{F429E4A9-A792-4431-A6B5-7723B472F9E8}"/>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8" name="Freeform 2192">
                  <a:extLst>
                    <a:ext uri="{FF2B5EF4-FFF2-40B4-BE49-F238E27FC236}">
                      <a16:creationId xmlns:a16="http://schemas.microsoft.com/office/drawing/2014/main" id="{A2E6960F-7A5D-4EF3-9E9D-E5E4BDCF6201}"/>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9" name="Freeform 2193">
                  <a:extLst>
                    <a:ext uri="{FF2B5EF4-FFF2-40B4-BE49-F238E27FC236}">
                      <a16:creationId xmlns:a16="http://schemas.microsoft.com/office/drawing/2014/main" id="{699CDBAC-E7A5-42FF-8570-64E2BFBC4909}"/>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0" name="Freeform 2194">
                  <a:extLst>
                    <a:ext uri="{FF2B5EF4-FFF2-40B4-BE49-F238E27FC236}">
                      <a16:creationId xmlns:a16="http://schemas.microsoft.com/office/drawing/2014/main" id="{E70C833B-D79E-4400-843D-36BB61EE5EB3}"/>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1" name="Freeform 2195">
                  <a:extLst>
                    <a:ext uri="{FF2B5EF4-FFF2-40B4-BE49-F238E27FC236}">
                      <a16:creationId xmlns:a16="http://schemas.microsoft.com/office/drawing/2014/main" id="{B4144141-CF27-4730-BC1C-4C8404E11D99}"/>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2" name="Freeform 2196">
                  <a:extLst>
                    <a:ext uri="{FF2B5EF4-FFF2-40B4-BE49-F238E27FC236}">
                      <a16:creationId xmlns:a16="http://schemas.microsoft.com/office/drawing/2014/main" id="{FA7640E4-B1FE-4C08-8E80-B638E3060EAD}"/>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3" name="Freeform 2197">
                  <a:extLst>
                    <a:ext uri="{FF2B5EF4-FFF2-40B4-BE49-F238E27FC236}">
                      <a16:creationId xmlns:a16="http://schemas.microsoft.com/office/drawing/2014/main" id="{4230A14B-1B09-4083-B263-ABD0A3AB4506}"/>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4" name="Freeform 2198">
                  <a:extLst>
                    <a:ext uri="{FF2B5EF4-FFF2-40B4-BE49-F238E27FC236}">
                      <a16:creationId xmlns:a16="http://schemas.microsoft.com/office/drawing/2014/main" id="{E1ADF155-CE5C-4A73-A343-A531142B4C17}"/>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5" name="Freeform 2199">
                  <a:extLst>
                    <a:ext uri="{FF2B5EF4-FFF2-40B4-BE49-F238E27FC236}">
                      <a16:creationId xmlns:a16="http://schemas.microsoft.com/office/drawing/2014/main" id="{8900F27F-E775-4219-8E5F-F40A3BF64444}"/>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6" name="Freeform 2200">
                  <a:extLst>
                    <a:ext uri="{FF2B5EF4-FFF2-40B4-BE49-F238E27FC236}">
                      <a16:creationId xmlns:a16="http://schemas.microsoft.com/office/drawing/2014/main" id="{673D3155-2D24-4ED2-A7A2-898B56E798E0}"/>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7" name="Freeform 2201">
                  <a:extLst>
                    <a:ext uri="{FF2B5EF4-FFF2-40B4-BE49-F238E27FC236}">
                      <a16:creationId xmlns:a16="http://schemas.microsoft.com/office/drawing/2014/main" id="{B5035095-2482-4C11-9678-821ECA60C117}"/>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8" name="Freeform 2202">
                  <a:extLst>
                    <a:ext uri="{FF2B5EF4-FFF2-40B4-BE49-F238E27FC236}">
                      <a16:creationId xmlns:a16="http://schemas.microsoft.com/office/drawing/2014/main" id="{35963453-7350-470E-95B5-5A6F579CC02D}"/>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9" name="Freeform 2203">
                  <a:extLst>
                    <a:ext uri="{FF2B5EF4-FFF2-40B4-BE49-F238E27FC236}">
                      <a16:creationId xmlns:a16="http://schemas.microsoft.com/office/drawing/2014/main" id="{702B1194-3E5C-43F5-9B59-AE272EE09C27}"/>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0" name="Freeform 2204">
                  <a:extLst>
                    <a:ext uri="{FF2B5EF4-FFF2-40B4-BE49-F238E27FC236}">
                      <a16:creationId xmlns:a16="http://schemas.microsoft.com/office/drawing/2014/main" id="{A3C080C1-CB42-4B7A-8AB6-E7942C83CA1C}"/>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1" name="Freeform 2205">
                  <a:extLst>
                    <a:ext uri="{FF2B5EF4-FFF2-40B4-BE49-F238E27FC236}">
                      <a16:creationId xmlns:a16="http://schemas.microsoft.com/office/drawing/2014/main" id="{9EEACCE9-0E02-4D0C-8CD5-9DEA76D26522}"/>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2" name="Freeform 2206">
                  <a:extLst>
                    <a:ext uri="{FF2B5EF4-FFF2-40B4-BE49-F238E27FC236}">
                      <a16:creationId xmlns:a16="http://schemas.microsoft.com/office/drawing/2014/main" id="{DA377235-CDAC-488C-AB1B-CDFFB5B97DFB}"/>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3" name="Freeform 2207">
                  <a:extLst>
                    <a:ext uri="{FF2B5EF4-FFF2-40B4-BE49-F238E27FC236}">
                      <a16:creationId xmlns:a16="http://schemas.microsoft.com/office/drawing/2014/main" id="{68438084-2235-474D-AD7F-2F9E775B649B}"/>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4" name="Freeform 2208">
                  <a:extLst>
                    <a:ext uri="{FF2B5EF4-FFF2-40B4-BE49-F238E27FC236}">
                      <a16:creationId xmlns:a16="http://schemas.microsoft.com/office/drawing/2014/main" id="{AEEB7AF4-DBFB-487E-A55D-28E10753E579}"/>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5" name="Freeform 2209">
                  <a:extLst>
                    <a:ext uri="{FF2B5EF4-FFF2-40B4-BE49-F238E27FC236}">
                      <a16:creationId xmlns:a16="http://schemas.microsoft.com/office/drawing/2014/main" id="{36D5D5ED-4A46-456F-A9DA-E4B3FC213681}"/>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6" name="Freeform 2210">
                  <a:extLst>
                    <a:ext uri="{FF2B5EF4-FFF2-40B4-BE49-F238E27FC236}">
                      <a16:creationId xmlns:a16="http://schemas.microsoft.com/office/drawing/2014/main" id="{91120B31-DC31-4B88-96E3-8B69EC8C96BE}"/>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7" name="Freeform 2211">
                  <a:extLst>
                    <a:ext uri="{FF2B5EF4-FFF2-40B4-BE49-F238E27FC236}">
                      <a16:creationId xmlns:a16="http://schemas.microsoft.com/office/drawing/2014/main" id="{1D54CCBE-6400-4964-B0EE-68C8BF220C4E}"/>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8" name="Freeform 2212">
                  <a:extLst>
                    <a:ext uri="{FF2B5EF4-FFF2-40B4-BE49-F238E27FC236}">
                      <a16:creationId xmlns:a16="http://schemas.microsoft.com/office/drawing/2014/main" id="{1E485C5C-BAC0-4101-A221-042763F91190}"/>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9" name="Freeform 2213">
                  <a:extLst>
                    <a:ext uri="{FF2B5EF4-FFF2-40B4-BE49-F238E27FC236}">
                      <a16:creationId xmlns:a16="http://schemas.microsoft.com/office/drawing/2014/main" id="{859EC929-7408-4A8C-8ABB-A1382390430C}"/>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0" name="Freeform 2214">
                  <a:extLst>
                    <a:ext uri="{FF2B5EF4-FFF2-40B4-BE49-F238E27FC236}">
                      <a16:creationId xmlns:a16="http://schemas.microsoft.com/office/drawing/2014/main" id="{23054E9A-B95B-4EDA-AFAA-38C00EBCC3F3}"/>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1" name="Freeform 2215">
                  <a:extLst>
                    <a:ext uri="{FF2B5EF4-FFF2-40B4-BE49-F238E27FC236}">
                      <a16:creationId xmlns:a16="http://schemas.microsoft.com/office/drawing/2014/main" id="{40CCAEBF-0A0C-4507-97BE-4B7343E77D96}"/>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2" name="Freeform 2216">
                  <a:extLst>
                    <a:ext uri="{FF2B5EF4-FFF2-40B4-BE49-F238E27FC236}">
                      <a16:creationId xmlns:a16="http://schemas.microsoft.com/office/drawing/2014/main" id="{EB55A0F1-11A3-4241-9FAF-6759D5033844}"/>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3" name="Freeform 2217">
                  <a:extLst>
                    <a:ext uri="{FF2B5EF4-FFF2-40B4-BE49-F238E27FC236}">
                      <a16:creationId xmlns:a16="http://schemas.microsoft.com/office/drawing/2014/main" id="{3FD02D11-30E8-49CF-A84F-63E2AE63A28D}"/>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4" name="Freeform 2218">
                  <a:extLst>
                    <a:ext uri="{FF2B5EF4-FFF2-40B4-BE49-F238E27FC236}">
                      <a16:creationId xmlns:a16="http://schemas.microsoft.com/office/drawing/2014/main" id="{7D8E18BB-BA5E-4AC8-B82B-27349B662EA2}"/>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5" name="Freeform 2219">
                  <a:extLst>
                    <a:ext uri="{FF2B5EF4-FFF2-40B4-BE49-F238E27FC236}">
                      <a16:creationId xmlns:a16="http://schemas.microsoft.com/office/drawing/2014/main" id="{AEC57FC1-0A56-4195-86CF-8BFA69EA1D4C}"/>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6" name="Freeform 2220">
                  <a:extLst>
                    <a:ext uri="{FF2B5EF4-FFF2-40B4-BE49-F238E27FC236}">
                      <a16:creationId xmlns:a16="http://schemas.microsoft.com/office/drawing/2014/main" id="{0E25C051-9B4E-4752-86DC-48F75637624D}"/>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7" name="Freeform 2221">
                  <a:extLst>
                    <a:ext uri="{FF2B5EF4-FFF2-40B4-BE49-F238E27FC236}">
                      <a16:creationId xmlns:a16="http://schemas.microsoft.com/office/drawing/2014/main" id="{3396C35C-8C98-4A25-8477-4573C0C681F9}"/>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8" name="Freeform 2222">
                  <a:extLst>
                    <a:ext uri="{FF2B5EF4-FFF2-40B4-BE49-F238E27FC236}">
                      <a16:creationId xmlns:a16="http://schemas.microsoft.com/office/drawing/2014/main" id="{FD9EBC4F-9DE1-49C3-AF9B-6B5F06E4C6C6}"/>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9" name="Freeform 2223">
                  <a:extLst>
                    <a:ext uri="{FF2B5EF4-FFF2-40B4-BE49-F238E27FC236}">
                      <a16:creationId xmlns:a16="http://schemas.microsoft.com/office/drawing/2014/main" id="{34472001-18A0-49B3-BC68-6583091E3CCA}"/>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0" name="Freeform 2224">
                  <a:extLst>
                    <a:ext uri="{FF2B5EF4-FFF2-40B4-BE49-F238E27FC236}">
                      <a16:creationId xmlns:a16="http://schemas.microsoft.com/office/drawing/2014/main" id="{7DB18BC8-5578-4B1C-A99F-B782BFD3319B}"/>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1" name="Freeform 2225">
                  <a:extLst>
                    <a:ext uri="{FF2B5EF4-FFF2-40B4-BE49-F238E27FC236}">
                      <a16:creationId xmlns:a16="http://schemas.microsoft.com/office/drawing/2014/main" id="{4C51514A-23A5-491C-8685-3BA71CA73F53}"/>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2" name="Freeform 2226">
                  <a:extLst>
                    <a:ext uri="{FF2B5EF4-FFF2-40B4-BE49-F238E27FC236}">
                      <a16:creationId xmlns:a16="http://schemas.microsoft.com/office/drawing/2014/main" id="{B1573234-BFE6-4473-B874-F49C34D10125}"/>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3" name="Freeform 2227">
                  <a:extLst>
                    <a:ext uri="{FF2B5EF4-FFF2-40B4-BE49-F238E27FC236}">
                      <a16:creationId xmlns:a16="http://schemas.microsoft.com/office/drawing/2014/main" id="{2509DFF8-E964-49A1-9516-33812DD7DB62}"/>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4" name="Freeform 2228">
                  <a:extLst>
                    <a:ext uri="{FF2B5EF4-FFF2-40B4-BE49-F238E27FC236}">
                      <a16:creationId xmlns:a16="http://schemas.microsoft.com/office/drawing/2014/main" id="{030FD1DE-7D1A-4DE9-BE49-BCA3FD542E7C}"/>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5" name="Freeform 2229">
                  <a:extLst>
                    <a:ext uri="{FF2B5EF4-FFF2-40B4-BE49-F238E27FC236}">
                      <a16:creationId xmlns:a16="http://schemas.microsoft.com/office/drawing/2014/main" id="{079F1589-F9DC-4AD3-A7F1-2E3B67BDA6C5}"/>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6" name="Freeform 2230">
                  <a:extLst>
                    <a:ext uri="{FF2B5EF4-FFF2-40B4-BE49-F238E27FC236}">
                      <a16:creationId xmlns:a16="http://schemas.microsoft.com/office/drawing/2014/main" id="{B88E7AC6-085C-467B-9107-386E397B047F}"/>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7" name="Freeform 2231">
                  <a:extLst>
                    <a:ext uri="{FF2B5EF4-FFF2-40B4-BE49-F238E27FC236}">
                      <a16:creationId xmlns:a16="http://schemas.microsoft.com/office/drawing/2014/main" id="{89AC5DC0-2817-4421-BA12-3E76E6D34B91}"/>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8" name="Freeform 2232">
                  <a:extLst>
                    <a:ext uri="{FF2B5EF4-FFF2-40B4-BE49-F238E27FC236}">
                      <a16:creationId xmlns:a16="http://schemas.microsoft.com/office/drawing/2014/main" id="{8A7F1BAE-CF68-4573-9027-7A787D6AABC8}"/>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9" name="Freeform 2233">
                  <a:extLst>
                    <a:ext uri="{FF2B5EF4-FFF2-40B4-BE49-F238E27FC236}">
                      <a16:creationId xmlns:a16="http://schemas.microsoft.com/office/drawing/2014/main" id="{5E4858E1-D697-4308-A471-075CA9B5B2BD}"/>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0" name="Freeform 2234">
                  <a:extLst>
                    <a:ext uri="{FF2B5EF4-FFF2-40B4-BE49-F238E27FC236}">
                      <a16:creationId xmlns:a16="http://schemas.microsoft.com/office/drawing/2014/main" id="{20F7C197-4EE6-46E2-86C8-8AA575F5BA6D}"/>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1" name="Freeform 2235">
                  <a:extLst>
                    <a:ext uri="{FF2B5EF4-FFF2-40B4-BE49-F238E27FC236}">
                      <a16:creationId xmlns:a16="http://schemas.microsoft.com/office/drawing/2014/main" id="{EC9E9F63-74E5-4B69-AE72-1FB52CBD6ECF}"/>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2" name="Freeform 2236">
                  <a:extLst>
                    <a:ext uri="{FF2B5EF4-FFF2-40B4-BE49-F238E27FC236}">
                      <a16:creationId xmlns:a16="http://schemas.microsoft.com/office/drawing/2014/main" id="{E6DB1D9D-6B9B-413A-9626-EE2504C210EB}"/>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3" name="Freeform 2237">
                  <a:extLst>
                    <a:ext uri="{FF2B5EF4-FFF2-40B4-BE49-F238E27FC236}">
                      <a16:creationId xmlns:a16="http://schemas.microsoft.com/office/drawing/2014/main" id="{4F87F88E-48B3-437B-9285-E7B82CD4FD91}"/>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4" name="Freeform 2238">
                  <a:extLst>
                    <a:ext uri="{FF2B5EF4-FFF2-40B4-BE49-F238E27FC236}">
                      <a16:creationId xmlns:a16="http://schemas.microsoft.com/office/drawing/2014/main" id="{63E6DD29-0736-4CCF-BEF2-7EF851ADCC1F}"/>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5" name="Freeform 2239">
                  <a:extLst>
                    <a:ext uri="{FF2B5EF4-FFF2-40B4-BE49-F238E27FC236}">
                      <a16:creationId xmlns:a16="http://schemas.microsoft.com/office/drawing/2014/main" id="{07FD1FCD-8835-4C3C-98DA-E67B675EFD45}"/>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6" name="Freeform 2240">
                  <a:extLst>
                    <a:ext uri="{FF2B5EF4-FFF2-40B4-BE49-F238E27FC236}">
                      <a16:creationId xmlns:a16="http://schemas.microsoft.com/office/drawing/2014/main" id="{05944D5E-903D-4E10-88BB-571146C3F699}"/>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7" name="Freeform 2241">
                  <a:extLst>
                    <a:ext uri="{FF2B5EF4-FFF2-40B4-BE49-F238E27FC236}">
                      <a16:creationId xmlns:a16="http://schemas.microsoft.com/office/drawing/2014/main" id="{CEC9F81C-B6DC-46ED-B915-237097556CD2}"/>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8" name="Freeform 2242">
                  <a:extLst>
                    <a:ext uri="{FF2B5EF4-FFF2-40B4-BE49-F238E27FC236}">
                      <a16:creationId xmlns:a16="http://schemas.microsoft.com/office/drawing/2014/main" id="{A4CD0228-5277-43DF-9A4B-4ACAD8483E27}"/>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9" name="Freeform 2243">
                  <a:extLst>
                    <a:ext uri="{FF2B5EF4-FFF2-40B4-BE49-F238E27FC236}">
                      <a16:creationId xmlns:a16="http://schemas.microsoft.com/office/drawing/2014/main" id="{E4194F6C-0512-482E-AD42-90E1D0B26AA7}"/>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0" name="Freeform 2244">
                  <a:extLst>
                    <a:ext uri="{FF2B5EF4-FFF2-40B4-BE49-F238E27FC236}">
                      <a16:creationId xmlns:a16="http://schemas.microsoft.com/office/drawing/2014/main" id="{684888DD-A990-427E-AAE3-134547D3B080}"/>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1" name="Freeform 2245">
                  <a:extLst>
                    <a:ext uri="{FF2B5EF4-FFF2-40B4-BE49-F238E27FC236}">
                      <a16:creationId xmlns:a16="http://schemas.microsoft.com/office/drawing/2014/main" id="{DEA5CD78-BD8D-4B7F-9105-3B3C88BD5FDD}"/>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2" name="Freeform 2246">
                  <a:extLst>
                    <a:ext uri="{FF2B5EF4-FFF2-40B4-BE49-F238E27FC236}">
                      <a16:creationId xmlns:a16="http://schemas.microsoft.com/office/drawing/2014/main" id="{FF091CDA-1125-42F4-AD99-230C50F12F31}"/>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3" name="Freeform 2247">
                  <a:extLst>
                    <a:ext uri="{FF2B5EF4-FFF2-40B4-BE49-F238E27FC236}">
                      <a16:creationId xmlns:a16="http://schemas.microsoft.com/office/drawing/2014/main" id="{23F746DC-DA18-43B7-81B7-26219BF8D22C}"/>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4" name="Freeform 2248">
                  <a:extLst>
                    <a:ext uri="{FF2B5EF4-FFF2-40B4-BE49-F238E27FC236}">
                      <a16:creationId xmlns:a16="http://schemas.microsoft.com/office/drawing/2014/main" id="{86A7441D-CB1E-4147-AC0E-965F4A7F20DF}"/>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5" name="Freeform 2249">
                  <a:extLst>
                    <a:ext uri="{FF2B5EF4-FFF2-40B4-BE49-F238E27FC236}">
                      <a16:creationId xmlns:a16="http://schemas.microsoft.com/office/drawing/2014/main" id="{E63FF3B3-1DF1-49FD-BB92-4AD7682150A0}"/>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6" name="Freeform 2250">
                  <a:extLst>
                    <a:ext uri="{FF2B5EF4-FFF2-40B4-BE49-F238E27FC236}">
                      <a16:creationId xmlns:a16="http://schemas.microsoft.com/office/drawing/2014/main" id="{FD1370EC-3D83-4A17-98E6-82844D1D1023}"/>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7" name="Freeform 2251">
                  <a:extLst>
                    <a:ext uri="{FF2B5EF4-FFF2-40B4-BE49-F238E27FC236}">
                      <a16:creationId xmlns:a16="http://schemas.microsoft.com/office/drawing/2014/main" id="{E650CE94-6A52-4FAD-8E6C-4BA524BD3FDF}"/>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8" name="Freeform 2252">
                  <a:extLst>
                    <a:ext uri="{FF2B5EF4-FFF2-40B4-BE49-F238E27FC236}">
                      <a16:creationId xmlns:a16="http://schemas.microsoft.com/office/drawing/2014/main" id="{A0DF231D-64A2-44A0-942B-A4C3D9C42353}"/>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9" name="Freeform 2253">
                  <a:extLst>
                    <a:ext uri="{FF2B5EF4-FFF2-40B4-BE49-F238E27FC236}">
                      <a16:creationId xmlns:a16="http://schemas.microsoft.com/office/drawing/2014/main" id="{89A00A72-B13D-4DD1-9580-5018ED24E101}"/>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0" name="Freeform 2254">
                  <a:extLst>
                    <a:ext uri="{FF2B5EF4-FFF2-40B4-BE49-F238E27FC236}">
                      <a16:creationId xmlns:a16="http://schemas.microsoft.com/office/drawing/2014/main" id="{F0E16FCE-9576-49B0-88BA-FAA904741526}"/>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1" name="Freeform 2255">
                  <a:extLst>
                    <a:ext uri="{FF2B5EF4-FFF2-40B4-BE49-F238E27FC236}">
                      <a16:creationId xmlns:a16="http://schemas.microsoft.com/office/drawing/2014/main" id="{FC87803B-2C6E-4AC1-AF36-DDAFB09C87AB}"/>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2" name="Freeform 2256">
                  <a:extLst>
                    <a:ext uri="{FF2B5EF4-FFF2-40B4-BE49-F238E27FC236}">
                      <a16:creationId xmlns:a16="http://schemas.microsoft.com/office/drawing/2014/main" id="{E4552E97-1E90-4CA2-8AA6-30944F0CBB0D}"/>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3" name="Freeform 2257">
                  <a:extLst>
                    <a:ext uri="{FF2B5EF4-FFF2-40B4-BE49-F238E27FC236}">
                      <a16:creationId xmlns:a16="http://schemas.microsoft.com/office/drawing/2014/main" id="{C5226F33-A330-4941-B875-80136DFB1ECB}"/>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4" name="Freeform 2258">
                  <a:extLst>
                    <a:ext uri="{FF2B5EF4-FFF2-40B4-BE49-F238E27FC236}">
                      <a16:creationId xmlns:a16="http://schemas.microsoft.com/office/drawing/2014/main" id="{38F8E524-8136-4394-99E6-D475027D9DF5}"/>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5" name="Freeform 2259">
                  <a:extLst>
                    <a:ext uri="{FF2B5EF4-FFF2-40B4-BE49-F238E27FC236}">
                      <a16:creationId xmlns:a16="http://schemas.microsoft.com/office/drawing/2014/main" id="{DBC6AAE7-079E-4E79-A3E6-544A114953EE}"/>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6" name="Freeform 2260">
                  <a:extLst>
                    <a:ext uri="{FF2B5EF4-FFF2-40B4-BE49-F238E27FC236}">
                      <a16:creationId xmlns:a16="http://schemas.microsoft.com/office/drawing/2014/main" id="{C31F602C-87F5-43B4-9751-CA831A8AF209}"/>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7" name="Freeform 2261">
                  <a:extLst>
                    <a:ext uri="{FF2B5EF4-FFF2-40B4-BE49-F238E27FC236}">
                      <a16:creationId xmlns:a16="http://schemas.microsoft.com/office/drawing/2014/main" id="{6AA73414-3024-4D3E-8EB5-E65AFF4183F7}"/>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8" name="Freeform 2262">
                  <a:extLst>
                    <a:ext uri="{FF2B5EF4-FFF2-40B4-BE49-F238E27FC236}">
                      <a16:creationId xmlns:a16="http://schemas.microsoft.com/office/drawing/2014/main" id="{C90C01B7-AA09-4A0C-807A-FCDBEB6E7C60}"/>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9" name="Freeform 2263">
                  <a:extLst>
                    <a:ext uri="{FF2B5EF4-FFF2-40B4-BE49-F238E27FC236}">
                      <a16:creationId xmlns:a16="http://schemas.microsoft.com/office/drawing/2014/main" id="{725AD47F-5151-4B49-9CB4-95894C78EF3C}"/>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0" name="Freeform 2264">
                  <a:extLst>
                    <a:ext uri="{FF2B5EF4-FFF2-40B4-BE49-F238E27FC236}">
                      <a16:creationId xmlns:a16="http://schemas.microsoft.com/office/drawing/2014/main" id="{63ADF3A4-6D59-480D-BB12-40162E4A5365}"/>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1" name="Freeform 2265">
                  <a:extLst>
                    <a:ext uri="{FF2B5EF4-FFF2-40B4-BE49-F238E27FC236}">
                      <a16:creationId xmlns:a16="http://schemas.microsoft.com/office/drawing/2014/main" id="{00898C7C-7824-4F14-90A0-3B54278C3707}"/>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2" name="Freeform 2266">
                  <a:extLst>
                    <a:ext uri="{FF2B5EF4-FFF2-40B4-BE49-F238E27FC236}">
                      <a16:creationId xmlns:a16="http://schemas.microsoft.com/office/drawing/2014/main" id="{3FAFBD8C-32B5-4947-8950-0B8902555D7C}"/>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3" name="Freeform 2267">
                  <a:extLst>
                    <a:ext uri="{FF2B5EF4-FFF2-40B4-BE49-F238E27FC236}">
                      <a16:creationId xmlns:a16="http://schemas.microsoft.com/office/drawing/2014/main" id="{8E249526-185E-421A-96E8-C9A92D930E33}"/>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4" name="Freeform 2268">
                  <a:extLst>
                    <a:ext uri="{FF2B5EF4-FFF2-40B4-BE49-F238E27FC236}">
                      <a16:creationId xmlns:a16="http://schemas.microsoft.com/office/drawing/2014/main" id="{2F61758D-32DA-4A79-8DDC-E3C220CBC499}"/>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5" name="Freeform 2269">
                  <a:extLst>
                    <a:ext uri="{FF2B5EF4-FFF2-40B4-BE49-F238E27FC236}">
                      <a16:creationId xmlns:a16="http://schemas.microsoft.com/office/drawing/2014/main" id="{3C23C7A6-7362-4CE2-B201-4FE2AFC79567}"/>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6" name="Freeform 2270">
                  <a:extLst>
                    <a:ext uri="{FF2B5EF4-FFF2-40B4-BE49-F238E27FC236}">
                      <a16:creationId xmlns:a16="http://schemas.microsoft.com/office/drawing/2014/main" id="{5E05B866-DB76-44D6-8004-6D3F135B6A7A}"/>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7" name="Freeform 2271">
                  <a:extLst>
                    <a:ext uri="{FF2B5EF4-FFF2-40B4-BE49-F238E27FC236}">
                      <a16:creationId xmlns:a16="http://schemas.microsoft.com/office/drawing/2014/main" id="{2D6FDE51-2093-4823-8A43-52FEAE0FA64B}"/>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8" name="Freeform 2272">
                  <a:extLst>
                    <a:ext uri="{FF2B5EF4-FFF2-40B4-BE49-F238E27FC236}">
                      <a16:creationId xmlns:a16="http://schemas.microsoft.com/office/drawing/2014/main" id="{7B3CCE88-32B6-4ACB-B84D-644701929E05}"/>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9" name="Freeform 2273">
                  <a:extLst>
                    <a:ext uri="{FF2B5EF4-FFF2-40B4-BE49-F238E27FC236}">
                      <a16:creationId xmlns:a16="http://schemas.microsoft.com/office/drawing/2014/main" id="{AFD713BE-424A-418F-B954-073B86DC6163}"/>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0" name="Freeform 2274">
                  <a:extLst>
                    <a:ext uri="{FF2B5EF4-FFF2-40B4-BE49-F238E27FC236}">
                      <a16:creationId xmlns:a16="http://schemas.microsoft.com/office/drawing/2014/main" id="{2C94D0E0-0B66-478A-8DCC-F96B458357D6}"/>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1" name="Freeform 2275">
                  <a:extLst>
                    <a:ext uri="{FF2B5EF4-FFF2-40B4-BE49-F238E27FC236}">
                      <a16:creationId xmlns:a16="http://schemas.microsoft.com/office/drawing/2014/main" id="{6E0A6B4F-AB86-466B-8251-3AAD0A4ECEB9}"/>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2" name="Freeform 2276">
                  <a:extLst>
                    <a:ext uri="{FF2B5EF4-FFF2-40B4-BE49-F238E27FC236}">
                      <a16:creationId xmlns:a16="http://schemas.microsoft.com/office/drawing/2014/main" id="{30CE35B5-B32E-463E-9A27-A2B53EB2B764}"/>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3" name="Freeform 2277">
                  <a:extLst>
                    <a:ext uri="{FF2B5EF4-FFF2-40B4-BE49-F238E27FC236}">
                      <a16:creationId xmlns:a16="http://schemas.microsoft.com/office/drawing/2014/main" id="{E6A450B2-2D14-42E4-A668-E7F64A13C882}"/>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4" name="Freeform 2278">
                  <a:extLst>
                    <a:ext uri="{FF2B5EF4-FFF2-40B4-BE49-F238E27FC236}">
                      <a16:creationId xmlns:a16="http://schemas.microsoft.com/office/drawing/2014/main" id="{8E1EF4DA-8060-4167-A57A-6C14A8308BC2}"/>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5" name="Freeform 2279">
                  <a:extLst>
                    <a:ext uri="{FF2B5EF4-FFF2-40B4-BE49-F238E27FC236}">
                      <a16:creationId xmlns:a16="http://schemas.microsoft.com/office/drawing/2014/main" id="{508AB10B-C21F-43D5-9B59-A6C195E0B164}"/>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6" name="Freeform 2280">
                  <a:extLst>
                    <a:ext uri="{FF2B5EF4-FFF2-40B4-BE49-F238E27FC236}">
                      <a16:creationId xmlns:a16="http://schemas.microsoft.com/office/drawing/2014/main" id="{4EC59675-5C75-4654-AD05-C8D2284ECF44}"/>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7" name="Freeform 2281">
                  <a:extLst>
                    <a:ext uri="{FF2B5EF4-FFF2-40B4-BE49-F238E27FC236}">
                      <a16:creationId xmlns:a16="http://schemas.microsoft.com/office/drawing/2014/main" id="{9A9B081B-2489-4C4A-AE13-D093FE7B0753}"/>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8" name="Freeform 2282">
                  <a:extLst>
                    <a:ext uri="{FF2B5EF4-FFF2-40B4-BE49-F238E27FC236}">
                      <a16:creationId xmlns:a16="http://schemas.microsoft.com/office/drawing/2014/main" id="{5F0C3009-3DB1-416F-9EFF-29C4FDC17796}"/>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9" name="Freeform 2283">
                  <a:extLst>
                    <a:ext uri="{FF2B5EF4-FFF2-40B4-BE49-F238E27FC236}">
                      <a16:creationId xmlns:a16="http://schemas.microsoft.com/office/drawing/2014/main" id="{ECEA963D-E7C8-4524-8109-2DBCCD96AA20}"/>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0" name="Freeform 2284">
                  <a:extLst>
                    <a:ext uri="{FF2B5EF4-FFF2-40B4-BE49-F238E27FC236}">
                      <a16:creationId xmlns:a16="http://schemas.microsoft.com/office/drawing/2014/main" id="{18CEEA66-6324-4E3E-952D-5731074D8DB1}"/>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1" name="Freeform 2285">
                  <a:extLst>
                    <a:ext uri="{FF2B5EF4-FFF2-40B4-BE49-F238E27FC236}">
                      <a16:creationId xmlns:a16="http://schemas.microsoft.com/office/drawing/2014/main" id="{375C7BB6-CF0D-4FB1-97C7-00C5D67CF649}"/>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2" name="Freeform 2286">
                  <a:extLst>
                    <a:ext uri="{FF2B5EF4-FFF2-40B4-BE49-F238E27FC236}">
                      <a16:creationId xmlns:a16="http://schemas.microsoft.com/office/drawing/2014/main" id="{C0E5627D-7068-47D2-A7A8-DC3478771913}"/>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3" name="Freeform 2287">
                  <a:extLst>
                    <a:ext uri="{FF2B5EF4-FFF2-40B4-BE49-F238E27FC236}">
                      <a16:creationId xmlns:a16="http://schemas.microsoft.com/office/drawing/2014/main" id="{354B7524-EB73-4827-B66C-E2D9E87E9031}"/>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4" name="Freeform 2288">
                  <a:extLst>
                    <a:ext uri="{FF2B5EF4-FFF2-40B4-BE49-F238E27FC236}">
                      <a16:creationId xmlns:a16="http://schemas.microsoft.com/office/drawing/2014/main" id="{94375E11-3762-4AE9-B52D-A2BD32240CFE}"/>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5" name="Freeform 2289">
                  <a:extLst>
                    <a:ext uri="{FF2B5EF4-FFF2-40B4-BE49-F238E27FC236}">
                      <a16:creationId xmlns:a16="http://schemas.microsoft.com/office/drawing/2014/main" id="{F802F2B7-FBCF-40D4-B13E-EBC0C97CD536}"/>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6" name="Freeform 2290">
                  <a:extLst>
                    <a:ext uri="{FF2B5EF4-FFF2-40B4-BE49-F238E27FC236}">
                      <a16:creationId xmlns:a16="http://schemas.microsoft.com/office/drawing/2014/main" id="{FB810359-3CD9-4F6C-8FE0-A73B438EBAFB}"/>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7" name="Freeform 2291">
                  <a:extLst>
                    <a:ext uri="{FF2B5EF4-FFF2-40B4-BE49-F238E27FC236}">
                      <a16:creationId xmlns:a16="http://schemas.microsoft.com/office/drawing/2014/main" id="{0C1F73A9-99AC-43DF-AB14-EF99844A447E}"/>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8" name="Freeform 2292">
                  <a:extLst>
                    <a:ext uri="{FF2B5EF4-FFF2-40B4-BE49-F238E27FC236}">
                      <a16:creationId xmlns:a16="http://schemas.microsoft.com/office/drawing/2014/main" id="{4A76A4F8-F8BD-464D-8F47-3FF7CDED773E}"/>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9" name="Freeform 2293">
                  <a:extLst>
                    <a:ext uri="{FF2B5EF4-FFF2-40B4-BE49-F238E27FC236}">
                      <a16:creationId xmlns:a16="http://schemas.microsoft.com/office/drawing/2014/main" id="{6393E0B1-52B2-4C5B-85C5-790E3C77234A}"/>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429" name="Group 2294">
                <a:extLst>
                  <a:ext uri="{FF2B5EF4-FFF2-40B4-BE49-F238E27FC236}">
                    <a16:creationId xmlns:a16="http://schemas.microsoft.com/office/drawing/2014/main" id="{E8BA3B5D-41BB-4919-874D-641F6732140A}"/>
                  </a:ext>
                </a:extLst>
              </p:cNvPr>
              <p:cNvGrpSpPr>
                <a:grpSpLocks noChangeAspect="1"/>
              </p:cNvGrpSpPr>
              <p:nvPr/>
            </p:nvGrpSpPr>
            <p:grpSpPr bwMode="auto">
              <a:xfrm>
                <a:off x="1398" y="2352"/>
                <a:ext cx="906" cy="1113"/>
                <a:chOff x="1398" y="2352"/>
                <a:chExt cx="906" cy="1113"/>
              </a:xfrm>
            </p:grpSpPr>
            <p:sp>
              <p:nvSpPr>
                <p:cNvPr id="440" name="Freeform 2295">
                  <a:extLst>
                    <a:ext uri="{FF2B5EF4-FFF2-40B4-BE49-F238E27FC236}">
                      <a16:creationId xmlns:a16="http://schemas.microsoft.com/office/drawing/2014/main" id="{CBA965D0-11C2-416B-8FC9-BBC5C090457F}"/>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1" name="Freeform 2296">
                  <a:extLst>
                    <a:ext uri="{FF2B5EF4-FFF2-40B4-BE49-F238E27FC236}">
                      <a16:creationId xmlns:a16="http://schemas.microsoft.com/office/drawing/2014/main" id="{59917834-FFAF-4987-916C-152437EB5E5C}"/>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2" name="Freeform 2297">
                  <a:extLst>
                    <a:ext uri="{FF2B5EF4-FFF2-40B4-BE49-F238E27FC236}">
                      <a16:creationId xmlns:a16="http://schemas.microsoft.com/office/drawing/2014/main" id="{37CA3A6B-AB4B-4C68-91F5-C4D523DF5E70}"/>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3" name="Freeform 2298">
                  <a:extLst>
                    <a:ext uri="{FF2B5EF4-FFF2-40B4-BE49-F238E27FC236}">
                      <a16:creationId xmlns:a16="http://schemas.microsoft.com/office/drawing/2014/main" id="{95B10536-0B45-4889-9AFF-6A5D59AA8DFB}"/>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4" name="Freeform 2299">
                  <a:extLst>
                    <a:ext uri="{FF2B5EF4-FFF2-40B4-BE49-F238E27FC236}">
                      <a16:creationId xmlns:a16="http://schemas.microsoft.com/office/drawing/2014/main" id="{58A8CF6C-E26E-4F5C-8A87-E09CDD918A64}"/>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5" name="Freeform 2300">
                  <a:extLst>
                    <a:ext uri="{FF2B5EF4-FFF2-40B4-BE49-F238E27FC236}">
                      <a16:creationId xmlns:a16="http://schemas.microsoft.com/office/drawing/2014/main" id="{0FB69193-DD54-459B-BE9D-C8A47D500CDF}"/>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6" name="Freeform 2301">
                  <a:extLst>
                    <a:ext uri="{FF2B5EF4-FFF2-40B4-BE49-F238E27FC236}">
                      <a16:creationId xmlns:a16="http://schemas.microsoft.com/office/drawing/2014/main" id="{42DA7946-E447-42C4-892F-C1ED6F64CB96}"/>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7" name="Freeform 2302">
                  <a:extLst>
                    <a:ext uri="{FF2B5EF4-FFF2-40B4-BE49-F238E27FC236}">
                      <a16:creationId xmlns:a16="http://schemas.microsoft.com/office/drawing/2014/main" id="{9CD45315-8D0A-4850-915D-2D57F3A56F96}"/>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8" name="Freeform 2303">
                  <a:extLst>
                    <a:ext uri="{FF2B5EF4-FFF2-40B4-BE49-F238E27FC236}">
                      <a16:creationId xmlns:a16="http://schemas.microsoft.com/office/drawing/2014/main" id="{884985F0-7B67-4FA7-993F-EB0500BCE4FB}"/>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9" name="Freeform 2304">
                  <a:extLst>
                    <a:ext uri="{FF2B5EF4-FFF2-40B4-BE49-F238E27FC236}">
                      <a16:creationId xmlns:a16="http://schemas.microsoft.com/office/drawing/2014/main" id="{E64A22EB-98BD-4CDE-B3EC-82EBF27A380F}"/>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0" name="Freeform 2305">
                  <a:extLst>
                    <a:ext uri="{FF2B5EF4-FFF2-40B4-BE49-F238E27FC236}">
                      <a16:creationId xmlns:a16="http://schemas.microsoft.com/office/drawing/2014/main" id="{A35B3B9A-E7F5-4A40-A220-10EA8D995DAE}"/>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1" name="Freeform 2306">
                  <a:extLst>
                    <a:ext uri="{FF2B5EF4-FFF2-40B4-BE49-F238E27FC236}">
                      <a16:creationId xmlns:a16="http://schemas.microsoft.com/office/drawing/2014/main" id="{C1B11384-E490-4EE1-BD2F-C7B3792EC8D2}"/>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2" name="Freeform 2307">
                  <a:extLst>
                    <a:ext uri="{FF2B5EF4-FFF2-40B4-BE49-F238E27FC236}">
                      <a16:creationId xmlns:a16="http://schemas.microsoft.com/office/drawing/2014/main" id="{8790F457-9686-49A1-8D4B-607F365BACCC}"/>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3" name="Freeform 2308">
                  <a:extLst>
                    <a:ext uri="{FF2B5EF4-FFF2-40B4-BE49-F238E27FC236}">
                      <a16:creationId xmlns:a16="http://schemas.microsoft.com/office/drawing/2014/main" id="{52BD5CEC-C478-4ABB-912C-D519FBE82772}"/>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4" name="Freeform 2309">
                  <a:extLst>
                    <a:ext uri="{FF2B5EF4-FFF2-40B4-BE49-F238E27FC236}">
                      <a16:creationId xmlns:a16="http://schemas.microsoft.com/office/drawing/2014/main" id="{9A8460FF-0412-4B7E-BC91-43C5622EB638}"/>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5" name="Freeform 2310">
                  <a:extLst>
                    <a:ext uri="{FF2B5EF4-FFF2-40B4-BE49-F238E27FC236}">
                      <a16:creationId xmlns:a16="http://schemas.microsoft.com/office/drawing/2014/main" id="{1CD83C26-612A-4FB5-89CB-6DF509B26B3D}"/>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6" name="Freeform 2311">
                  <a:extLst>
                    <a:ext uri="{FF2B5EF4-FFF2-40B4-BE49-F238E27FC236}">
                      <a16:creationId xmlns:a16="http://schemas.microsoft.com/office/drawing/2014/main" id="{AE4D52A1-A937-40C5-A1A4-7064A8C29B0A}"/>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7" name="Freeform 2312">
                  <a:extLst>
                    <a:ext uri="{FF2B5EF4-FFF2-40B4-BE49-F238E27FC236}">
                      <a16:creationId xmlns:a16="http://schemas.microsoft.com/office/drawing/2014/main" id="{2CB07FB2-5E25-4500-981C-AE860AA8E098}"/>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8" name="Freeform 2313">
                  <a:extLst>
                    <a:ext uri="{FF2B5EF4-FFF2-40B4-BE49-F238E27FC236}">
                      <a16:creationId xmlns:a16="http://schemas.microsoft.com/office/drawing/2014/main" id="{2DA9D288-6AC7-4564-AE4C-3861B7721284}"/>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9" name="Freeform 2314">
                  <a:extLst>
                    <a:ext uri="{FF2B5EF4-FFF2-40B4-BE49-F238E27FC236}">
                      <a16:creationId xmlns:a16="http://schemas.microsoft.com/office/drawing/2014/main" id="{C77DDB65-256A-435F-B58E-A9E07B377AE6}"/>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0" name="Freeform 2315">
                  <a:extLst>
                    <a:ext uri="{FF2B5EF4-FFF2-40B4-BE49-F238E27FC236}">
                      <a16:creationId xmlns:a16="http://schemas.microsoft.com/office/drawing/2014/main" id="{18BFDD6F-FF32-43BE-993E-8C44BA670D90}"/>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1" name="Freeform 2316">
                  <a:extLst>
                    <a:ext uri="{FF2B5EF4-FFF2-40B4-BE49-F238E27FC236}">
                      <a16:creationId xmlns:a16="http://schemas.microsoft.com/office/drawing/2014/main" id="{D2CCEC9F-5690-4A0E-87B2-CEC7E461D559}"/>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2" name="Freeform 2317">
                  <a:extLst>
                    <a:ext uri="{FF2B5EF4-FFF2-40B4-BE49-F238E27FC236}">
                      <a16:creationId xmlns:a16="http://schemas.microsoft.com/office/drawing/2014/main" id="{21A75764-252C-4A7B-84EA-F0262E3C608C}"/>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3" name="Freeform 2318">
                  <a:extLst>
                    <a:ext uri="{FF2B5EF4-FFF2-40B4-BE49-F238E27FC236}">
                      <a16:creationId xmlns:a16="http://schemas.microsoft.com/office/drawing/2014/main" id="{A7EC8AB9-764D-4271-89CE-97C9CA0C3540}"/>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4" name="Freeform 2319">
                  <a:extLst>
                    <a:ext uri="{FF2B5EF4-FFF2-40B4-BE49-F238E27FC236}">
                      <a16:creationId xmlns:a16="http://schemas.microsoft.com/office/drawing/2014/main" id="{807869D6-70F7-401D-9180-D7B132E538AC}"/>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5" name="Freeform 2320">
                  <a:extLst>
                    <a:ext uri="{FF2B5EF4-FFF2-40B4-BE49-F238E27FC236}">
                      <a16:creationId xmlns:a16="http://schemas.microsoft.com/office/drawing/2014/main" id="{C3A83E1E-09EA-43E5-AE4B-6C94D60F7018}"/>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6" name="Freeform 2321">
                  <a:extLst>
                    <a:ext uri="{FF2B5EF4-FFF2-40B4-BE49-F238E27FC236}">
                      <a16:creationId xmlns:a16="http://schemas.microsoft.com/office/drawing/2014/main" id="{66DFAB5B-7C0B-46C1-B525-E708EB0D14A9}"/>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7" name="Freeform 2322">
                  <a:extLst>
                    <a:ext uri="{FF2B5EF4-FFF2-40B4-BE49-F238E27FC236}">
                      <a16:creationId xmlns:a16="http://schemas.microsoft.com/office/drawing/2014/main" id="{B8451BE6-2208-4095-A6EF-7654E4A92D06}"/>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8" name="Freeform 2323">
                  <a:extLst>
                    <a:ext uri="{FF2B5EF4-FFF2-40B4-BE49-F238E27FC236}">
                      <a16:creationId xmlns:a16="http://schemas.microsoft.com/office/drawing/2014/main" id="{27F0C483-0CB1-47CC-AB8A-4C263C20BC0A}"/>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9" name="Freeform 2324">
                  <a:extLst>
                    <a:ext uri="{FF2B5EF4-FFF2-40B4-BE49-F238E27FC236}">
                      <a16:creationId xmlns:a16="http://schemas.microsoft.com/office/drawing/2014/main" id="{E38438B7-7B73-4F3A-B1A9-B4A3C045AAE6}"/>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0" name="Freeform 2325">
                  <a:extLst>
                    <a:ext uri="{FF2B5EF4-FFF2-40B4-BE49-F238E27FC236}">
                      <a16:creationId xmlns:a16="http://schemas.microsoft.com/office/drawing/2014/main" id="{B4D77B5D-DF1A-4BD3-A13B-2B6D59B86FB0}"/>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1" name="Freeform 2326">
                  <a:extLst>
                    <a:ext uri="{FF2B5EF4-FFF2-40B4-BE49-F238E27FC236}">
                      <a16:creationId xmlns:a16="http://schemas.microsoft.com/office/drawing/2014/main" id="{7581B56E-DD72-4370-B84E-002D9AFF25F1}"/>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2" name="Freeform 2327">
                  <a:extLst>
                    <a:ext uri="{FF2B5EF4-FFF2-40B4-BE49-F238E27FC236}">
                      <a16:creationId xmlns:a16="http://schemas.microsoft.com/office/drawing/2014/main" id="{53ABFB46-21E6-4AC9-9A97-171BF843EE84}"/>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3" name="Freeform 2328">
                  <a:extLst>
                    <a:ext uri="{FF2B5EF4-FFF2-40B4-BE49-F238E27FC236}">
                      <a16:creationId xmlns:a16="http://schemas.microsoft.com/office/drawing/2014/main" id="{FE361E30-15E8-463A-A71A-2DA19D284C72}"/>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4" name="Freeform 2329">
                  <a:extLst>
                    <a:ext uri="{FF2B5EF4-FFF2-40B4-BE49-F238E27FC236}">
                      <a16:creationId xmlns:a16="http://schemas.microsoft.com/office/drawing/2014/main" id="{69DA15F0-3E63-4B24-9AEC-24C4F88255B7}"/>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5" name="Freeform 2330">
                  <a:extLst>
                    <a:ext uri="{FF2B5EF4-FFF2-40B4-BE49-F238E27FC236}">
                      <a16:creationId xmlns:a16="http://schemas.microsoft.com/office/drawing/2014/main" id="{CEB58BE4-4A9F-42AD-A77D-601889C4547E}"/>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6" name="Freeform 2331">
                  <a:extLst>
                    <a:ext uri="{FF2B5EF4-FFF2-40B4-BE49-F238E27FC236}">
                      <a16:creationId xmlns:a16="http://schemas.microsoft.com/office/drawing/2014/main" id="{3D9DC56D-18A8-4E31-ACA6-6B2B7CBC3545}"/>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7" name="Freeform 2332">
                  <a:extLst>
                    <a:ext uri="{FF2B5EF4-FFF2-40B4-BE49-F238E27FC236}">
                      <a16:creationId xmlns:a16="http://schemas.microsoft.com/office/drawing/2014/main" id="{639E6DA7-0A09-44EB-BAE5-28F52EA9B0D9}"/>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8" name="Freeform 2333">
                  <a:extLst>
                    <a:ext uri="{FF2B5EF4-FFF2-40B4-BE49-F238E27FC236}">
                      <a16:creationId xmlns:a16="http://schemas.microsoft.com/office/drawing/2014/main" id="{61D52B0C-C71F-4ED8-9D68-9232A767A324}"/>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9" name="Freeform 2334">
                  <a:extLst>
                    <a:ext uri="{FF2B5EF4-FFF2-40B4-BE49-F238E27FC236}">
                      <a16:creationId xmlns:a16="http://schemas.microsoft.com/office/drawing/2014/main" id="{36D19730-9517-4A80-99CF-23E4E3792069}"/>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0" name="Freeform 2335">
                  <a:extLst>
                    <a:ext uri="{FF2B5EF4-FFF2-40B4-BE49-F238E27FC236}">
                      <a16:creationId xmlns:a16="http://schemas.microsoft.com/office/drawing/2014/main" id="{18A1E37C-8C45-44CB-9ED1-8004BB99343E}"/>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1" name="Freeform 2336">
                  <a:extLst>
                    <a:ext uri="{FF2B5EF4-FFF2-40B4-BE49-F238E27FC236}">
                      <a16:creationId xmlns:a16="http://schemas.microsoft.com/office/drawing/2014/main" id="{269C671C-D900-4850-BCD2-0424BC953819}"/>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2" name="Freeform 2337">
                  <a:extLst>
                    <a:ext uri="{FF2B5EF4-FFF2-40B4-BE49-F238E27FC236}">
                      <a16:creationId xmlns:a16="http://schemas.microsoft.com/office/drawing/2014/main" id="{4AC5201B-A275-4948-8098-B1E7A2D3274B}"/>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3" name="Freeform 2338">
                  <a:extLst>
                    <a:ext uri="{FF2B5EF4-FFF2-40B4-BE49-F238E27FC236}">
                      <a16:creationId xmlns:a16="http://schemas.microsoft.com/office/drawing/2014/main" id="{20F3C52B-5B32-4ED8-99AF-5952A84E2BFE}"/>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4" name="Freeform 2339">
                  <a:extLst>
                    <a:ext uri="{FF2B5EF4-FFF2-40B4-BE49-F238E27FC236}">
                      <a16:creationId xmlns:a16="http://schemas.microsoft.com/office/drawing/2014/main" id="{F5DDA1B6-372B-49C2-A3EB-109FF5AC6A5A}"/>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5" name="Freeform 2340">
                  <a:extLst>
                    <a:ext uri="{FF2B5EF4-FFF2-40B4-BE49-F238E27FC236}">
                      <a16:creationId xmlns:a16="http://schemas.microsoft.com/office/drawing/2014/main" id="{59B39323-5295-47B8-B657-94A726553E98}"/>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6" name="Freeform 2341">
                  <a:extLst>
                    <a:ext uri="{FF2B5EF4-FFF2-40B4-BE49-F238E27FC236}">
                      <a16:creationId xmlns:a16="http://schemas.microsoft.com/office/drawing/2014/main" id="{D36BDC12-06C5-41BF-A56D-E8110B7DEFDD}"/>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7" name="Freeform 2342">
                  <a:extLst>
                    <a:ext uri="{FF2B5EF4-FFF2-40B4-BE49-F238E27FC236}">
                      <a16:creationId xmlns:a16="http://schemas.microsoft.com/office/drawing/2014/main" id="{B8C58281-8BD2-471E-9CC6-F7A97B0D873E}"/>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8" name="Freeform 2343">
                  <a:extLst>
                    <a:ext uri="{FF2B5EF4-FFF2-40B4-BE49-F238E27FC236}">
                      <a16:creationId xmlns:a16="http://schemas.microsoft.com/office/drawing/2014/main" id="{1FBD4DFF-21BF-413A-AF37-EE35DDB038AB}"/>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9" name="Freeform 2344">
                  <a:extLst>
                    <a:ext uri="{FF2B5EF4-FFF2-40B4-BE49-F238E27FC236}">
                      <a16:creationId xmlns:a16="http://schemas.microsoft.com/office/drawing/2014/main" id="{2C63E3D2-C962-4A37-B1B4-0BD586048BD7}"/>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0" name="Freeform 2345">
                  <a:extLst>
                    <a:ext uri="{FF2B5EF4-FFF2-40B4-BE49-F238E27FC236}">
                      <a16:creationId xmlns:a16="http://schemas.microsoft.com/office/drawing/2014/main" id="{B0D6D7B1-D4B9-43A7-BB06-404CCBD8BA07}"/>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1" name="Freeform 2346">
                  <a:extLst>
                    <a:ext uri="{FF2B5EF4-FFF2-40B4-BE49-F238E27FC236}">
                      <a16:creationId xmlns:a16="http://schemas.microsoft.com/office/drawing/2014/main" id="{72056759-B259-44AF-A19C-A646DAF32C18}"/>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2" name="Freeform 2347">
                  <a:extLst>
                    <a:ext uri="{FF2B5EF4-FFF2-40B4-BE49-F238E27FC236}">
                      <a16:creationId xmlns:a16="http://schemas.microsoft.com/office/drawing/2014/main" id="{46581F96-2C2B-4504-BA5A-EFF9979E08F3}"/>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3" name="Freeform 2348">
                  <a:extLst>
                    <a:ext uri="{FF2B5EF4-FFF2-40B4-BE49-F238E27FC236}">
                      <a16:creationId xmlns:a16="http://schemas.microsoft.com/office/drawing/2014/main" id="{48842C47-9A2C-425B-BB60-362DE96527AD}"/>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4" name="Freeform 2349">
                  <a:extLst>
                    <a:ext uri="{FF2B5EF4-FFF2-40B4-BE49-F238E27FC236}">
                      <a16:creationId xmlns:a16="http://schemas.microsoft.com/office/drawing/2014/main" id="{03525997-3C2E-4CC0-9D98-18B023655172}"/>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5" name="Freeform 2350">
                  <a:extLst>
                    <a:ext uri="{FF2B5EF4-FFF2-40B4-BE49-F238E27FC236}">
                      <a16:creationId xmlns:a16="http://schemas.microsoft.com/office/drawing/2014/main" id="{0E3C0DD1-BDF1-4EAB-A446-3908C0FF816C}"/>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6" name="Freeform 2351">
                  <a:extLst>
                    <a:ext uri="{FF2B5EF4-FFF2-40B4-BE49-F238E27FC236}">
                      <a16:creationId xmlns:a16="http://schemas.microsoft.com/office/drawing/2014/main" id="{7383AD25-4058-43AF-A7A6-E63CBDAF1641}"/>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7" name="Freeform 2352">
                  <a:extLst>
                    <a:ext uri="{FF2B5EF4-FFF2-40B4-BE49-F238E27FC236}">
                      <a16:creationId xmlns:a16="http://schemas.microsoft.com/office/drawing/2014/main" id="{3BA48978-EF5C-4A5D-AFDF-A15D9A074959}"/>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8" name="Freeform 2353">
                  <a:extLst>
                    <a:ext uri="{FF2B5EF4-FFF2-40B4-BE49-F238E27FC236}">
                      <a16:creationId xmlns:a16="http://schemas.microsoft.com/office/drawing/2014/main" id="{212F0C64-CF34-4210-A1F8-D11EB02D6357}"/>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9" name="Freeform 2354">
                  <a:extLst>
                    <a:ext uri="{FF2B5EF4-FFF2-40B4-BE49-F238E27FC236}">
                      <a16:creationId xmlns:a16="http://schemas.microsoft.com/office/drawing/2014/main" id="{F407E85D-06EB-4EFC-91EC-9F6F85F48A1E}"/>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0" name="Freeform 2355">
                  <a:extLst>
                    <a:ext uri="{FF2B5EF4-FFF2-40B4-BE49-F238E27FC236}">
                      <a16:creationId xmlns:a16="http://schemas.microsoft.com/office/drawing/2014/main" id="{BE422CE1-72DD-4FF5-B16C-B04ADCB242AD}"/>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1" name="Freeform 2356">
                  <a:extLst>
                    <a:ext uri="{FF2B5EF4-FFF2-40B4-BE49-F238E27FC236}">
                      <a16:creationId xmlns:a16="http://schemas.microsoft.com/office/drawing/2014/main" id="{8A76AB37-C6D4-4572-97A2-40C27F4E1CC8}"/>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2" name="Freeform 2357">
                  <a:extLst>
                    <a:ext uri="{FF2B5EF4-FFF2-40B4-BE49-F238E27FC236}">
                      <a16:creationId xmlns:a16="http://schemas.microsoft.com/office/drawing/2014/main" id="{371EE860-DADE-44A2-9C26-D0BAC9D015B3}"/>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3" name="Freeform 2358">
                  <a:extLst>
                    <a:ext uri="{FF2B5EF4-FFF2-40B4-BE49-F238E27FC236}">
                      <a16:creationId xmlns:a16="http://schemas.microsoft.com/office/drawing/2014/main" id="{E4F2C100-8890-4426-8EA3-75208E618670}"/>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4" name="Freeform 2359">
                  <a:extLst>
                    <a:ext uri="{FF2B5EF4-FFF2-40B4-BE49-F238E27FC236}">
                      <a16:creationId xmlns:a16="http://schemas.microsoft.com/office/drawing/2014/main" id="{D4FDEC1B-A2BC-4946-AFBF-0234D1372EDD}"/>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5" name="Freeform 2360">
                  <a:extLst>
                    <a:ext uri="{FF2B5EF4-FFF2-40B4-BE49-F238E27FC236}">
                      <a16:creationId xmlns:a16="http://schemas.microsoft.com/office/drawing/2014/main" id="{2B5337BD-2F51-47AA-928E-2671A6FA4019}"/>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6" name="Freeform 2361">
                  <a:extLst>
                    <a:ext uri="{FF2B5EF4-FFF2-40B4-BE49-F238E27FC236}">
                      <a16:creationId xmlns:a16="http://schemas.microsoft.com/office/drawing/2014/main" id="{A53DFE02-E902-44F1-BAFB-A7C8807B860F}"/>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7" name="Freeform 2362">
                  <a:extLst>
                    <a:ext uri="{FF2B5EF4-FFF2-40B4-BE49-F238E27FC236}">
                      <a16:creationId xmlns:a16="http://schemas.microsoft.com/office/drawing/2014/main" id="{02EED174-210A-4555-ABD1-14EBE848CF1D}"/>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8" name="Freeform 2363">
                  <a:extLst>
                    <a:ext uri="{FF2B5EF4-FFF2-40B4-BE49-F238E27FC236}">
                      <a16:creationId xmlns:a16="http://schemas.microsoft.com/office/drawing/2014/main" id="{F1B2C0E1-3FE8-4245-AC18-36A684F0F024}"/>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9" name="Freeform 2364">
                  <a:extLst>
                    <a:ext uri="{FF2B5EF4-FFF2-40B4-BE49-F238E27FC236}">
                      <a16:creationId xmlns:a16="http://schemas.microsoft.com/office/drawing/2014/main" id="{52605F9A-6584-4143-9DDA-314783115089}"/>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0" name="Freeform 2365">
                  <a:extLst>
                    <a:ext uri="{FF2B5EF4-FFF2-40B4-BE49-F238E27FC236}">
                      <a16:creationId xmlns:a16="http://schemas.microsoft.com/office/drawing/2014/main" id="{E9853B0A-72F7-432A-B741-C8BABDA6E148}"/>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1" name="Freeform 2366">
                  <a:extLst>
                    <a:ext uri="{FF2B5EF4-FFF2-40B4-BE49-F238E27FC236}">
                      <a16:creationId xmlns:a16="http://schemas.microsoft.com/office/drawing/2014/main" id="{A718C36A-BC96-439E-AD97-DE563A2A1B26}"/>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2" name="Freeform 2367">
                  <a:extLst>
                    <a:ext uri="{FF2B5EF4-FFF2-40B4-BE49-F238E27FC236}">
                      <a16:creationId xmlns:a16="http://schemas.microsoft.com/office/drawing/2014/main" id="{D1FE0C63-121D-4195-A79E-AA7F0D09AB4B}"/>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3" name="Freeform 2368">
                  <a:extLst>
                    <a:ext uri="{FF2B5EF4-FFF2-40B4-BE49-F238E27FC236}">
                      <a16:creationId xmlns:a16="http://schemas.microsoft.com/office/drawing/2014/main" id="{64DD7535-C184-40B7-A272-33E92DAFB433}"/>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4" name="Freeform 2369">
                  <a:extLst>
                    <a:ext uri="{FF2B5EF4-FFF2-40B4-BE49-F238E27FC236}">
                      <a16:creationId xmlns:a16="http://schemas.microsoft.com/office/drawing/2014/main" id="{2DF5C262-987F-4723-AE38-F7F29DC91D8A}"/>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5" name="Freeform 2370">
                  <a:extLst>
                    <a:ext uri="{FF2B5EF4-FFF2-40B4-BE49-F238E27FC236}">
                      <a16:creationId xmlns:a16="http://schemas.microsoft.com/office/drawing/2014/main" id="{E5AC905A-D7E6-422B-8B9D-4DA2ACB03C91}"/>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6" name="Freeform 2371">
                  <a:extLst>
                    <a:ext uri="{FF2B5EF4-FFF2-40B4-BE49-F238E27FC236}">
                      <a16:creationId xmlns:a16="http://schemas.microsoft.com/office/drawing/2014/main" id="{1D98E3D7-7DFC-4483-82FA-D54C28B9543D}"/>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7" name="Freeform 2372">
                  <a:extLst>
                    <a:ext uri="{FF2B5EF4-FFF2-40B4-BE49-F238E27FC236}">
                      <a16:creationId xmlns:a16="http://schemas.microsoft.com/office/drawing/2014/main" id="{1EB9ACE0-F0A2-4E8E-86C4-108748B5471D}"/>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8" name="Freeform 2373">
                  <a:extLst>
                    <a:ext uri="{FF2B5EF4-FFF2-40B4-BE49-F238E27FC236}">
                      <a16:creationId xmlns:a16="http://schemas.microsoft.com/office/drawing/2014/main" id="{FBD6C157-89FD-494A-8EAA-9029CED1094C}"/>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9" name="Freeform 2374">
                  <a:extLst>
                    <a:ext uri="{FF2B5EF4-FFF2-40B4-BE49-F238E27FC236}">
                      <a16:creationId xmlns:a16="http://schemas.microsoft.com/office/drawing/2014/main" id="{E879909F-B89F-4078-BA9F-BA588C118FFE}"/>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0" name="Freeform 2375">
                  <a:extLst>
                    <a:ext uri="{FF2B5EF4-FFF2-40B4-BE49-F238E27FC236}">
                      <a16:creationId xmlns:a16="http://schemas.microsoft.com/office/drawing/2014/main" id="{F49E75AF-C04A-4BEB-B80E-662D99F67DC9}"/>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1" name="Freeform 2376">
                  <a:extLst>
                    <a:ext uri="{FF2B5EF4-FFF2-40B4-BE49-F238E27FC236}">
                      <a16:creationId xmlns:a16="http://schemas.microsoft.com/office/drawing/2014/main" id="{2F654F22-DAF2-40B0-A25C-DF7235BA1661}"/>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2" name="Freeform 2377">
                  <a:extLst>
                    <a:ext uri="{FF2B5EF4-FFF2-40B4-BE49-F238E27FC236}">
                      <a16:creationId xmlns:a16="http://schemas.microsoft.com/office/drawing/2014/main" id="{22C319F7-C2F4-48EE-95CE-8B0308D3351A}"/>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3" name="Freeform 2378">
                  <a:extLst>
                    <a:ext uri="{FF2B5EF4-FFF2-40B4-BE49-F238E27FC236}">
                      <a16:creationId xmlns:a16="http://schemas.microsoft.com/office/drawing/2014/main" id="{5E161D73-02F7-46FD-B930-D0FFEE6DE735}"/>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4" name="Freeform 2379">
                  <a:extLst>
                    <a:ext uri="{FF2B5EF4-FFF2-40B4-BE49-F238E27FC236}">
                      <a16:creationId xmlns:a16="http://schemas.microsoft.com/office/drawing/2014/main" id="{C3226EF1-C7B2-480A-95DF-9C63F5AA240D}"/>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5" name="Freeform 2380">
                  <a:extLst>
                    <a:ext uri="{FF2B5EF4-FFF2-40B4-BE49-F238E27FC236}">
                      <a16:creationId xmlns:a16="http://schemas.microsoft.com/office/drawing/2014/main" id="{4C37E9DA-3D75-4357-962E-0095CE68B67F}"/>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6" name="Freeform 2381">
                  <a:extLst>
                    <a:ext uri="{FF2B5EF4-FFF2-40B4-BE49-F238E27FC236}">
                      <a16:creationId xmlns:a16="http://schemas.microsoft.com/office/drawing/2014/main" id="{64B6CD7E-79CB-44A1-9315-7F5F6456E2DB}"/>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7" name="Freeform 2382">
                  <a:extLst>
                    <a:ext uri="{FF2B5EF4-FFF2-40B4-BE49-F238E27FC236}">
                      <a16:creationId xmlns:a16="http://schemas.microsoft.com/office/drawing/2014/main" id="{050B3D04-6085-4BFB-AF23-FCB7E0D8316C}"/>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8" name="Freeform 2383">
                  <a:extLst>
                    <a:ext uri="{FF2B5EF4-FFF2-40B4-BE49-F238E27FC236}">
                      <a16:creationId xmlns:a16="http://schemas.microsoft.com/office/drawing/2014/main" id="{A4570A53-5B8E-424E-8BF4-443BF2EBDFE2}"/>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9" name="Freeform 2384">
                  <a:extLst>
                    <a:ext uri="{FF2B5EF4-FFF2-40B4-BE49-F238E27FC236}">
                      <a16:creationId xmlns:a16="http://schemas.microsoft.com/office/drawing/2014/main" id="{243518B5-F8B2-4654-A034-F26992D3461A}"/>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0" name="Freeform 2385">
                  <a:extLst>
                    <a:ext uri="{FF2B5EF4-FFF2-40B4-BE49-F238E27FC236}">
                      <a16:creationId xmlns:a16="http://schemas.microsoft.com/office/drawing/2014/main" id="{F5FAC006-23FA-469E-909A-D2675CBB0CEF}"/>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1" name="Freeform 2386">
                  <a:extLst>
                    <a:ext uri="{FF2B5EF4-FFF2-40B4-BE49-F238E27FC236}">
                      <a16:creationId xmlns:a16="http://schemas.microsoft.com/office/drawing/2014/main" id="{4CF75009-62E8-49E2-A563-0E5090B6615D}"/>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2" name="Freeform 2387">
                  <a:extLst>
                    <a:ext uri="{FF2B5EF4-FFF2-40B4-BE49-F238E27FC236}">
                      <a16:creationId xmlns:a16="http://schemas.microsoft.com/office/drawing/2014/main" id="{7D6342A0-846F-4797-914F-25E93E4B3B90}"/>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3" name="Freeform 2388">
                  <a:extLst>
                    <a:ext uri="{FF2B5EF4-FFF2-40B4-BE49-F238E27FC236}">
                      <a16:creationId xmlns:a16="http://schemas.microsoft.com/office/drawing/2014/main" id="{863CE1AB-CA28-4CAC-B67F-EAB441E7FD36}"/>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4" name="Freeform 2389">
                  <a:extLst>
                    <a:ext uri="{FF2B5EF4-FFF2-40B4-BE49-F238E27FC236}">
                      <a16:creationId xmlns:a16="http://schemas.microsoft.com/office/drawing/2014/main" id="{25200065-04B6-4866-A45C-6BB052EBD20C}"/>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5" name="Freeform 2390">
                  <a:extLst>
                    <a:ext uri="{FF2B5EF4-FFF2-40B4-BE49-F238E27FC236}">
                      <a16:creationId xmlns:a16="http://schemas.microsoft.com/office/drawing/2014/main" id="{15CC5D05-777C-4276-878E-C5275E1D0450}"/>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6" name="Freeform 2391">
                  <a:extLst>
                    <a:ext uri="{FF2B5EF4-FFF2-40B4-BE49-F238E27FC236}">
                      <a16:creationId xmlns:a16="http://schemas.microsoft.com/office/drawing/2014/main" id="{99A9D0F8-E096-4AD6-81F0-6A18256ED780}"/>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7" name="Freeform 2392">
                  <a:extLst>
                    <a:ext uri="{FF2B5EF4-FFF2-40B4-BE49-F238E27FC236}">
                      <a16:creationId xmlns:a16="http://schemas.microsoft.com/office/drawing/2014/main" id="{DC87D412-C4F4-4248-B8E0-5D978F8EE43E}"/>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8" name="Freeform 2393">
                  <a:extLst>
                    <a:ext uri="{FF2B5EF4-FFF2-40B4-BE49-F238E27FC236}">
                      <a16:creationId xmlns:a16="http://schemas.microsoft.com/office/drawing/2014/main" id="{C7836097-9B6F-405D-8D9A-AAE315014ADE}"/>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9" name="Freeform 2394">
                  <a:extLst>
                    <a:ext uri="{FF2B5EF4-FFF2-40B4-BE49-F238E27FC236}">
                      <a16:creationId xmlns:a16="http://schemas.microsoft.com/office/drawing/2014/main" id="{17411A55-6D0C-4ACC-BEEE-5C1D1231546E}"/>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0" name="Freeform 2395">
                  <a:extLst>
                    <a:ext uri="{FF2B5EF4-FFF2-40B4-BE49-F238E27FC236}">
                      <a16:creationId xmlns:a16="http://schemas.microsoft.com/office/drawing/2014/main" id="{88E731C8-C219-471B-96C1-F5D9B2653E3A}"/>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1" name="Freeform 2396">
                  <a:extLst>
                    <a:ext uri="{FF2B5EF4-FFF2-40B4-BE49-F238E27FC236}">
                      <a16:creationId xmlns:a16="http://schemas.microsoft.com/office/drawing/2014/main" id="{70ACB49F-9158-4FCA-810B-D19E4D0425DE}"/>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2" name="Freeform 2397">
                  <a:extLst>
                    <a:ext uri="{FF2B5EF4-FFF2-40B4-BE49-F238E27FC236}">
                      <a16:creationId xmlns:a16="http://schemas.microsoft.com/office/drawing/2014/main" id="{1ABB8A29-8B7B-4667-9AD0-C54BFDA3CDEE}"/>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3" name="Freeform 2398">
                  <a:extLst>
                    <a:ext uri="{FF2B5EF4-FFF2-40B4-BE49-F238E27FC236}">
                      <a16:creationId xmlns:a16="http://schemas.microsoft.com/office/drawing/2014/main" id="{1C4E4787-5100-4F90-A49E-E82CD8AEA593}"/>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4" name="Freeform 2399">
                  <a:extLst>
                    <a:ext uri="{FF2B5EF4-FFF2-40B4-BE49-F238E27FC236}">
                      <a16:creationId xmlns:a16="http://schemas.microsoft.com/office/drawing/2014/main" id="{5D4BC200-11A3-45B5-8CF4-ADDC1BF704B3}"/>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5" name="Freeform 2400">
                  <a:extLst>
                    <a:ext uri="{FF2B5EF4-FFF2-40B4-BE49-F238E27FC236}">
                      <a16:creationId xmlns:a16="http://schemas.microsoft.com/office/drawing/2014/main" id="{3C841B00-CAC7-452B-A7A4-E84F1BB810B5}"/>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6" name="Freeform 2401">
                  <a:extLst>
                    <a:ext uri="{FF2B5EF4-FFF2-40B4-BE49-F238E27FC236}">
                      <a16:creationId xmlns:a16="http://schemas.microsoft.com/office/drawing/2014/main" id="{0A7B8C36-CE8E-4D87-9B10-85F95E36DA0C}"/>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7" name="Freeform 2402">
                  <a:extLst>
                    <a:ext uri="{FF2B5EF4-FFF2-40B4-BE49-F238E27FC236}">
                      <a16:creationId xmlns:a16="http://schemas.microsoft.com/office/drawing/2014/main" id="{BF373C90-2A13-4B58-BDEF-A1B8A37C9A2A}"/>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8" name="Freeform 2403">
                  <a:extLst>
                    <a:ext uri="{FF2B5EF4-FFF2-40B4-BE49-F238E27FC236}">
                      <a16:creationId xmlns:a16="http://schemas.microsoft.com/office/drawing/2014/main" id="{EB45A944-CFC0-4B2E-B2D1-44E27A320DBB}"/>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9" name="Freeform 2404">
                  <a:extLst>
                    <a:ext uri="{FF2B5EF4-FFF2-40B4-BE49-F238E27FC236}">
                      <a16:creationId xmlns:a16="http://schemas.microsoft.com/office/drawing/2014/main" id="{FA44CF7B-1089-4CFC-8B37-2081AD46FB00}"/>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0" name="Freeform 2405">
                  <a:extLst>
                    <a:ext uri="{FF2B5EF4-FFF2-40B4-BE49-F238E27FC236}">
                      <a16:creationId xmlns:a16="http://schemas.microsoft.com/office/drawing/2014/main" id="{531BD620-13DD-4C2D-8BF0-FEA517237516}"/>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1" name="Freeform 2406">
                  <a:extLst>
                    <a:ext uri="{FF2B5EF4-FFF2-40B4-BE49-F238E27FC236}">
                      <a16:creationId xmlns:a16="http://schemas.microsoft.com/office/drawing/2014/main" id="{06082F68-D96B-49A5-A096-8B6824533069}"/>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2" name="Freeform 2407">
                  <a:extLst>
                    <a:ext uri="{FF2B5EF4-FFF2-40B4-BE49-F238E27FC236}">
                      <a16:creationId xmlns:a16="http://schemas.microsoft.com/office/drawing/2014/main" id="{2921BDAB-1E73-41BE-BC99-FAFF0FEADA3D}"/>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3" name="Freeform 2408">
                  <a:extLst>
                    <a:ext uri="{FF2B5EF4-FFF2-40B4-BE49-F238E27FC236}">
                      <a16:creationId xmlns:a16="http://schemas.microsoft.com/office/drawing/2014/main" id="{4C37B2A4-7DE6-4180-BE14-7036EA32227A}"/>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4" name="Freeform 2409">
                  <a:extLst>
                    <a:ext uri="{FF2B5EF4-FFF2-40B4-BE49-F238E27FC236}">
                      <a16:creationId xmlns:a16="http://schemas.microsoft.com/office/drawing/2014/main" id="{0E926C8C-D388-4141-AF0D-3A4C42FDB194}"/>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5" name="Freeform 2410">
                  <a:extLst>
                    <a:ext uri="{FF2B5EF4-FFF2-40B4-BE49-F238E27FC236}">
                      <a16:creationId xmlns:a16="http://schemas.microsoft.com/office/drawing/2014/main" id="{41EF73DE-CB30-4267-99B9-0C78C1BD3689}"/>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6" name="Freeform 2411">
                  <a:extLst>
                    <a:ext uri="{FF2B5EF4-FFF2-40B4-BE49-F238E27FC236}">
                      <a16:creationId xmlns:a16="http://schemas.microsoft.com/office/drawing/2014/main" id="{355F8FBB-407A-42DC-B326-6F3B4FB97FDE}"/>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7" name="Freeform 2412">
                  <a:extLst>
                    <a:ext uri="{FF2B5EF4-FFF2-40B4-BE49-F238E27FC236}">
                      <a16:creationId xmlns:a16="http://schemas.microsoft.com/office/drawing/2014/main" id="{F1D463E9-ED9A-4309-B05A-75AA89F92B43}"/>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8" name="Freeform 2413">
                  <a:extLst>
                    <a:ext uri="{FF2B5EF4-FFF2-40B4-BE49-F238E27FC236}">
                      <a16:creationId xmlns:a16="http://schemas.microsoft.com/office/drawing/2014/main" id="{715BD932-F70C-4A8B-9B71-1C309DFEA54D}"/>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9" name="Freeform 2414">
                  <a:extLst>
                    <a:ext uri="{FF2B5EF4-FFF2-40B4-BE49-F238E27FC236}">
                      <a16:creationId xmlns:a16="http://schemas.microsoft.com/office/drawing/2014/main" id="{6614AB96-6058-4396-9385-F68B614CCB3E}"/>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0" name="Freeform 2415">
                  <a:extLst>
                    <a:ext uri="{FF2B5EF4-FFF2-40B4-BE49-F238E27FC236}">
                      <a16:creationId xmlns:a16="http://schemas.microsoft.com/office/drawing/2014/main" id="{780A8612-91A2-4C8F-9E28-5A028653648D}"/>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1" name="Freeform 2416">
                  <a:extLst>
                    <a:ext uri="{FF2B5EF4-FFF2-40B4-BE49-F238E27FC236}">
                      <a16:creationId xmlns:a16="http://schemas.microsoft.com/office/drawing/2014/main" id="{CB139B4D-4BCF-4BFC-A1FC-91E59A4E06DD}"/>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2" name="Freeform 2417">
                  <a:extLst>
                    <a:ext uri="{FF2B5EF4-FFF2-40B4-BE49-F238E27FC236}">
                      <a16:creationId xmlns:a16="http://schemas.microsoft.com/office/drawing/2014/main" id="{7D2D026C-CF6B-4C23-8D4C-73DDF274CDBC}"/>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3" name="Freeform 2418">
                  <a:extLst>
                    <a:ext uri="{FF2B5EF4-FFF2-40B4-BE49-F238E27FC236}">
                      <a16:creationId xmlns:a16="http://schemas.microsoft.com/office/drawing/2014/main" id="{04BD9300-1547-4A07-93D7-11A7C71176B2}"/>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4" name="Freeform 2419">
                  <a:extLst>
                    <a:ext uri="{FF2B5EF4-FFF2-40B4-BE49-F238E27FC236}">
                      <a16:creationId xmlns:a16="http://schemas.microsoft.com/office/drawing/2014/main" id="{05D2A653-D5B1-4D84-AB25-509A52E566F0}"/>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5" name="Freeform 2420">
                  <a:extLst>
                    <a:ext uri="{FF2B5EF4-FFF2-40B4-BE49-F238E27FC236}">
                      <a16:creationId xmlns:a16="http://schemas.microsoft.com/office/drawing/2014/main" id="{D89E44C2-3CB4-4A11-AF01-1618F990149E}"/>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6" name="Freeform 2421">
                  <a:extLst>
                    <a:ext uri="{FF2B5EF4-FFF2-40B4-BE49-F238E27FC236}">
                      <a16:creationId xmlns:a16="http://schemas.microsoft.com/office/drawing/2014/main" id="{FC6378B3-6E9E-4B60-8F9F-F62A678326B3}"/>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7" name="Freeform 2422">
                  <a:extLst>
                    <a:ext uri="{FF2B5EF4-FFF2-40B4-BE49-F238E27FC236}">
                      <a16:creationId xmlns:a16="http://schemas.microsoft.com/office/drawing/2014/main" id="{192D3197-E720-41F0-8619-50DD8274B5DC}"/>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8" name="Freeform 2423">
                  <a:extLst>
                    <a:ext uri="{FF2B5EF4-FFF2-40B4-BE49-F238E27FC236}">
                      <a16:creationId xmlns:a16="http://schemas.microsoft.com/office/drawing/2014/main" id="{0B826386-1864-4126-8B56-C19AECD0131E}"/>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9" name="Freeform 2424">
                  <a:extLst>
                    <a:ext uri="{FF2B5EF4-FFF2-40B4-BE49-F238E27FC236}">
                      <a16:creationId xmlns:a16="http://schemas.microsoft.com/office/drawing/2014/main" id="{FE8741D2-2749-414E-8488-7883C7034B8D}"/>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0" name="Freeform 2425">
                  <a:extLst>
                    <a:ext uri="{FF2B5EF4-FFF2-40B4-BE49-F238E27FC236}">
                      <a16:creationId xmlns:a16="http://schemas.microsoft.com/office/drawing/2014/main" id="{F450CAB3-9A65-438C-85EB-7BEEA5662572}"/>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1" name="Freeform 2426">
                  <a:extLst>
                    <a:ext uri="{FF2B5EF4-FFF2-40B4-BE49-F238E27FC236}">
                      <a16:creationId xmlns:a16="http://schemas.microsoft.com/office/drawing/2014/main" id="{59104E97-C7F4-4C14-8BF6-AD4A24571890}"/>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2" name="Freeform 2427">
                  <a:extLst>
                    <a:ext uri="{FF2B5EF4-FFF2-40B4-BE49-F238E27FC236}">
                      <a16:creationId xmlns:a16="http://schemas.microsoft.com/office/drawing/2014/main" id="{572350D4-3D83-45D2-8461-9BAA9ACDC839}"/>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3" name="Freeform 2428">
                  <a:extLst>
                    <a:ext uri="{FF2B5EF4-FFF2-40B4-BE49-F238E27FC236}">
                      <a16:creationId xmlns:a16="http://schemas.microsoft.com/office/drawing/2014/main" id="{703633CA-6801-4A12-8EF7-1B4CFB363348}"/>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4" name="Freeform 2429">
                  <a:extLst>
                    <a:ext uri="{FF2B5EF4-FFF2-40B4-BE49-F238E27FC236}">
                      <a16:creationId xmlns:a16="http://schemas.microsoft.com/office/drawing/2014/main" id="{9DCA37E9-5309-4778-B017-8D740CA603A9}"/>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5" name="Freeform 2430">
                  <a:extLst>
                    <a:ext uri="{FF2B5EF4-FFF2-40B4-BE49-F238E27FC236}">
                      <a16:creationId xmlns:a16="http://schemas.microsoft.com/office/drawing/2014/main" id="{F01B0CCB-0EE1-4B75-B149-BDDDD89E8CB2}"/>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6" name="Freeform 2431">
                  <a:extLst>
                    <a:ext uri="{FF2B5EF4-FFF2-40B4-BE49-F238E27FC236}">
                      <a16:creationId xmlns:a16="http://schemas.microsoft.com/office/drawing/2014/main" id="{8FB46C8D-BA82-47B8-980F-4C4065C57B57}"/>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7" name="Freeform 2432">
                  <a:extLst>
                    <a:ext uri="{FF2B5EF4-FFF2-40B4-BE49-F238E27FC236}">
                      <a16:creationId xmlns:a16="http://schemas.microsoft.com/office/drawing/2014/main" id="{2BCB8575-EE18-42F0-B1DC-78A9A1612B5A}"/>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8" name="Freeform 2433">
                  <a:extLst>
                    <a:ext uri="{FF2B5EF4-FFF2-40B4-BE49-F238E27FC236}">
                      <a16:creationId xmlns:a16="http://schemas.microsoft.com/office/drawing/2014/main" id="{90EB7635-BE09-4BF3-951A-CDB14F3AE191}"/>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9" name="Freeform 2434">
                  <a:extLst>
                    <a:ext uri="{FF2B5EF4-FFF2-40B4-BE49-F238E27FC236}">
                      <a16:creationId xmlns:a16="http://schemas.microsoft.com/office/drawing/2014/main" id="{ACC558FB-3334-4F70-AF81-5101C61F8B5E}"/>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0" name="Freeform 2435">
                  <a:extLst>
                    <a:ext uri="{FF2B5EF4-FFF2-40B4-BE49-F238E27FC236}">
                      <a16:creationId xmlns:a16="http://schemas.microsoft.com/office/drawing/2014/main" id="{9D8C7EE2-F62A-417F-80F8-41C2A3FC729D}"/>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1" name="Freeform 2436">
                  <a:extLst>
                    <a:ext uri="{FF2B5EF4-FFF2-40B4-BE49-F238E27FC236}">
                      <a16:creationId xmlns:a16="http://schemas.microsoft.com/office/drawing/2014/main" id="{CA4124A7-C81C-4E5E-94A7-9DCC1EDDDF75}"/>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2" name="Freeform 2437">
                  <a:extLst>
                    <a:ext uri="{FF2B5EF4-FFF2-40B4-BE49-F238E27FC236}">
                      <a16:creationId xmlns:a16="http://schemas.microsoft.com/office/drawing/2014/main" id="{25542121-9FD5-4123-8053-72ABAD1F2ECB}"/>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3" name="Freeform 2438">
                  <a:extLst>
                    <a:ext uri="{FF2B5EF4-FFF2-40B4-BE49-F238E27FC236}">
                      <a16:creationId xmlns:a16="http://schemas.microsoft.com/office/drawing/2014/main" id="{F6AC5342-25E5-40D9-B3D8-859D7D51A78C}"/>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4" name="Freeform 2439">
                  <a:extLst>
                    <a:ext uri="{FF2B5EF4-FFF2-40B4-BE49-F238E27FC236}">
                      <a16:creationId xmlns:a16="http://schemas.microsoft.com/office/drawing/2014/main" id="{BDA002CB-C36C-4FAF-A9FB-AC0DEB7E0CD1}"/>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5" name="Freeform 2440">
                  <a:extLst>
                    <a:ext uri="{FF2B5EF4-FFF2-40B4-BE49-F238E27FC236}">
                      <a16:creationId xmlns:a16="http://schemas.microsoft.com/office/drawing/2014/main" id="{F1FB5A2E-5EC9-4176-895B-14E13AAD343A}"/>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6" name="Freeform 2441">
                  <a:extLst>
                    <a:ext uri="{FF2B5EF4-FFF2-40B4-BE49-F238E27FC236}">
                      <a16:creationId xmlns:a16="http://schemas.microsoft.com/office/drawing/2014/main" id="{61E8011B-42A0-4EA2-AB15-2FA93E0BF419}"/>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7" name="Freeform 2442">
                  <a:extLst>
                    <a:ext uri="{FF2B5EF4-FFF2-40B4-BE49-F238E27FC236}">
                      <a16:creationId xmlns:a16="http://schemas.microsoft.com/office/drawing/2014/main" id="{2DDE7640-112C-4F1B-9099-73FEF32DA76A}"/>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8" name="Freeform 2443">
                  <a:extLst>
                    <a:ext uri="{FF2B5EF4-FFF2-40B4-BE49-F238E27FC236}">
                      <a16:creationId xmlns:a16="http://schemas.microsoft.com/office/drawing/2014/main" id="{42EFA134-261D-43BD-9D9D-DE946EB25740}"/>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9" name="Freeform 2444">
                  <a:extLst>
                    <a:ext uri="{FF2B5EF4-FFF2-40B4-BE49-F238E27FC236}">
                      <a16:creationId xmlns:a16="http://schemas.microsoft.com/office/drawing/2014/main" id="{B877B79C-122E-4115-9B46-92A738A2D25D}"/>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0" name="Freeform 2445">
                  <a:extLst>
                    <a:ext uri="{FF2B5EF4-FFF2-40B4-BE49-F238E27FC236}">
                      <a16:creationId xmlns:a16="http://schemas.microsoft.com/office/drawing/2014/main" id="{4A984680-700F-48A6-A482-2ABE91259A9E}"/>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1" name="Freeform 2446">
                  <a:extLst>
                    <a:ext uri="{FF2B5EF4-FFF2-40B4-BE49-F238E27FC236}">
                      <a16:creationId xmlns:a16="http://schemas.microsoft.com/office/drawing/2014/main" id="{45D561CA-C99F-4FE3-98C4-87A6C6B0A51E}"/>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2" name="Freeform 2447">
                  <a:extLst>
                    <a:ext uri="{FF2B5EF4-FFF2-40B4-BE49-F238E27FC236}">
                      <a16:creationId xmlns:a16="http://schemas.microsoft.com/office/drawing/2014/main" id="{AF2153E8-F4FB-4CA0-998B-604655750E8A}"/>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3" name="Freeform 2448">
                  <a:extLst>
                    <a:ext uri="{FF2B5EF4-FFF2-40B4-BE49-F238E27FC236}">
                      <a16:creationId xmlns:a16="http://schemas.microsoft.com/office/drawing/2014/main" id="{F2AF0448-D3EC-4921-AC66-D31F4C9410DA}"/>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4" name="Freeform 2449">
                  <a:extLst>
                    <a:ext uri="{FF2B5EF4-FFF2-40B4-BE49-F238E27FC236}">
                      <a16:creationId xmlns:a16="http://schemas.microsoft.com/office/drawing/2014/main" id="{5516952A-2FAD-435A-8B3F-B89AB49B459A}"/>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5" name="Freeform 2450">
                  <a:extLst>
                    <a:ext uri="{FF2B5EF4-FFF2-40B4-BE49-F238E27FC236}">
                      <a16:creationId xmlns:a16="http://schemas.microsoft.com/office/drawing/2014/main" id="{EBFC9794-4CA9-4B3D-BDBC-3B069F295C05}"/>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6" name="Freeform 2451">
                  <a:extLst>
                    <a:ext uri="{FF2B5EF4-FFF2-40B4-BE49-F238E27FC236}">
                      <a16:creationId xmlns:a16="http://schemas.microsoft.com/office/drawing/2014/main" id="{20EBF4BB-B601-459B-975C-4E1AFAC01477}"/>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7" name="Freeform 2452">
                  <a:extLst>
                    <a:ext uri="{FF2B5EF4-FFF2-40B4-BE49-F238E27FC236}">
                      <a16:creationId xmlns:a16="http://schemas.microsoft.com/office/drawing/2014/main" id="{C7FE3499-2170-426D-A410-96EFE13DC94D}"/>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8" name="Freeform 2453">
                  <a:extLst>
                    <a:ext uri="{FF2B5EF4-FFF2-40B4-BE49-F238E27FC236}">
                      <a16:creationId xmlns:a16="http://schemas.microsoft.com/office/drawing/2014/main" id="{E47A6C43-F94E-4B80-8080-D13642E4DCCE}"/>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9" name="Freeform 2454">
                  <a:extLst>
                    <a:ext uri="{FF2B5EF4-FFF2-40B4-BE49-F238E27FC236}">
                      <a16:creationId xmlns:a16="http://schemas.microsoft.com/office/drawing/2014/main" id="{DE61D203-7C9B-4BE7-B82F-13156917795A}"/>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0" name="Freeform 2455">
                  <a:extLst>
                    <a:ext uri="{FF2B5EF4-FFF2-40B4-BE49-F238E27FC236}">
                      <a16:creationId xmlns:a16="http://schemas.microsoft.com/office/drawing/2014/main" id="{8FA6D946-0B0E-4147-A213-1C6E4C4FC778}"/>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1" name="Freeform 2456">
                  <a:extLst>
                    <a:ext uri="{FF2B5EF4-FFF2-40B4-BE49-F238E27FC236}">
                      <a16:creationId xmlns:a16="http://schemas.microsoft.com/office/drawing/2014/main" id="{AFC0E93D-EE67-4FF9-8F0D-76641188BCD1}"/>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2" name="Freeform 2457">
                  <a:extLst>
                    <a:ext uri="{FF2B5EF4-FFF2-40B4-BE49-F238E27FC236}">
                      <a16:creationId xmlns:a16="http://schemas.microsoft.com/office/drawing/2014/main" id="{04B7F707-B338-4DE4-A13B-DB7071F1E287}"/>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3" name="Freeform 2458">
                  <a:extLst>
                    <a:ext uri="{FF2B5EF4-FFF2-40B4-BE49-F238E27FC236}">
                      <a16:creationId xmlns:a16="http://schemas.microsoft.com/office/drawing/2014/main" id="{D223FDF9-A9D0-4AAB-8A42-ADAA8FA09CC6}"/>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4" name="Freeform 2459">
                  <a:extLst>
                    <a:ext uri="{FF2B5EF4-FFF2-40B4-BE49-F238E27FC236}">
                      <a16:creationId xmlns:a16="http://schemas.microsoft.com/office/drawing/2014/main" id="{08AB08B4-92D3-4351-804F-3A04DB0F34DE}"/>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5" name="Freeform 2460">
                  <a:extLst>
                    <a:ext uri="{FF2B5EF4-FFF2-40B4-BE49-F238E27FC236}">
                      <a16:creationId xmlns:a16="http://schemas.microsoft.com/office/drawing/2014/main" id="{0D6EE4DA-1C2D-4E1C-87FB-060DCA4F3DA6}"/>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6" name="Freeform 2461">
                  <a:extLst>
                    <a:ext uri="{FF2B5EF4-FFF2-40B4-BE49-F238E27FC236}">
                      <a16:creationId xmlns:a16="http://schemas.microsoft.com/office/drawing/2014/main" id="{DEC95774-3CB7-4A5D-B3BC-E88167956DC3}"/>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7" name="Freeform 2462">
                  <a:extLst>
                    <a:ext uri="{FF2B5EF4-FFF2-40B4-BE49-F238E27FC236}">
                      <a16:creationId xmlns:a16="http://schemas.microsoft.com/office/drawing/2014/main" id="{B9946D00-907E-47C7-8401-6B290E045752}"/>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8" name="Freeform 2463">
                  <a:extLst>
                    <a:ext uri="{FF2B5EF4-FFF2-40B4-BE49-F238E27FC236}">
                      <a16:creationId xmlns:a16="http://schemas.microsoft.com/office/drawing/2014/main" id="{2E1DC62D-5422-4234-BB41-5019075C5400}"/>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9" name="Freeform 2464">
                  <a:extLst>
                    <a:ext uri="{FF2B5EF4-FFF2-40B4-BE49-F238E27FC236}">
                      <a16:creationId xmlns:a16="http://schemas.microsoft.com/office/drawing/2014/main" id="{4AFB442D-9735-4907-8D37-83DBA3F5F2C6}"/>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0" name="Freeform 2465">
                  <a:extLst>
                    <a:ext uri="{FF2B5EF4-FFF2-40B4-BE49-F238E27FC236}">
                      <a16:creationId xmlns:a16="http://schemas.microsoft.com/office/drawing/2014/main" id="{4886DBEC-5AF2-4131-BE4E-3599288962E8}"/>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1" name="Freeform 2466">
                  <a:extLst>
                    <a:ext uri="{FF2B5EF4-FFF2-40B4-BE49-F238E27FC236}">
                      <a16:creationId xmlns:a16="http://schemas.microsoft.com/office/drawing/2014/main" id="{A788D374-55BB-418A-8435-F7A35436489D}"/>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2" name="Freeform 2467">
                  <a:extLst>
                    <a:ext uri="{FF2B5EF4-FFF2-40B4-BE49-F238E27FC236}">
                      <a16:creationId xmlns:a16="http://schemas.microsoft.com/office/drawing/2014/main" id="{DB886E4D-03E3-4D2E-A486-AAF9EF646AFC}"/>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3" name="Freeform 2468">
                  <a:extLst>
                    <a:ext uri="{FF2B5EF4-FFF2-40B4-BE49-F238E27FC236}">
                      <a16:creationId xmlns:a16="http://schemas.microsoft.com/office/drawing/2014/main" id="{B200DB7B-35BB-4872-9596-FD9BC76D6350}"/>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4" name="Freeform 2469">
                  <a:extLst>
                    <a:ext uri="{FF2B5EF4-FFF2-40B4-BE49-F238E27FC236}">
                      <a16:creationId xmlns:a16="http://schemas.microsoft.com/office/drawing/2014/main" id="{0C1961D9-03C1-4C80-9A28-5C0AA1DF40DB}"/>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5" name="Freeform 2470">
                  <a:extLst>
                    <a:ext uri="{FF2B5EF4-FFF2-40B4-BE49-F238E27FC236}">
                      <a16:creationId xmlns:a16="http://schemas.microsoft.com/office/drawing/2014/main" id="{C99D9BA5-4FC5-4B32-9459-C9CAB6D25E24}"/>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6" name="Freeform 2471">
                  <a:extLst>
                    <a:ext uri="{FF2B5EF4-FFF2-40B4-BE49-F238E27FC236}">
                      <a16:creationId xmlns:a16="http://schemas.microsoft.com/office/drawing/2014/main" id="{3F543802-89C3-4A9D-B628-56072CED1C62}"/>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7" name="Freeform 2472">
                  <a:extLst>
                    <a:ext uri="{FF2B5EF4-FFF2-40B4-BE49-F238E27FC236}">
                      <a16:creationId xmlns:a16="http://schemas.microsoft.com/office/drawing/2014/main" id="{93DD5BE5-1AB8-429A-BD11-21092AF05A0D}"/>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8" name="Freeform 2473">
                  <a:extLst>
                    <a:ext uri="{FF2B5EF4-FFF2-40B4-BE49-F238E27FC236}">
                      <a16:creationId xmlns:a16="http://schemas.microsoft.com/office/drawing/2014/main" id="{7BDCDF53-90D0-4A63-89AA-11F904F499CF}"/>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9" name="Freeform 2474">
                  <a:extLst>
                    <a:ext uri="{FF2B5EF4-FFF2-40B4-BE49-F238E27FC236}">
                      <a16:creationId xmlns:a16="http://schemas.microsoft.com/office/drawing/2014/main" id="{D722254C-FD0E-4516-81BC-D68C414474AE}"/>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0" name="Freeform 2475">
                  <a:extLst>
                    <a:ext uri="{FF2B5EF4-FFF2-40B4-BE49-F238E27FC236}">
                      <a16:creationId xmlns:a16="http://schemas.microsoft.com/office/drawing/2014/main" id="{EAF55BBC-127D-4E32-8501-9B8B973589E0}"/>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1" name="Freeform 2476">
                  <a:extLst>
                    <a:ext uri="{FF2B5EF4-FFF2-40B4-BE49-F238E27FC236}">
                      <a16:creationId xmlns:a16="http://schemas.microsoft.com/office/drawing/2014/main" id="{2D911651-B4E1-40AD-A0E7-ED46DCC731E3}"/>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2" name="Freeform 2477">
                  <a:extLst>
                    <a:ext uri="{FF2B5EF4-FFF2-40B4-BE49-F238E27FC236}">
                      <a16:creationId xmlns:a16="http://schemas.microsoft.com/office/drawing/2014/main" id="{EE2C8AE3-3EE3-4D2A-927B-B0838740BDF9}"/>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3" name="Freeform 2478">
                  <a:extLst>
                    <a:ext uri="{FF2B5EF4-FFF2-40B4-BE49-F238E27FC236}">
                      <a16:creationId xmlns:a16="http://schemas.microsoft.com/office/drawing/2014/main" id="{D21A7BA0-55C1-46CF-B58B-2D1F7DFA61E7}"/>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4" name="Freeform 2479">
                  <a:extLst>
                    <a:ext uri="{FF2B5EF4-FFF2-40B4-BE49-F238E27FC236}">
                      <a16:creationId xmlns:a16="http://schemas.microsoft.com/office/drawing/2014/main" id="{F983F0F6-33F8-4C2E-9BF6-BD41705EAA5D}"/>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5" name="Freeform 2480">
                  <a:extLst>
                    <a:ext uri="{FF2B5EF4-FFF2-40B4-BE49-F238E27FC236}">
                      <a16:creationId xmlns:a16="http://schemas.microsoft.com/office/drawing/2014/main" id="{4201947E-7D9E-4171-B1D6-155BEF4CAC9B}"/>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6" name="Freeform 2481">
                  <a:extLst>
                    <a:ext uri="{FF2B5EF4-FFF2-40B4-BE49-F238E27FC236}">
                      <a16:creationId xmlns:a16="http://schemas.microsoft.com/office/drawing/2014/main" id="{115876B0-2689-4741-B18C-A96195DFBDC1}"/>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7" name="Freeform 2482">
                  <a:extLst>
                    <a:ext uri="{FF2B5EF4-FFF2-40B4-BE49-F238E27FC236}">
                      <a16:creationId xmlns:a16="http://schemas.microsoft.com/office/drawing/2014/main" id="{6FD371CE-0255-495C-A7EE-0120B1A5D164}"/>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8" name="Freeform 2483">
                  <a:extLst>
                    <a:ext uri="{FF2B5EF4-FFF2-40B4-BE49-F238E27FC236}">
                      <a16:creationId xmlns:a16="http://schemas.microsoft.com/office/drawing/2014/main" id="{EF83F0B8-8ACB-4CBD-9F96-BC3D9C685C0C}"/>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9" name="Freeform 2484">
                  <a:extLst>
                    <a:ext uri="{FF2B5EF4-FFF2-40B4-BE49-F238E27FC236}">
                      <a16:creationId xmlns:a16="http://schemas.microsoft.com/office/drawing/2014/main" id="{CBABD27D-CF0C-4552-A2A6-E9B27C409DD9}"/>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0" name="Freeform 2485">
                  <a:extLst>
                    <a:ext uri="{FF2B5EF4-FFF2-40B4-BE49-F238E27FC236}">
                      <a16:creationId xmlns:a16="http://schemas.microsoft.com/office/drawing/2014/main" id="{DE7D10AE-EABB-4A6D-969D-C994C7EAB63A}"/>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1" name="Freeform 2486">
                  <a:extLst>
                    <a:ext uri="{FF2B5EF4-FFF2-40B4-BE49-F238E27FC236}">
                      <a16:creationId xmlns:a16="http://schemas.microsoft.com/office/drawing/2014/main" id="{15601AF8-A7B8-41DE-82A3-A7F2A6E64273}"/>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2" name="Freeform 2487">
                  <a:extLst>
                    <a:ext uri="{FF2B5EF4-FFF2-40B4-BE49-F238E27FC236}">
                      <a16:creationId xmlns:a16="http://schemas.microsoft.com/office/drawing/2014/main" id="{8E2148A5-1286-4B9C-A4E3-D5D942EF6B4B}"/>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3" name="Freeform 2488">
                  <a:extLst>
                    <a:ext uri="{FF2B5EF4-FFF2-40B4-BE49-F238E27FC236}">
                      <a16:creationId xmlns:a16="http://schemas.microsoft.com/office/drawing/2014/main" id="{62FD59CF-D525-4BA1-9A86-5F51AC001ED8}"/>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4" name="Freeform 2489">
                  <a:extLst>
                    <a:ext uri="{FF2B5EF4-FFF2-40B4-BE49-F238E27FC236}">
                      <a16:creationId xmlns:a16="http://schemas.microsoft.com/office/drawing/2014/main" id="{11347DAD-F1AD-47A1-AAFC-0C8864C7134B}"/>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5" name="Freeform 2490">
                  <a:extLst>
                    <a:ext uri="{FF2B5EF4-FFF2-40B4-BE49-F238E27FC236}">
                      <a16:creationId xmlns:a16="http://schemas.microsoft.com/office/drawing/2014/main" id="{9DB8A667-A0F3-444F-9500-ADB925723F8E}"/>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6" name="Freeform 2491">
                  <a:extLst>
                    <a:ext uri="{FF2B5EF4-FFF2-40B4-BE49-F238E27FC236}">
                      <a16:creationId xmlns:a16="http://schemas.microsoft.com/office/drawing/2014/main" id="{305FE060-3378-4678-B643-B048E58A7EA3}"/>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7" name="Freeform 2492">
                  <a:extLst>
                    <a:ext uri="{FF2B5EF4-FFF2-40B4-BE49-F238E27FC236}">
                      <a16:creationId xmlns:a16="http://schemas.microsoft.com/office/drawing/2014/main" id="{B6AC9FC1-7EE4-4DA4-BDDF-48DF41C417FB}"/>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8" name="Freeform 2493">
                  <a:extLst>
                    <a:ext uri="{FF2B5EF4-FFF2-40B4-BE49-F238E27FC236}">
                      <a16:creationId xmlns:a16="http://schemas.microsoft.com/office/drawing/2014/main" id="{7B1A1F55-5D79-4D6B-80D2-89FAC3DFCD89}"/>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9" name="Freeform 2494">
                  <a:extLst>
                    <a:ext uri="{FF2B5EF4-FFF2-40B4-BE49-F238E27FC236}">
                      <a16:creationId xmlns:a16="http://schemas.microsoft.com/office/drawing/2014/main" id="{4875913D-5C29-4765-AAC3-ADA852E17266}"/>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30" name="Freeform 2495">
                <a:extLst>
                  <a:ext uri="{FF2B5EF4-FFF2-40B4-BE49-F238E27FC236}">
                    <a16:creationId xmlns:a16="http://schemas.microsoft.com/office/drawing/2014/main" id="{1F9EBB66-014D-493A-BC87-A63131F5A7B0}"/>
                  </a:ext>
                </a:extLst>
              </p:cNvPr>
              <p:cNvSpPr>
                <a:spLocks noChangeAspect="1"/>
              </p:cNvSpPr>
              <p:nvPr/>
            </p:nvSpPr>
            <p:spPr bwMode="auto">
              <a:xfrm>
                <a:off x="226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1" name="Freeform 2496">
                <a:extLst>
                  <a:ext uri="{FF2B5EF4-FFF2-40B4-BE49-F238E27FC236}">
                    <a16:creationId xmlns:a16="http://schemas.microsoft.com/office/drawing/2014/main" id="{C15B97E5-8B01-42E9-B761-AD7F87DEA26D}"/>
                  </a:ext>
                </a:extLst>
              </p:cNvPr>
              <p:cNvSpPr>
                <a:spLocks noChangeAspect="1"/>
              </p:cNvSpPr>
              <p:nvPr/>
            </p:nvSpPr>
            <p:spPr bwMode="auto">
              <a:xfrm>
                <a:off x="227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2" name="Freeform 2497">
                <a:extLst>
                  <a:ext uri="{FF2B5EF4-FFF2-40B4-BE49-F238E27FC236}">
                    <a16:creationId xmlns:a16="http://schemas.microsoft.com/office/drawing/2014/main" id="{90D8C575-4B4C-43AE-9118-9F96314CE524}"/>
                  </a:ext>
                </a:extLst>
              </p:cNvPr>
              <p:cNvSpPr>
                <a:spLocks noChangeAspect="1"/>
              </p:cNvSpPr>
              <p:nvPr/>
            </p:nvSpPr>
            <p:spPr bwMode="auto">
              <a:xfrm>
                <a:off x="228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3" name="Freeform 2498">
                <a:extLst>
                  <a:ext uri="{FF2B5EF4-FFF2-40B4-BE49-F238E27FC236}">
                    <a16:creationId xmlns:a16="http://schemas.microsoft.com/office/drawing/2014/main" id="{77655FE5-C5E9-4E29-8582-E5C0916C646A}"/>
                  </a:ext>
                </a:extLst>
              </p:cNvPr>
              <p:cNvSpPr>
                <a:spLocks noChangeAspect="1"/>
              </p:cNvSpPr>
              <p:nvPr/>
            </p:nvSpPr>
            <p:spPr bwMode="auto">
              <a:xfrm>
                <a:off x="228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4" name="Freeform 2499">
                <a:extLst>
                  <a:ext uri="{FF2B5EF4-FFF2-40B4-BE49-F238E27FC236}">
                    <a16:creationId xmlns:a16="http://schemas.microsoft.com/office/drawing/2014/main" id="{9299A184-1F61-4136-AD08-6D2729E2B12C}"/>
                  </a:ext>
                </a:extLst>
              </p:cNvPr>
              <p:cNvSpPr>
                <a:spLocks noChangeAspect="1"/>
              </p:cNvSpPr>
              <p:nvPr/>
            </p:nvSpPr>
            <p:spPr bwMode="auto">
              <a:xfrm>
                <a:off x="22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5" name="Freeform 2500">
                <a:extLst>
                  <a:ext uri="{FF2B5EF4-FFF2-40B4-BE49-F238E27FC236}">
                    <a16:creationId xmlns:a16="http://schemas.microsoft.com/office/drawing/2014/main" id="{8C5AA190-DE35-4D43-84A4-B9DF6D755ABA}"/>
                  </a:ext>
                </a:extLst>
              </p:cNvPr>
              <p:cNvSpPr>
                <a:spLocks noChangeAspect="1"/>
              </p:cNvSpPr>
              <p:nvPr/>
            </p:nvSpPr>
            <p:spPr bwMode="auto">
              <a:xfrm>
                <a:off x="22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6" name="Freeform 2501">
                <a:extLst>
                  <a:ext uri="{FF2B5EF4-FFF2-40B4-BE49-F238E27FC236}">
                    <a16:creationId xmlns:a16="http://schemas.microsoft.com/office/drawing/2014/main" id="{30AA5D3C-4FEF-4AF4-9919-829D74C20C4A}"/>
                  </a:ext>
                </a:extLst>
              </p:cNvPr>
              <p:cNvSpPr>
                <a:spLocks noChangeAspect="1"/>
              </p:cNvSpPr>
              <p:nvPr/>
            </p:nvSpPr>
            <p:spPr bwMode="auto">
              <a:xfrm>
                <a:off x="22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7" name="Freeform 2502">
                <a:extLst>
                  <a:ext uri="{FF2B5EF4-FFF2-40B4-BE49-F238E27FC236}">
                    <a16:creationId xmlns:a16="http://schemas.microsoft.com/office/drawing/2014/main" id="{477BDF21-BB5C-488C-81E5-8A26A01744C8}"/>
                  </a:ext>
                </a:extLst>
              </p:cNvPr>
              <p:cNvSpPr>
                <a:spLocks noChangeAspect="1"/>
              </p:cNvSpPr>
              <p:nvPr/>
            </p:nvSpPr>
            <p:spPr bwMode="auto">
              <a:xfrm>
                <a:off x="23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8" name="Freeform 2503">
                <a:extLst>
                  <a:ext uri="{FF2B5EF4-FFF2-40B4-BE49-F238E27FC236}">
                    <a16:creationId xmlns:a16="http://schemas.microsoft.com/office/drawing/2014/main" id="{6CE88F7A-31A9-4643-A8F3-1275FC47B961}"/>
                  </a:ext>
                </a:extLst>
              </p:cNvPr>
              <p:cNvSpPr>
                <a:spLocks noChangeAspect="1"/>
              </p:cNvSpPr>
              <p:nvPr/>
            </p:nvSpPr>
            <p:spPr bwMode="auto">
              <a:xfrm>
                <a:off x="230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9" name="Freeform 2504">
                <a:extLst>
                  <a:ext uri="{FF2B5EF4-FFF2-40B4-BE49-F238E27FC236}">
                    <a16:creationId xmlns:a16="http://schemas.microsoft.com/office/drawing/2014/main" id="{A382D878-431A-4C87-9F49-BF6C1BB2831A}"/>
                  </a:ext>
                </a:extLst>
              </p:cNvPr>
              <p:cNvSpPr>
                <a:spLocks noChangeAspect="1"/>
              </p:cNvSpPr>
              <p:nvPr/>
            </p:nvSpPr>
            <p:spPr bwMode="auto">
              <a:xfrm>
                <a:off x="2310"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27" name="Text Box 2505">
              <a:extLst>
                <a:ext uri="{FF2B5EF4-FFF2-40B4-BE49-F238E27FC236}">
                  <a16:creationId xmlns:a16="http://schemas.microsoft.com/office/drawing/2014/main" id="{E8552395-83EA-45DC-80E1-FE7F853FCFB3}"/>
                </a:ext>
              </a:extLst>
            </p:cNvPr>
            <p:cNvSpPr txBox="1">
              <a:spLocks noChangeArrowheads="1"/>
            </p:cNvSpPr>
            <p:nvPr/>
          </p:nvSpPr>
          <p:spPr bwMode="auto">
            <a:xfrm>
              <a:off x="2393" y="2073"/>
              <a:ext cx="52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a x</a:t>
              </a:r>
              <a:endParaRPr lang="fr-FR" altLang="fr-FR" sz="1600" dirty="0">
                <a:latin typeface="Myriad Pro Light" panose="020B0403030403020204" pitchFamily="34" charset="0"/>
              </a:endParaRPr>
            </a:p>
          </p:txBody>
        </p:sp>
      </p:grpSp>
      <p:grpSp>
        <p:nvGrpSpPr>
          <p:cNvPr id="840" name="Group 2506">
            <a:extLst>
              <a:ext uri="{FF2B5EF4-FFF2-40B4-BE49-F238E27FC236}">
                <a16:creationId xmlns:a16="http://schemas.microsoft.com/office/drawing/2014/main" id="{97088A91-0401-4830-95B1-C7D8D7B15BD9}"/>
              </a:ext>
            </a:extLst>
          </p:cNvPr>
          <p:cNvGrpSpPr>
            <a:grpSpLocks/>
          </p:cNvGrpSpPr>
          <p:nvPr/>
        </p:nvGrpSpPr>
        <p:grpSpPr bwMode="auto">
          <a:xfrm>
            <a:off x="5486400" y="4349750"/>
            <a:ext cx="1600200" cy="1898649"/>
            <a:chOff x="2496" y="2740"/>
            <a:chExt cx="1008" cy="1196"/>
          </a:xfrm>
        </p:grpSpPr>
        <p:sp>
          <p:nvSpPr>
            <p:cNvPr id="841" name="Text Box 2507">
              <a:extLst>
                <a:ext uri="{FF2B5EF4-FFF2-40B4-BE49-F238E27FC236}">
                  <a16:creationId xmlns:a16="http://schemas.microsoft.com/office/drawing/2014/main" id="{4AC37BC2-915B-4AB1-AB38-730DA2D4928E}"/>
                </a:ext>
              </a:extLst>
            </p:cNvPr>
            <p:cNvSpPr txBox="1">
              <a:spLocks noChangeArrowheads="1"/>
            </p:cNvSpPr>
            <p:nvPr/>
          </p:nvSpPr>
          <p:spPr bwMode="auto">
            <a:xfrm>
              <a:off x="2523" y="3724"/>
              <a:ext cx="91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(y) = a P (x)</a:t>
              </a:r>
            </a:p>
          </p:txBody>
        </p:sp>
        <p:sp>
          <p:nvSpPr>
            <p:cNvPr id="842" name="Rectangle 2508">
              <a:extLst>
                <a:ext uri="{FF2B5EF4-FFF2-40B4-BE49-F238E27FC236}">
                  <a16:creationId xmlns:a16="http://schemas.microsoft.com/office/drawing/2014/main" id="{1D2A8507-50B9-44EF-A710-4FD275792F76}"/>
                </a:ext>
              </a:extLst>
            </p:cNvPr>
            <p:cNvSpPr>
              <a:spLocks noChangeArrowheads="1"/>
            </p:cNvSpPr>
            <p:nvPr/>
          </p:nvSpPr>
          <p:spPr bwMode="auto">
            <a:xfrm>
              <a:off x="2496" y="2740"/>
              <a:ext cx="1008" cy="233"/>
            </a:xfrm>
            <a:prstGeom prst="rect">
              <a:avLst/>
            </a:prstGeom>
            <a:solidFill>
              <a:schemeClr val="accent2">
                <a:lumMod val="20000"/>
                <a:lumOff val="80000"/>
                <a:alpha val="50195"/>
              </a:schemeClr>
            </a:solidFill>
            <a:ln w="19050">
              <a:solidFill>
                <a:schemeClr val="accent2">
                  <a:lumMod val="20000"/>
                  <a:lumOff val="8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p:grpSp>
        <p:nvGrpSpPr>
          <p:cNvPr id="843" name="Group 2509">
            <a:extLst>
              <a:ext uri="{FF2B5EF4-FFF2-40B4-BE49-F238E27FC236}">
                <a16:creationId xmlns:a16="http://schemas.microsoft.com/office/drawing/2014/main" id="{602B1092-CA95-4966-AA27-5EBBBEB3331A}"/>
              </a:ext>
            </a:extLst>
          </p:cNvPr>
          <p:cNvGrpSpPr>
            <a:grpSpLocks/>
          </p:cNvGrpSpPr>
          <p:nvPr/>
        </p:nvGrpSpPr>
        <p:grpSpPr bwMode="auto">
          <a:xfrm>
            <a:off x="8001000" y="1995488"/>
            <a:ext cx="1752600" cy="3567112"/>
            <a:chOff x="4080" y="1257"/>
            <a:chExt cx="1104" cy="2247"/>
          </a:xfrm>
        </p:grpSpPr>
        <p:sp>
          <p:nvSpPr>
            <p:cNvPr id="844" name="Text Box 2510">
              <a:extLst>
                <a:ext uri="{FF2B5EF4-FFF2-40B4-BE49-F238E27FC236}">
                  <a16:creationId xmlns:a16="http://schemas.microsoft.com/office/drawing/2014/main" id="{256DCE62-DCCB-4705-B9C4-EEF9C5E2074C}"/>
                </a:ext>
              </a:extLst>
            </p:cNvPr>
            <p:cNvSpPr txBox="1">
              <a:spLocks noChangeArrowheads="1"/>
            </p:cNvSpPr>
            <p:nvPr/>
          </p:nvSpPr>
          <p:spPr bwMode="auto">
            <a:xfrm>
              <a:off x="4080" y="1257"/>
              <a:ext cx="8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z = a x + b</a:t>
              </a:r>
              <a:endParaRPr lang="fr-FR" altLang="fr-FR" sz="1600" dirty="0">
                <a:latin typeface="Myriad Pro Light" panose="020B0403030403020204" pitchFamily="34" charset="0"/>
              </a:endParaRPr>
            </a:p>
          </p:txBody>
        </p:sp>
        <p:grpSp>
          <p:nvGrpSpPr>
            <p:cNvPr id="845" name="Group 2511">
              <a:extLst>
                <a:ext uri="{FF2B5EF4-FFF2-40B4-BE49-F238E27FC236}">
                  <a16:creationId xmlns:a16="http://schemas.microsoft.com/office/drawing/2014/main" id="{F38F7F2C-C2DE-4F28-AD8B-06968BDE3B88}"/>
                </a:ext>
              </a:extLst>
            </p:cNvPr>
            <p:cNvGrpSpPr>
              <a:grpSpLocks/>
            </p:cNvGrpSpPr>
            <p:nvPr/>
          </p:nvGrpSpPr>
          <p:grpSpPr bwMode="auto">
            <a:xfrm>
              <a:off x="4167" y="1487"/>
              <a:ext cx="1017" cy="2017"/>
              <a:chOff x="4176" y="1488"/>
              <a:chExt cx="1017" cy="2017"/>
            </a:xfrm>
          </p:grpSpPr>
          <p:sp>
            <p:nvSpPr>
              <p:cNvPr id="846" name="Line 2512">
                <a:extLst>
                  <a:ext uri="{FF2B5EF4-FFF2-40B4-BE49-F238E27FC236}">
                    <a16:creationId xmlns:a16="http://schemas.microsoft.com/office/drawing/2014/main" id="{21F571EC-2C26-4CF6-84F2-B02D71F17CFA}"/>
                  </a:ext>
                </a:extLst>
              </p:cNvPr>
              <p:cNvSpPr>
                <a:spLocks noChangeAspect="1" noChangeShapeType="1"/>
              </p:cNvSpPr>
              <p:nvPr/>
            </p:nvSpPr>
            <p:spPr bwMode="auto">
              <a:xfrm>
                <a:off x="4176" y="3504"/>
                <a:ext cx="99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7" name="Line 2513">
                <a:extLst>
                  <a:ext uri="{FF2B5EF4-FFF2-40B4-BE49-F238E27FC236}">
                    <a16:creationId xmlns:a16="http://schemas.microsoft.com/office/drawing/2014/main" id="{2321FCBA-2AAD-4B4D-A43C-DB6784466322}"/>
                  </a:ext>
                </a:extLst>
              </p:cNvPr>
              <p:cNvSpPr>
                <a:spLocks noChangeAspect="1" noChangeShapeType="1"/>
              </p:cNvSpPr>
              <p:nvPr/>
            </p:nvSpPr>
            <p:spPr bwMode="auto">
              <a:xfrm>
                <a:off x="4186" y="1488"/>
                <a:ext cx="2" cy="20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8" name="Line 2514">
                <a:extLst>
                  <a:ext uri="{FF2B5EF4-FFF2-40B4-BE49-F238E27FC236}">
                    <a16:creationId xmlns:a16="http://schemas.microsoft.com/office/drawing/2014/main" id="{2D7417CD-35A3-41F7-BE65-0E5F5C18641E}"/>
                  </a:ext>
                </a:extLst>
              </p:cNvPr>
              <p:cNvSpPr>
                <a:spLocks noChangeAspect="1" noChangeShapeType="1"/>
              </p:cNvSpPr>
              <p:nvPr/>
            </p:nvSpPr>
            <p:spPr bwMode="auto">
              <a:xfrm>
                <a:off x="4176" y="2672"/>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9" name="Line 2515">
                <a:extLst>
                  <a:ext uri="{FF2B5EF4-FFF2-40B4-BE49-F238E27FC236}">
                    <a16:creationId xmlns:a16="http://schemas.microsoft.com/office/drawing/2014/main" id="{9C25F823-71D3-474B-8F17-417B0905EEAD}"/>
                  </a:ext>
                </a:extLst>
              </p:cNvPr>
              <p:cNvSpPr>
                <a:spLocks noChangeAspect="1" noChangeShapeType="1"/>
              </p:cNvSpPr>
              <p:nvPr/>
            </p:nvSpPr>
            <p:spPr bwMode="auto">
              <a:xfrm>
                <a:off x="4176" y="24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0" name="Line 2516">
                <a:extLst>
                  <a:ext uri="{FF2B5EF4-FFF2-40B4-BE49-F238E27FC236}">
                    <a16:creationId xmlns:a16="http://schemas.microsoft.com/office/drawing/2014/main" id="{51DE4070-DE10-49E8-8145-3F139EC3E32B}"/>
                  </a:ext>
                </a:extLst>
              </p:cNvPr>
              <p:cNvSpPr>
                <a:spLocks noChangeAspect="1" noChangeShapeType="1"/>
              </p:cNvSpPr>
              <p:nvPr/>
            </p:nvSpPr>
            <p:spPr bwMode="auto">
              <a:xfrm>
                <a:off x="4176" y="22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1" name="Line 2517">
                <a:extLst>
                  <a:ext uri="{FF2B5EF4-FFF2-40B4-BE49-F238E27FC236}">
                    <a16:creationId xmlns:a16="http://schemas.microsoft.com/office/drawing/2014/main" id="{974EFF45-658A-4B06-BD3C-AA31C8EE9688}"/>
                  </a:ext>
                </a:extLst>
              </p:cNvPr>
              <p:cNvSpPr>
                <a:spLocks noChangeAspect="1" noChangeShapeType="1"/>
              </p:cNvSpPr>
              <p:nvPr/>
            </p:nvSpPr>
            <p:spPr bwMode="auto">
              <a:xfrm>
                <a:off x="4176" y="20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2" name="Line 2518">
                <a:extLst>
                  <a:ext uri="{FF2B5EF4-FFF2-40B4-BE49-F238E27FC236}">
                    <a16:creationId xmlns:a16="http://schemas.microsoft.com/office/drawing/2014/main" id="{A029EF5D-DD31-457D-8D63-B2EBFF817942}"/>
                  </a:ext>
                </a:extLst>
              </p:cNvPr>
              <p:cNvSpPr>
                <a:spLocks noChangeAspect="1" noChangeShapeType="1"/>
              </p:cNvSpPr>
              <p:nvPr/>
            </p:nvSpPr>
            <p:spPr bwMode="auto">
              <a:xfrm>
                <a:off x="4176" y="18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3" name="Line 2519">
                <a:extLst>
                  <a:ext uri="{FF2B5EF4-FFF2-40B4-BE49-F238E27FC236}">
                    <a16:creationId xmlns:a16="http://schemas.microsoft.com/office/drawing/2014/main" id="{FE9E5615-E320-4195-A6EE-455F109B00EB}"/>
                  </a:ext>
                </a:extLst>
              </p:cNvPr>
              <p:cNvSpPr>
                <a:spLocks noChangeAspect="1" noChangeShapeType="1"/>
              </p:cNvSpPr>
              <p:nvPr/>
            </p:nvSpPr>
            <p:spPr bwMode="auto">
              <a:xfrm>
                <a:off x="4176" y="1689"/>
                <a:ext cx="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4" name="Line 2520">
                <a:extLst>
                  <a:ext uri="{FF2B5EF4-FFF2-40B4-BE49-F238E27FC236}">
                    <a16:creationId xmlns:a16="http://schemas.microsoft.com/office/drawing/2014/main" id="{E46FD526-1DAB-4925-9D75-83D849B1E92C}"/>
                  </a:ext>
                </a:extLst>
              </p:cNvPr>
              <p:cNvSpPr>
                <a:spLocks noChangeAspect="1" noChangeShapeType="1"/>
              </p:cNvSpPr>
              <p:nvPr/>
            </p:nvSpPr>
            <p:spPr bwMode="auto">
              <a:xfrm>
                <a:off x="4176" y="148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5" name="Line 2521">
                <a:extLst>
                  <a:ext uri="{FF2B5EF4-FFF2-40B4-BE49-F238E27FC236}">
                    <a16:creationId xmlns:a16="http://schemas.microsoft.com/office/drawing/2014/main" id="{21F06511-EB02-4A37-84B4-42676644386C}"/>
                  </a:ext>
                </a:extLst>
              </p:cNvPr>
              <p:cNvSpPr>
                <a:spLocks noChangeAspect="1" noChangeShapeType="1"/>
              </p:cNvSpPr>
              <p:nvPr/>
            </p:nvSpPr>
            <p:spPr bwMode="auto">
              <a:xfrm flipV="1">
                <a:off x="4186" y="2672"/>
                <a:ext cx="1"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6" name="Freeform 2522">
                <a:extLst>
                  <a:ext uri="{FF2B5EF4-FFF2-40B4-BE49-F238E27FC236}">
                    <a16:creationId xmlns:a16="http://schemas.microsoft.com/office/drawing/2014/main" id="{E71BA0C5-9AAF-472F-9940-9FAE903EB519}"/>
                  </a:ext>
                </a:extLst>
              </p:cNvPr>
              <p:cNvSpPr>
                <a:spLocks noChangeAspect="1"/>
              </p:cNvSpPr>
              <p:nvPr/>
            </p:nvSpPr>
            <p:spPr bwMode="auto">
              <a:xfrm>
                <a:off x="4179"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7" name="Freeform 2523">
                <a:extLst>
                  <a:ext uri="{FF2B5EF4-FFF2-40B4-BE49-F238E27FC236}">
                    <a16:creationId xmlns:a16="http://schemas.microsoft.com/office/drawing/2014/main" id="{3E3761EA-F586-414D-B8BC-F677876A0908}"/>
                  </a:ext>
                </a:extLst>
              </p:cNvPr>
              <p:cNvSpPr>
                <a:spLocks noChangeAspect="1"/>
              </p:cNvSpPr>
              <p:nvPr/>
            </p:nvSpPr>
            <p:spPr bwMode="auto">
              <a:xfrm>
                <a:off x="4179" y="18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8" name="Freeform 2524">
                <a:extLst>
                  <a:ext uri="{FF2B5EF4-FFF2-40B4-BE49-F238E27FC236}">
                    <a16:creationId xmlns:a16="http://schemas.microsoft.com/office/drawing/2014/main" id="{45DD12E3-296D-4783-BFC6-A843103A93A9}"/>
                  </a:ext>
                </a:extLst>
              </p:cNvPr>
              <p:cNvSpPr>
                <a:spLocks noChangeAspect="1"/>
              </p:cNvSpPr>
              <p:nvPr/>
            </p:nvSpPr>
            <p:spPr bwMode="auto">
              <a:xfrm>
                <a:off x="4183"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9" name="Freeform 2525">
                <a:extLst>
                  <a:ext uri="{FF2B5EF4-FFF2-40B4-BE49-F238E27FC236}">
                    <a16:creationId xmlns:a16="http://schemas.microsoft.com/office/drawing/2014/main" id="{C30A9471-8D2F-4974-8A98-35136AC92E87}"/>
                  </a:ext>
                </a:extLst>
              </p:cNvPr>
              <p:cNvSpPr>
                <a:spLocks noChangeAspect="1"/>
              </p:cNvSpPr>
              <p:nvPr/>
            </p:nvSpPr>
            <p:spPr bwMode="auto">
              <a:xfrm>
                <a:off x="4186" y="19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0" name="Freeform 2526">
                <a:extLst>
                  <a:ext uri="{FF2B5EF4-FFF2-40B4-BE49-F238E27FC236}">
                    <a16:creationId xmlns:a16="http://schemas.microsoft.com/office/drawing/2014/main" id="{C73B7A03-86DD-4379-AF9A-8CDCC8D06049}"/>
                  </a:ext>
                </a:extLst>
              </p:cNvPr>
              <p:cNvSpPr>
                <a:spLocks noChangeAspect="1"/>
              </p:cNvSpPr>
              <p:nvPr/>
            </p:nvSpPr>
            <p:spPr bwMode="auto">
              <a:xfrm>
                <a:off x="4190"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1" name="Freeform 2527">
                <a:extLst>
                  <a:ext uri="{FF2B5EF4-FFF2-40B4-BE49-F238E27FC236}">
                    <a16:creationId xmlns:a16="http://schemas.microsoft.com/office/drawing/2014/main" id="{FB23174C-F211-4E00-8291-CC8BCA917F6E}"/>
                  </a:ext>
                </a:extLst>
              </p:cNvPr>
              <p:cNvSpPr>
                <a:spLocks noChangeAspect="1"/>
              </p:cNvSpPr>
              <p:nvPr/>
            </p:nvSpPr>
            <p:spPr bwMode="auto">
              <a:xfrm>
                <a:off x="4190"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2" name="Freeform 2528">
                <a:extLst>
                  <a:ext uri="{FF2B5EF4-FFF2-40B4-BE49-F238E27FC236}">
                    <a16:creationId xmlns:a16="http://schemas.microsoft.com/office/drawing/2014/main" id="{4A6A52CA-1555-4A30-A77A-F6F58ABE91C1}"/>
                  </a:ext>
                </a:extLst>
              </p:cNvPr>
              <p:cNvSpPr>
                <a:spLocks noChangeAspect="1"/>
              </p:cNvSpPr>
              <p:nvPr/>
            </p:nvSpPr>
            <p:spPr bwMode="auto">
              <a:xfrm>
                <a:off x="4193"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3" name="Freeform 2529">
                <a:extLst>
                  <a:ext uri="{FF2B5EF4-FFF2-40B4-BE49-F238E27FC236}">
                    <a16:creationId xmlns:a16="http://schemas.microsoft.com/office/drawing/2014/main" id="{863D411B-0A5A-4E6B-B776-03621097FAAF}"/>
                  </a:ext>
                </a:extLst>
              </p:cNvPr>
              <p:cNvSpPr>
                <a:spLocks noChangeAspect="1"/>
              </p:cNvSpPr>
              <p:nvPr/>
            </p:nvSpPr>
            <p:spPr bwMode="auto">
              <a:xfrm>
                <a:off x="4197"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4" name="Freeform 2530">
                <a:extLst>
                  <a:ext uri="{FF2B5EF4-FFF2-40B4-BE49-F238E27FC236}">
                    <a16:creationId xmlns:a16="http://schemas.microsoft.com/office/drawing/2014/main" id="{EAD3C33B-C68A-4571-BDFF-18CBA34E2B3C}"/>
                  </a:ext>
                </a:extLst>
              </p:cNvPr>
              <p:cNvSpPr>
                <a:spLocks noChangeAspect="1"/>
              </p:cNvSpPr>
              <p:nvPr/>
            </p:nvSpPr>
            <p:spPr bwMode="auto">
              <a:xfrm>
                <a:off x="4200" y="18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5" name="Freeform 2531">
                <a:extLst>
                  <a:ext uri="{FF2B5EF4-FFF2-40B4-BE49-F238E27FC236}">
                    <a16:creationId xmlns:a16="http://schemas.microsoft.com/office/drawing/2014/main" id="{DCDE4FC6-7F66-4CAE-8103-89B2EE6C9DBF}"/>
                  </a:ext>
                </a:extLst>
              </p:cNvPr>
              <p:cNvSpPr>
                <a:spLocks noChangeAspect="1"/>
              </p:cNvSpPr>
              <p:nvPr/>
            </p:nvSpPr>
            <p:spPr bwMode="auto">
              <a:xfrm>
                <a:off x="4200"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6" name="Freeform 2532">
                <a:extLst>
                  <a:ext uri="{FF2B5EF4-FFF2-40B4-BE49-F238E27FC236}">
                    <a16:creationId xmlns:a16="http://schemas.microsoft.com/office/drawing/2014/main" id="{38393646-088E-4651-8744-380B4BE6646A}"/>
                  </a:ext>
                </a:extLst>
              </p:cNvPr>
              <p:cNvSpPr>
                <a:spLocks noChangeAspect="1"/>
              </p:cNvSpPr>
              <p:nvPr/>
            </p:nvSpPr>
            <p:spPr bwMode="auto">
              <a:xfrm>
                <a:off x="4203"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7" name="Freeform 2533">
                <a:extLst>
                  <a:ext uri="{FF2B5EF4-FFF2-40B4-BE49-F238E27FC236}">
                    <a16:creationId xmlns:a16="http://schemas.microsoft.com/office/drawing/2014/main" id="{E9D4FA1B-403A-4864-906A-0A30A2E422DB}"/>
                  </a:ext>
                </a:extLst>
              </p:cNvPr>
              <p:cNvSpPr>
                <a:spLocks noChangeAspect="1"/>
              </p:cNvSpPr>
              <p:nvPr/>
            </p:nvSpPr>
            <p:spPr bwMode="auto">
              <a:xfrm>
                <a:off x="4207"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8" name="Freeform 2534">
                <a:extLst>
                  <a:ext uri="{FF2B5EF4-FFF2-40B4-BE49-F238E27FC236}">
                    <a16:creationId xmlns:a16="http://schemas.microsoft.com/office/drawing/2014/main" id="{4241295B-A562-4CAC-B7A8-1092791B8B60}"/>
                  </a:ext>
                </a:extLst>
              </p:cNvPr>
              <p:cNvSpPr>
                <a:spLocks noChangeAspect="1"/>
              </p:cNvSpPr>
              <p:nvPr/>
            </p:nvSpPr>
            <p:spPr bwMode="auto">
              <a:xfrm>
                <a:off x="4207" y="21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9" name="Freeform 2535">
                <a:extLst>
                  <a:ext uri="{FF2B5EF4-FFF2-40B4-BE49-F238E27FC236}">
                    <a16:creationId xmlns:a16="http://schemas.microsoft.com/office/drawing/2014/main" id="{C8E9A437-B41B-4C03-8820-76CEDC0F8F25}"/>
                  </a:ext>
                </a:extLst>
              </p:cNvPr>
              <p:cNvSpPr>
                <a:spLocks noChangeAspect="1"/>
              </p:cNvSpPr>
              <p:nvPr/>
            </p:nvSpPr>
            <p:spPr bwMode="auto">
              <a:xfrm>
                <a:off x="4210" y="18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0" name="Freeform 2536">
                <a:extLst>
                  <a:ext uri="{FF2B5EF4-FFF2-40B4-BE49-F238E27FC236}">
                    <a16:creationId xmlns:a16="http://schemas.microsoft.com/office/drawing/2014/main" id="{19B4FBB8-0C75-42A3-85A1-FA2C52E2DB7D}"/>
                  </a:ext>
                </a:extLst>
              </p:cNvPr>
              <p:cNvSpPr>
                <a:spLocks noChangeAspect="1"/>
              </p:cNvSpPr>
              <p:nvPr/>
            </p:nvSpPr>
            <p:spPr bwMode="auto">
              <a:xfrm>
                <a:off x="4214" y="18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1" name="Freeform 2537">
                <a:extLst>
                  <a:ext uri="{FF2B5EF4-FFF2-40B4-BE49-F238E27FC236}">
                    <a16:creationId xmlns:a16="http://schemas.microsoft.com/office/drawing/2014/main" id="{9CB31E82-9E62-4A3B-8F76-CB3D925D7DE0}"/>
                  </a:ext>
                </a:extLst>
              </p:cNvPr>
              <p:cNvSpPr>
                <a:spLocks noChangeAspect="1"/>
              </p:cNvSpPr>
              <p:nvPr/>
            </p:nvSpPr>
            <p:spPr bwMode="auto">
              <a:xfrm>
                <a:off x="4217"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2" name="Freeform 2538">
                <a:extLst>
                  <a:ext uri="{FF2B5EF4-FFF2-40B4-BE49-F238E27FC236}">
                    <a16:creationId xmlns:a16="http://schemas.microsoft.com/office/drawing/2014/main" id="{140165A1-F6AA-47D3-AFCA-1BE1BD04ACD7}"/>
                  </a:ext>
                </a:extLst>
              </p:cNvPr>
              <p:cNvSpPr>
                <a:spLocks noChangeAspect="1"/>
              </p:cNvSpPr>
              <p:nvPr/>
            </p:nvSpPr>
            <p:spPr bwMode="auto">
              <a:xfrm>
                <a:off x="4217" y="22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3" name="Freeform 2539">
                <a:extLst>
                  <a:ext uri="{FF2B5EF4-FFF2-40B4-BE49-F238E27FC236}">
                    <a16:creationId xmlns:a16="http://schemas.microsoft.com/office/drawing/2014/main" id="{C260A467-830B-46A6-A1A1-236491B4B359}"/>
                  </a:ext>
                </a:extLst>
              </p:cNvPr>
              <p:cNvSpPr>
                <a:spLocks noChangeAspect="1"/>
              </p:cNvSpPr>
              <p:nvPr/>
            </p:nvSpPr>
            <p:spPr bwMode="auto">
              <a:xfrm>
                <a:off x="4221"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4" name="Freeform 2540">
                <a:extLst>
                  <a:ext uri="{FF2B5EF4-FFF2-40B4-BE49-F238E27FC236}">
                    <a16:creationId xmlns:a16="http://schemas.microsoft.com/office/drawing/2014/main" id="{5DD9E000-C812-479D-96FD-07E967789479}"/>
                  </a:ext>
                </a:extLst>
              </p:cNvPr>
              <p:cNvSpPr>
                <a:spLocks noChangeAspect="1"/>
              </p:cNvSpPr>
              <p:nvPr/>
            </p:nvSpPr>
            <p:spPr bwMode="auto">
              <a:xfrm>
                <a:off x="4224"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5" name="Freeform 2541">
                <a:extLst>
                  <a:ext uri="{FF2B5EF4-FFF2-40B4-BE49-F238E27FC236}">
                    <a16:creationId xmlns:a16="http://schemas.microsoft.com/office/drawing/2014/main" id="{CBAA22B5-7FAE-45F3-ADA9-FF7AD945154F}"/>
                  </a:ext>
                </a:extLst>
              </p:cNvPr>
              <p:cNvSpPr>
                <a:spLocks noChangeAspect="1"/>
              </p:cNvSpPr>
              <p:nvPr/>
            </p:nvSpPr>
            <p:spPr bwMode="auto">
              <a:xfrm>
                <a:off x="4227" y="19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6" name="Freeform 2542">
                <a:extLst>
                  <a:ext uri="{FF2B5EF4-FFF2-40B4-BE49-F238E27FC236}">
                    <a16:creationId xmlns:a16="http://schemas.microsoft.com/office/drawing/2014/main" id="{22B32AB2-8B1A-4697-A96C-BBDB0224B2E1}"/>
                  </a:ext>
                </a:extLst>
              </p:cNvPr>
              <p:cNvSpPr>
                <a:spLocks noChangeAspect="1"/>
              </p:cNvSpPr>
              <p:nvPr/>
            </p:nvSpPr>
            <p:spPr bwMode="auto">
              <a:xfrm>
                <a:off x="4227"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7" name="Freeform 2543">
                <a:extLst>
                  <a:ext uri="{FF2B5EF4-FFF2-40B4-BE49-F238E27FC236}">
                    <a16:creationId xmlns:a16="http://schemas.microsoft.com/office/drawing/2014/main" id="{120ADFD5-A48E-465E-B4E9-DA6A6A71EE22}"/>
                  </a:ext>
                </a:extLst>
              </p:cNvPr>
              <p:cNvSpPr>
                <a:spLocks noChangeAspect="1"/>
              </p:cNvSpPr>
              <p:nvPr/>
            </p:nvSpPr>
            <p:spPr bwMode="auto">
              <a:xfrm>
                <a:off x="4231"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8" name="Freeform 2544">
                <a:extLst>
                  <a:ext uri="{FF2B5EF4-FFF2-40B4-BE49-F238E27FC236}">
                    <a16:creationId xmlns:a16="http://schemas.microsoft.com/office/drawing/2014/main" id="{3343E5B2-169F-46A6-8B63-60BFD0C22AFD}"/>
                  </a:ext>
                </a:extLst>
              </p:cNvPr>
              <p:cNvSpPr>
                <a:spLocks noChangeAspect="1"/>
              </p:cNvSpPr>
              <p:nvPr/>
            </p:nvSpPr>
            <p:spPr bwMode="auto">
              <a:xfrm>
                <a:off x="4234"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9" name="Freeform 2545">
                <a:extLst>
                  <a:ext uri="{FF2B5EF4-FFF2-40B4-BE49-F238E27FC236}">
                    <a16:creationId xmlns:a16="http://schemas.microsoft.com/office/drawing/2014/main" id="{4D571B7F-4C6F-4F61-8DCF-BEAA5DA6CCD1}"/>
                  </a:ext>
                </a:extLst>
              </p:cNvPr>
              <p:cNvSpPr>
                <a:spLocks noChangeAspect="1"/>
              </p:cNvSpPr>
              <p:nvPr/>
            </p:nvSpPr>
            <p:spPr bwMode="auto">
              <a:xfrm>
                <a:off x="4234"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0" name="Freeform 2546">
                <a:extLst>
                  <a:ext uri="{FF2B5EF4-FFF2-40B4-BE49-F238E27FC236}">
                    <a16:creationId xmlns:a16="http://schemas.microsoft.com/office/drawing/2014/main" id="{B8C2047C-9D0C-42C6-9DED-5EFE7010D5B3}"/>
                  </a:ext>
                </a:extLst>
              </p:cNvPr>
              <p:cNvSpPr>
                <a:spLocks noChangeAspect="1"/>
              </p:cNvSpPr>
              <p:nvPr/>
            </p:nvSpPr>
            <p:spPr bwMode="auto">
              <a:xfrm>
                <a:off x="4238" y="20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1" name="Freeform 2547">
                <a:extLst>
                  <a:ext uri="{FF2B5EF4-FFF2-40B4-BE49-F238E27FC236}">
                    <a16:creationId xmlns:a16="http://schemas.microsoft.com/office/drawing/2014/main" id="{F0EADDC9-6CD0-47E7-98A6-A3083DB1B9AA}"/>
                  </a:ext>
                </a:extLst>
              </p:cNvPr>
              <p:cNvSpPr>
                <a:spLocks noChangeAspect="1"/>
              </p:cNvSpPr>
              <p:nvPr/>
            </p:nvSpPr>
            <p:spPr bwMode="auto">
              <a:xfrm>
                <a:off x="4241" y="20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2" name="Freeform 2548">
                <a:extLst>
                  <a:ext uri="{FF2B5EF4-FFF2-40B4-BE49-F238E27FC236}">
                    <a16:creationId xmlns:a16="http://schemas.microsoft.com/office/drawing/2014/main" id="{6353619B-2CB1-4064-9AB7-9F8445239997}"/>
                  </a:ext>
                </a:extLst>
              </p:cNvPr>
              <p:cNvSpPr>
                <a:spLocks noChangeAspect="1"/>
              </p:cNvSpPr>
              <p:nvPr/>
            </p:nvSpPr>
            <p:spPr bwMode="auto">
              <a:xfrm>
                <a:off x="4245"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3" name="Freeform 2549">
                <a:extLst>
                  <a:ext uri="{FF2B5EF4-FFF2-40B4-BE49-F238E27FC236}">
                    <a16:creationId xmlns:a16="http://schemas.microsoft.com/office/drawing/2014/main" id="{20EFB4E3-71EC-430E-B12C-C364E7022928}"/>
                  </a:ext>
                </a:extLst>
              </p:cNvPr>
              <p:cNvSpPr>
                <a:spLocks noChangeAspect="1"/>
              </p:cNvSpPr>
              <p:nvPr/>
            </p:nvSpPr>
            <p:spPr bwMode="auto">
              <a:xfrm>
                <a:off x="4245" y="22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4" name="Freeform 2550">
                <a:extLst>
                  <a:ext uri="{FF2B5EF4-FFF2-40B4-BE49-F238E27FC236}">
                    <a16:creationId xmlns:a16="http://schemas.microsoft.com/office/drawing/2014/main" id="{21287A7F-6155-4440-8087-25A09448BDF2}"/>
                  </a:ext>
                </a:extLst>
              </p:cNvPr>
              <p:cNvSpPr>
                <a:spLocks noChangeAspect="1"/>
              </p:cNvSpPr>
              <p:nvPr/>
            </p:nvSpPr>
            <p:spPr bwMode="auto">
              <a:xfrm>
                <a:off x="4248"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5" name="Freeform 2551">
                <a:extLst>
                  <a:ext uri="{FF2B5EF4-FFF2-40B4-BE49-F238E27FC236}">
                    <a16:creationId xmlns:a16="http://schemas.microsoft.com/office/drawing/2014/main" id="{A0B59ADF-47AB-4262-A358-CB721137A136}"/>
                  </a:ext>
                </a:extLst>
              </p:cNvPr>
              <p:cNvSpPr>
                <a:spLocks noChangeAspect="1"/>
              </p:cNvSpPr>
              <p:nvPr/>
            </p:nvSpPr>
            <p:spPr bwMode="auto">
              <a:xfrm>
                <a:off x="4251"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6" name="Freeform 2552">
                <a:extLst>
                  <a:ext uri="{FF2B5EF4-FFF2-40B4-BE49-F238E27FC236}">
                    <a16:creationId xmlns:a16="http://schemas.microsoft.com/office/drawing/2014/main" id="{1DE4D248-9C01-4A5C-917E-1FA8EC664CFE}"/>
                  </a:ext>
                </a:extLst>
              </p:cNvPr>
              <p:cNvSpPr>
                <a:spLocks noChangeAspect="1"/>
              </p:cNvSpPr>
              <p:nvPr/>
            </p:nvSpPr>
            <p:spPr bwMode="auto">
              <a:xfrm>
                <a:off x="4255" y="218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7" name="Freeform 2553">
                <a:extLst>
                  <a:ext uri="{FF2B5EF4-FFF2-40B4-BE49-F238E27FC236}">
                    <a16:creationId xmlns:a16="http://schemas.microsoft.com/office/drawing/2014/main" id="{8F985D8A-C3E0-4DC8-ABE0-D790AB5D53B7}"/>
                  </a:ext>
                </a:extLst>
              </p:cNvPr>
              <p:cNvSpPr>
                <a:spLocks noChangeAspect="1"/>
              </p:cNvSpPr>
              <p:nvPr/>
            </p:nvSpPr>
            <p:spPr bwMode="auto">
              <a:xfrm>
                <a:off x="4255" y="22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8" name="Freeform 2554">
                <a:extLst>
                  <a:ext uri="{FF2B5EF4-FFF2-40B4-BE49-F238E27FC236}">
                    <a16:creationId xmlns:a16="http://schemas.microsoft.com/office/drawing/2014/main" id="{AFDB1AE4-2565-41DD-90A7-85902B34ECF4}"/>
                  </a:ext>
                </a:extLst>
              </p:cNvPr>
              <p:cNvSpPr>
                <a:spLocks noChangeAspect="1"/>
              </p:cNvSpPr>
              <p:nvPr/>
            </p:nvSpPr>
            <p:spPr bwMode="auto">
              <a:xfrm>
                <a:off x="425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9" name="Freeform 2555">
                <a:extLst>
                  <a:ext uri="{FF2B5EF4-FFF2-40B4-BE49-F238E27FC236}">
                    <a16:creationId xmlns:a16="http://schemas.microsoft.com/office/drawing/2014/main" id="{8A6ED0DB-145B-4043-8A82-6254F8104283}"/>
                  </a:ext>
                </a:extLst>
              </p:cNvPr>
              <p:cNvSpPr>
                <a:spLocks noChangeAspect="1"/>
              </p:cNvSpPr>
              <p:nvPr/>
            </p:nvSpPr>
            <p:spPr bwMode="auto">
              <a:xfrm>
                <a:off x="4262" y="20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0" name="Freeform 2556">
                <a:extLst>
                  <a:ext uri="{FF2B5EF4-FFF2-40B4-BE49-F238E27FC236}">
                    <a16:creationId xmlns:a16="http://schemas.microsoft.com/office/drawing/2014/main" id="{11D356F3-0DBC-4A6F-A781-3059BCBD8A8C}"/>
                  </a:ext>
                </a:extLst>
              </p:cNvPr>
              <p:cNvSpPr>
                <a:spLocks noChangeAspect="1"/>
              </p:cNvSpPr>
              <p:nvPr/>
            </p:nvSpPr>
            <p:spPr bwMode="auto">
              <a:xfrm>
                <a:off x="4262"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1" name="Freeform 2557">
                <a:extLst>
                  <a:ext uri="{FF2B5EF4-FFF2-40B4-BE49-F238E27FC236}">
                    <a16:creationId xmlns:a16="http://schemas.microsoft.com/office/drawing/2014/main" id="{361B3BAF-E81D-46F7-940D-682FC49870E3}"/>
                  </a:ext>
                </a:extLst>
              </p:cNvPr>
              <p:cNvSpPr>
                <a:spLocks noChangeAspect="1"/>
              </p:cNvSpPr>
              <p:nvPr/>
            </p:nvSpPr>
            <p:spPr bwMode="auto">
              <a:xfrm>
                <a:off x="4265" y="17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2" name="Freeform 2558">
                <a:extLst>
                  <a:ext uri="{FF2B5EF4-FFF2-40B4-BE49-F238E27FC236}">
                    <a16:creationId xmlns:a16="http://schemas.microsoft.com/office/drawing/2014/main" id="{7512A184-EE37-43B9-A736-731961FDB501}"/>
                  </a:ext>
                </a:extLst>
              </p:cNvPr>
              <p:cNvSpPr>
                <a:spLocks noChangeAspect="1"/>
              </p:cNvSpPr>
              <p:nvPr/>
            </p:nvSpPr>
            <p:spPr bwMode="auto">
              <a:xfrm>
                <a:off x="4268" y="21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3" name="Freeform 2559">
                <a:extLst>
                  <a:ext uri="{FF2B5EF4-FFF2-40B4-BE49-F238E27FC236}">
                    <a16:creationId xmlns:a16="http://schemas.microsoft.com/office/drawing/2014/main" id="{DA8C6F15-294A-40D1-9A4B-D7160AD960D2}"/>
                  </a:ext>
                </a:extLst>
              </p:cNvPr>
              <p:cNvSpPr>
                <a:spLocks noChangeAspect="1"/>
              </p:cNvSpPr>
              <p:nvPr/>
            </p:nvSpPr>
            <p:spPr bwMode="auto">
              <a:xfrm>
                <a:off x="4272" y="18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4" name="Freeform 2560">
                <a:extLst>
                  <a:ext uri="{FF2B5EF4-FFF2-40B4-BE49-F238E27FC236}">
                    <a16:creationId xmlns:a16="http://schemas.microsoft.com/office/drawing/2014/main" id="{0426C961-E2D0-4B1C-96BD-4636C244E2BC}"/>
                  </a:ext>
                </a:extLst>
              </p:cNvPr>
              <p:cNvSpPr>
                <a:spLocks noChangeAspect="1"/>
              </p:cNvSpPr>
              <p:nvPr/>
            </p:nvSpPr>
            <p:spPr bwMode="auto">
              <a:xfrm>
                <a:off x="4272" y="16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5" name="Freeform 2561">
                <a:extLst>
                  <a:ext uri="{FF2B5EF4-FFF2-40B4-BE49-F238E27FC236}">
                    <a16:creationId xmlns:a16="http://schemas.microsoft.com/office/drawing/2014/main" id="{6B3A6E53-52E1-48B2-9F87-8267E0E9F3AE}"/>
                  </a:ext>
                </a:extLst>
              </p:cNvPr>
              <p:cNvSpPr>
                <a:spLocks noChangeAspect="1"/>
              </p:cNvSpPr>
              <p:nvPr/>
            </p:nvSpPr>
            <p:spPr bwMode="auto">
              <a:xfrm>
                <a:off x="427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6" name="Freeform 2562">
                <a:extLst>
                  <a:ext uri="{FF2B5EF4-FFF2-40B4-BE49-F238E27FC236}">
                    <a16:creationId xmlns:a16="http://schemas.microsoft.com/office/drawing/2014/main" id="{9E385F08-DE63-4E6C-BF1F-D6E25510821D}"/>
                  </a:ext>
                </a:extLst>
              </p:cNvPr>
              <p:cNvSpPr>
                <a:spLocks noChangeAspect="1"/>
              </p:cNvSpPr>
              <p:nvPr/>
            </p:nvSpPr>
            <p:spPr bwMode="auto">
              <a:xfrm>
                <a:off x="4279"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7" name="Freeform 2563">
                <a:extLst>
                  <a:ext uri="{FF2B5EF4-FFF2-40B4-BE49-F238E27FC236}">
                    <a16:creationId xmlns:a16="http://schemas.microsoft.com/office/drawing/2014/main" id="{B6778CBE-6C02-459E-926A-E194ED0D3779}"/>
                  </a:ext>
                </a:extLst>
              </p:cNvPr>
              <p:cNvSpPr>
                <a:spLocks noChangeAspect="1"/>
              </p:cNvSpPr>
              <p:nvPr/>
            </p:nvSpPr>
            <p:spPr bwMode="auto">
              <a:xfrm>
                <a:off x="4282" y="212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8" name="Freeform 2564">
                <a:extLst>
                  <a:ext uri="{FF2B5EF4-FFF2-40B4-BE49-F238E27FC236}">
                    <a16:creationId xmlns:a16="http://schemas.microsoft.com/office/drawing/2014/main" id="{B51A4C1C-A388-4D42-9174-629035E70DF1}"/>
                  </a:ext>
                </a:extLst>
              </p:cNvPr>
              <p:cNvSpPr>
                <a:spLocks noChangeAspect="1"/>
              </p:cNvSpPr>
              <p:nvPr/>
            </p:nvSpPr>
            <p:spPr bwMode="auto">
              <a:xfrm>
                <a:off x="4282"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9" name="Freeform 2565">
                <a:extLst>
                  <a:ext uri="{FF2B5EF4-FFF2-40B4-BE49-F238E27FC236}">
                    <a16:creationId xmlns:a16="http://schemas.microsoft.com/office/drawing/2014/main" id="{ECE73175-2315-432E-AD83-5EB931CDDBDB}"/>
                  </a:ext>
                </a:extLst>
              </p:cNvPr>
              <p:cNvSpPr>
                <a:spLocks noChangeAspect="1"/>
              </p:cNvSpPr>
              <p:nvPr/>
            </p:nvSpPr>
            <p:spPr bwMode="auto">
              <a:xfrm>
                <a:off x="4286"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0" name="Freeform 2566">
                <a:extLst>
                  <a:ext uri="{FF2B5EF4-FFF2-40B4-BE49-F238E27FC236}">
                    <a16:creationId xmlns:a16="http://schemas.microsoft.com/office/drawing/2014/main" id="{89FA1461-305D-4C98-A958-1F7BE420DF3D}"/>
                  </a:ext>
                </a:extLst>
              </p:cNvPr>
              <p:cNvSpPr>
                <a:spLocks noChangeAspect="1"/>
              </p:cNvSpPr>
              <p:nvPr/>
            </p:nvSpPr>
            <p:spPr bwMode="auto">
              <a:xfrm>
                <a:off x="4289"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1" name="Freeform 2567">
                <a:extLst>
                  <a:ext uri="{FF2B5EF4-FFF2-40B4-BE49-F238E27FC236}">
                    <a16:creationId xmlns:a16="http://schemas.microsoft.com/office/drawing/2014/main" id="{E171ACD4-E4C2-4366-8160-25B91C60CE26}"/>
                  </a:ext>
                </a:extLst>
              </p:cNvPr>
              <p:cNvSpPr>
                <a:spLocks noChangeAspect="1"/>
              </p:cNvSpPr>
              <p:nvPr/>
            </p:nvSpPr>
            <p:spPr bwMode="auto">
              <a:xfrm>
                <a:off x="4289" y="20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2" name="Freeform 2568">
                <a:extLst>
                  <a:ext uri="{FF2B5EF4-FFF2-40B4-BE49-F238E27FC236}">
                    <a16:creationId xmlns:a16="http://schemas.microsoft.com/office/drawing/2014/main" id="{E2E5CFB9-6A36-48E0-BD97-0D19E4AD1A0F}"/>
                  </a:ext>
                </a:extLst>
              </p:cNvPr>
              <p:cNvSpPr>
                <a:spLocks noChangeAspect="1"/>
              </p:cNvSpPr>
              <p:nvPr/>
            </p:nvSpPr>
            <p:spPr bwMode="auto">
              <a:xfrm>
                <a:off x="4292"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3" name="Freeform 2569">
                <a:extLst>
                  <a:ext uri="{FF2B5EF4-FFF2-40B4-BE49-F238E27FC236}">
                    <a16:creationId xmlns:a16="http://schemas.microsoft.com/office/drawing/2014/main" id="{3247D57D-D89A-4164-82B6-1F20F1982B3F}"/>
                  </a:ext>
                </a:extLst>
              </p:cNvPr>
              <p:cNvSpPr>
                <a:spLocks noChangeAspect="1"/>
              </p:cNvSpPr>
              <p:nvPr/>
            </p:nvSpPr>
            <p:spPr bwMode="auto">
              <a:xfrm>
                <a:off x="4296"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4" name="Freeform 2570">
                <a:extLst>
                  <a:ext uri="{FF2B5EF4-FFF2-40B4-BE49-F238E27FC236}">
                    <a16:creationId xmlns:a16="http://schemas.microsoft.com/office/drawing/2014/main" id="{CB34C2C2-E0AE-48DC-85C2-EC17B3C2C988}"/>
                  </a:ext>
                </a:extLst>
              </p:cNvPr>
              <p:cNvSpPr>
                <a:spLocks noChangeAspect="1"/>
              </p:cNvSpPr>
              <p:nvPr/>
            </p:nvSpPr>
            <p:spPr bwMode="auto">
              <a:xfrm>
                <a:off x="4299"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5" name="Freeform 2571">
                <a:extLst>
                  <a:ext uri="{FF2B5EF4-FFF2-40B4-BE49-F238E27FC236}">
                    <a16:creationId xmlns:a16="http://schemas.microsoft.com/office/drawing/2014/main" id="{37BFDC55-FE34-401F-9D28-85647DD0BF1D}"/>
                  </a:ext>
                </a:extLst>
              </p:cNvPr>
              <p:cNvSpPr>
                <a:spLocks noChangeAspect="1"/>
              </p:cNvSpPr>
              <p:nvPr/>
            </p:nvSpPr>
            <p:spPr bwMode="auto">
              <a:xfrm>
                <a:off x="4299" y="181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6" name="Freeform 2572">
                <a:extLst>
                  <a:ext uri="{FF2B5EF4-FFF2-40B4-BE49-F238E27FC236}">
                    <a16:creationId xmlns:a16="http://schemas.microsoft.com/office/drawing/2014/main" id="{0454B53B-4047-4E88-9533-4D483686B34E}"/>
                  </a:ext>
                </a:extLst>
              </p:cNvPr>
              <p:cNvSpPr>
                <a:spLocks noChangeAspect="1"/>
              </p:cNvSpPr>
              <p:nvPr/>
            </p:nvSpPr>
            <p:spPr bwMode="auto">
              <a:xfrm>
                <a:off x="430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7" name="Freeform 2573">
                <a:extLst>
                  <a:ext uri="{FF2B5EF4-FFF2-40B4-BE49-F238E27FC236}">
                    <a16:creationId xmlns:a16="http://schemas.microsoft.com/office/drawing/2014/main" id="{D7CA8410-5286-4A87-9C7F-684E6BF433FD}"/>
                  </a:ext>
                </a:extLst>
              </p:cNvPr>
              <p:cNvSpPr>
                <a:spLocks noChangeAspect="1"/>
              </p:cNvSpPr>
              <p:nvPr/>
            </p:nvSpPr>
            <p:spPr bwMode="auto">
              <a:xfrm>
                <a:off x="4306"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8" name="Freeform 2574">
                <a:extLst>
                  <a:ext uri="{FF2B5EF4-FFF2-40B4-BE49-F238E27FC236}">
                    <a16:creationId xmlns:a16="http://schemas.microsoft.com/office/drawing/2014/main" id="{2FFEE6ED-95DA-4759-A4BA-764DCDC2DD3D}"/>
                  </a:ext>
                </a:extLst>
              </p:cNvPr>
              <p:cNvSpPr>
                <a:spLocks noChangeAspect="1"/>
              </p:cNvSpPr>
              <p:nvPr/>
            </p:nvSpPr>
            <p:spPr bwMode="auto">
              <a:xfrm>
                <a:off x="4310"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9" name="Freeform 2575">
                <a:extLst>
                  <a:ext uri="{FF2B5EF4-FFF2-40B4-BE49-F238E27FC236}">
                    <a16:creationId xmlns:a16="http://schemas.microsoft.com/office/drawing/2014/main" id="{54FA7915-2E74-4DD9-B580-50AB6ADC3A50}"/>
                  </a:ext>
                </a:extLst>
              </p:cNvPr>
              <p:cNvSpPr>
                <a:spLocks noChangeAspect="1"/>
              </p:cNvSpPr>
              <p:nvPr/>
            </p:nvSpPr>
            <p:spPr bwMode="auto">
              <a:xfrm>
                <a:off x="4310"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0" name="Freeform 2576">
                <a:extLst>
                  <a:ext uri="{FF2B5EF4-FFF2-40B4-BE49-F238E27FC236}">
                    <a16:creationId xmlns:a16="http://schemas.microsoft.com/office/drawing/2014/main" id="{2BF06335-274D-44BA-9B48-478C3984BB8C}"/>
                  </a:ext>
                </a:extLst>
              </p:cNvPr>
              <p:cNvSpPr>
                <a:spLocks noChangeAspect="1"/>
              </p:cNvSpPr>
              <p:nvPr/>
            </p:nvSpPr>
            <p:spPr bwMode="auto">
              <a:xfrm>
                <a:off x="4313"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1" name="Freeform 2577">
                <a:extLst>
                  <a:ext uri="{FF2B5EF4-FFF2-40B4-BE49-F238E27FC236}">
                    <a16:creationId xmlns:a16="http://schemas.microsoft.com/office/drawing/2014/main" id="{48FAF7A1-32DA-44C6-90F2-A51402D17A17}"/>
                  </a:ext>
                </a:extLst>
              </p:cNvPr>
              <p:cNvSpPr>
                <a:spLocks noChangeAspect="1"/>
              </p:cNvSpPr>
              <p:nvPr/>
            </p:nvSpPr>
            <p:spPr bwMode="auto">
              <a:xfrm>
                <a:off x="4316"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2" name="Freeform 2578">
                <a:extLst>
                  <a:ext uri="{FF2B5EF4-FFF2-40B4-BE49-F238E27FC236}">
                    <a16:creationId xmlns:a16="http://schemas.microsoft.com/office/drawing/2014/main" id="{3C35F350-A6ED-4F62-B1D9-C058E9A4215C}"/>
                  </a:ext>
                </a:extLst>
              </p:cNvPr>
              <p:cNvSpPr>
                <a:spLocks noChangeAspect="1"/>
              </p:cNvSpPr>
              <p:nvPr/>
            </p:nvSpPr>
            <p:spPr bwMode="auto">
              <a:xfrm>
                <a:off x="4316"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3" name="Freeform 2579">
                <a:extLst>
                  <a:ext uri="{FF2B5EF4-FFF2-40B4-BE49-F238E27FC236}">
                    <a16:creationId xmlns:a16="http://schemas.microsoft.com/office/drawing/2014/main" id="{A036083A-6BC3-4EFA-BB65-D978A80E4346}"/>
                  </a:ext>
                </a:extLst>
              </p:cNvPr>
              <p:cNvSpPr>
                <a:spLocks noChangeAspect="1"/>
              </p:cNvSpPr>
              <p:nvPr/>
            </p:nvSpPr>
            <p:spPr bwMode="auto">
              <a:xfrm>
                <a:off x="4320"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4" name="Freeform 2580">
                <a:extLst>
                  <a:ext uri="{FF2B5EF4-FFF2-40B4-BE49-F238E27FC236}">
                    <a16:creationId xmlns:a16="http://schemas.microsoft.com/office/drawing/2014/main" id="{D30D2E56-0AFF-4833-B9A3-FB4725DA24F2}"/>
                  </a:ext>
                </a:extLst>
              </p:cNvPr>
              <p:cNvSpPr>
                <a:spLocks noChangeAspect="1"/>
              </p:cNvSpPr>
              <p:nvPr/>
            </p:nvSpPr>
            <p:spPr bwMode="auto">
              <a:xfrm>
                <a:off x="4323" y="18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5" name="Freeform 2581">
                <a:extLst>
                  <a:ext uri="{FF2B5EF4-FFF2-40B4-BE49-F238E27FC236}">
                    <a16:creationId xmlns:a16="http://schemas.microsoft.com/office/drawing/2014/main" id="{52A1F9FD-167A-43E6-9867-72263DB5E871}"/>
                  </a:ext>
                </a:extLst>
              </p:cNvPr>
              <p:cNvSpPr>
                <a:spLocks noChangeAspect="1"/>
              </p:cNvSpPr>
              <p:nvPr/>
            </p:nvSpPr>
            <p:spPr bwMode="auto">
              <a:xfrm>
                <a:off x="4327"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6" name="Freeform 2582">
                <a:extLst>
                  <a:ext uri="{FF2B5EF4-FFF2-40B4-BE49-F238E27FC236}">
                    <a16:creationId xmlns:a16="http://schemas.microsoft.com/office/drawing/2014/main" id="{114F26BC-4E70-4CB6-9CFF-38E069F15898}"/>
                  </a:ext>
                </a:extLst>
              </p:cNvPr>
              <p:cNvSpPr>
                <a:spLocks noChangeAspect="1"/>
              </p:cNvSpPr>
              <p:nvPr/>
            </p:nvSpPr>
            <p:spPr bwMode="auto">
              <a:xfrm>
                <a:off x="4327" y="19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7" name="Freeform 2583">
                <a:extLst>
                  <a:ext uri="{FF2B5EF4-FFF2-40B4-BE49-F238E27FC236}">
                    <a16:creationId xmlns:a16="http://schemas.microsoft.com/office/drawing/2014/main" id="{65C5E893-6410-49ED-93DD-2A0719AE099F}"/>
                  </a:ext>
                </a:extLst>
              </p:cNvPr>
              <p:cNvSpPr>
                <a:spLocks noChangeAspect="1"/>
              </p:cNvSpPr>
              <p:nvPr/>
            </p:nvSpPr>
            <p:spPr bwMode="auto">
              <a:xfrm>
                <a:off x="4330" y="193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8" name="Freeform 2584">
                <a:extLst>
                  <a:ext uri="{FF2B5EF4-FFF2-40B4-BE49-F238E27FC236}">
                    <a16:creationId xmlns:a16="http://schemas.microsoft.com/office/drawing/2014/main" id="{338EC5F0-C86A-490E-A4C4-0BECFF65BB61}"/>
                  </a:ext>
                </a:extLst>
              </p:cNvPr>
              <p:cNvSpPr>
                <a:spLocks noChangeAspect="1"/>
              </p:cNvSpPr>
              <p:nvPr/>
            </p:nvSpPr>
            <p:spPr bwMode="auto">
              <a:xfrm>
                <a:off x="4334"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9" name="Freeform 2585">
                <a:extLst>
                  <a:ext uri="{FF2B5EF4-FFF2-40B4-BE49-F238E27FC236}">
                    <a16:creationId xmlns:a16="http://schemas.microsoft.com/office/drawing/2014/main" id="{9EE0D0A0-5214-493D-8E13-B50F6E047A08}"/>
                  </a:ext>
                </a:extLst>
              </p:cNvPr>
              <p:cNvSpPr>
                <a:spLocks noChangeAspect="1"/>
              </p:cNvSpPr>
              <p:nvPr/>
            </p:nvSpPr>
            <p:spPr bwMode="auto">
              <a:xfrm>
                <a:off x="4337"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0" name="Freeform 2586">
                <a:extLst>
                  <a:ext uri="{FF2B5EF4-FFF2-40B4-BE49-F238E27FC236}">
                    <a16:creationId xmlns:a16="http://schemas.microsoft.com/office/drawing/2014/main" id="{A8F80153-FD17-4DF7-A03F-08AE5B53DFC4}"/>
                  </a:ext>
                </a:extLst>
              </p:cNvPr>
              <p:cNvSpPr>
                <a:spLocks noChangeAspect="1"/>
              </p:cNvSpPr>
              <p:nvPr/>
            </p:nvSpPr>
            <p:spPr bwMode="auto">
              <a:xfrm>
                <a:off x="4337"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1" name="Freeform 2587">
                <a:extLst>
                  <a:ext uri="{FF2B5EF4-FFF2-40B4-BE49-F238E27FC236}">
                    <a16:creationId xmlns:a16="http://schemas.microsoft.com/office/drawing/2014/main" id="{F5D44C43-D1E4-4D6D-8636-50657B8D558E}"/>
                  </a:ext>
                </a:extLst>
              </p:cNvPr>
              <p:cNvSpPr>
                <a:spLocks noChangeAspect="1"/>
              </p:cNvSpPr>
              <p:nvPr/>
            </p:nvSpPr>
            <p:spPr bwMode="auto">
              <a:xfrm>
                <a:off x="4340"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2" name="Freeform 2588">
                <a:extLst>
                  <a:ext uri="{FF2B5EF4-FFF2-40B4-BE49-F238E27FC236}">
                    <a16:creationId xmlns:a16="http://schemas.microsoft.com/office/drawing/2014/main" id="{56306EE5-1630-41E9-BBDF-0592812F01C3}"/>
                  </a:ext>
                </a:extLst>
              </p:cNvPr>
              <p:cNvSpPr>
                <a:spLocks noChangeAspect="1"/>
              </p:cNvSpPr>
              <p:nvPr/>
            </p:nvSpPr>
            <p:spPr bwMode="auto">
              <a:xfrm>
                <a:off x="4344" y="215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3" name="Freeform 2589">
                <a:extLst>
                  <a:ext uri="{FF2B5EF4-FFF2-40B4-BE49-F238E27FC236}">
                    <a16:creationId xmlns:a16="http://schemas.microsoft.com/office/drawing/2014/main" id="{53E407B4-4014-40B3-A188-2D921A829A00}"/>
                  </a:ext>
                </a:extLst>
              </p:cNvPr>
              <p:cNvSpPr>
                <a:spLocks noChangeAspect="1"/>
              </p:cNvSpPr>
              <p:nvPr/>
            </p:nvSpPr>
            <p:spPr bwMode="auto">
              <a:xfrm>
                <a:off x="4344" y="21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4" name="Freeform 2590">
                <a:extLst>
                  <a:ext uri="{FF2B5EF4-FFF2-40B4-BE49-F238E27FC236}">
                    <a16:creationId xmlns:a16="http://schemas.microsoft.com/office/drawing/2014/main" id="{87D77AEB-7C97-4AB5-8188-B298A6AA8E5E}"/>
                  </a:ext>
                </a:extLst>
              </p:cNvPr>
              <p:cNvSpPr>
                <a:spLocks noChangeAspect="1"/>
              </p:cNvSpPr>
              <p:nvPr/>
            </p:nvSpPr>
            <p:spPr bwMode="auto">
              <a:xfrm>
                <a:off x="4347" y="16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5" name="Freeform 2591">
                <a:extLst>
                  <a:ext uri="{FF2B5EF4-FFF2-40B4-BE49-F238E27FC236}">
                    <a16:creationId xmlns:a16="http://schemas.microsoft.com/office/drawing/2014/main" id="{1740D4C2-7E0E-4B91-B69E-FE9322F7BA2C}"/>
                  </a:ext>
                </a:extLst>
              </p:cNvPr>
              <p:cNvSpPr>
                <a:spLocks noChangeAspect="1"/>
              </p:cNvSpPr>
              <p:nvPr/>
            </p:nvSpPr>
            <p:spPr bwMode="auto">
              <a:xfrm>
                <a:off x="4351"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6" name="Freeform 2592">
                <a:extLst>
                  <a:ext uri="{FF2B5EF4-FFF2-40B4-BE49-F238E27FC236}">
                    <a16:creationId xmlns:a16="http://schemas.microsoft.com/office/drawing/2014/main" id="{EF4BE5A1-1A6C-4DE2-A1FA-1CF9154A1E23}"/>
                  </a:ext>
                </a:extLst>
              </p:cNvPr>
              <p:cNvSpPr>
                <a:spLocks noChangeAspect="1"/>
              </p:cNvSpPr>
              <p:nvPr/>
            </p:nvSpPr>
            <p:spPr bwMode="auto">
              <a:xfrm>
                <a:off x="4354"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7" name="Freeform 2593">
                <a:extLst>
                  <a:ext uri="{FF2B5EF4-FFF2-40B4-BE49-F238E27FC236}">
                    <a16:creationId xmlns:a16="http://schemas.microsoft.com/office/drawing/2014/main" id="{4D0385D9-DC78-48EA-9B0A-DEBD01928322}"/>
                  </a:ext>
                </a:extLst>
              </p:cNvPr>
              <p:cNvSpPr>
                <a:spLocks noChangeAspect="1"/>
              </p:cNvSpPr>
              <p:nvPr/>
            </p:nvSpPr>
            <p:spPr bwMode="auto">
              <a:xfrm>
                <a:off x="4354"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8" name="Freeform 2594">
                <a:extLst>
                  <a:ext uri="{FF2B5EF4-FFF2-40B4-BE49-F238E27FC236}">
                    <a16:creationId xmlns:a16="http://schemas.microsoft.com/office/drawing/2014/main" id="{5CBD6C42-2326-451A-9785-3E16A478C08A}"/>
                  </a:ext>
                </a:extLst>
              </p:cNvPr>
              <p:cNvSpPr>
                <a:spLocks noChangeAspect="1"/>
              </p:cNvSpPr>
              <p:nvPr/>
            </p:nvSpPr>
            <p:spPr bwMode="auto">
              <a:xfrm>
                <a:off x="4358" y="1916"/>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9" name="Freeform 2595">
                <a:extLst>
                  <a:ext uri="{FF2B5EF4-FFF2-40B4-BE49-F238E27FC236}">
                    <a16:creationId xmlns:a16="http://schemas.microsoft.com/office/drawing/2014/main" id="{CBA9E0DB-80E9-473A-B338-C30C0794F44E}"/>
                  </a:ext>
                </a:extLst>
              </p:cNvPr>
              <p:cNvSpPr>
                <a:spLocks noChangeAspect="1"/>
              </p:cNvSpPr>
              <p:nvPr/>
            </p:nvSpPr>
            <p:spPr bwMode="auto">
              <a:xfrm>
                <a:off x="4361" y="21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0" name="Freeform 2596">
                <a:extLst>
                  <a:ext uri="{FF2B5EF4-FFF2-40B4-BE49-F238E27FC236}">
                    <a16:creationId xmlns:a16="http://schemas.microsoft.com/office/drawing/2014/main" id="{EA04B678-5520-455A-BB09-A7A74FF7D177}"/>
                  </a:ext>
                </a:extLst>
              </p:cNvPr>
              <p:cNvSpPr>
                <a:spLocks noChangeAspect="1"/>
              </p:cNvSpPr>
              <p:nvPr/>
            </p:nvSpPr>
            <p:spPr bwMode="auto">
              <a:xfrm>
                <a:off x="4364"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1" name="Freeform 2597">
                <a:extLst>
                  <a:ext uri="{FF2B5EF4-FFF2-40B4-BE49-F238E27FC236}">
                    <a16:creationId xmlns:a16="http://schemas.microsoft.com/office/drawing/2014/main" id="{61F5160E-FBBC-4252-95A3-AFE27C8AC78C}"/>
                  </a:ext>
                </a:extLst>
              </p:cNvPr>
              <p:cNvSpPr>
                <a:spLocks noChangeAspect="1"/>
              </p:cNvSpPr>
              <p:nvPr/>
            </p:nvSpPr>
            <p:spPr bwMode="auto">
              <a:xfrm>
                <a:off x="4364"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2" name="Freeform 2598">
                <a:extLst>
                  <a:ext uri="{FF2B5EF4-FFF2-40B4-BE49-F238E27FC236}">
                    <a16:creationId xmlns:a16="http://schemas.microsoft.com/office/drawing/2014/main" id="{0640D2FE-B5BF-40F0-9459-19A8D77553FF}"/>
                  </a:ext>
                </a:extLst>
              </p:cNvPr>
              <p:cNvSpPr>
                <a:spLocks noChangeAspect="1"/>
              </p:cNvSpPr>
              <p:nvPr/>
            </p:nvSpPr>
            <p:spPr bwMode="auto">
              <a:xfrm>
                <a:off x="4368"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3" name="Freeform 2599">
                <a:extLst>
                  <a:ext uri="{FF2B5EF4-FFF2-40B4-BE49-F238E27FC236}">
                    <a16:creationId xmlns:a16="http://schemas.microsoft.com/office/drawing/2014/main" id="{330E5C2E-5947-4FD4-9637-C439F3C3C2E9}"/>
                  </a:ext>
                </a:extLst>
              </p:cNvPr>
              <p:cNvSpPr>
                <a:spLocks noChangeAspect="1"/>
              </p:cNvSpPr>
              <p:nvPr/>
            </p:nvSpPr>
            <p:spPr bwMode="auto">
              <a:xfrm>
                <a:off x="4371"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4" name="Freeform 2600">
                <a:extLst>
                  <a:ext uri="{FF2B5EF4-FFF2-40B4-BE49-F238E27FC236}">
                    <a16:creationId xmlns:a16="http://schemas.microsoft.com/office/drawing/2014/main" id="{D3D9D954-B4E3-42B2-B9C0-AA2827D8B09C}"/>
                  </a:ext>
                </a:extLst>
              </p:cNvPr>
              <p:cNvSpPr>
                <a:spLocks noChangeAspect="1"/>
              </p:cNvSpPr>
              <p:nvPr/>
            </p:nvSpPr>
            <p:spPr bwMode="auto">
              <a:xfrm>
                <a:off x="4371" y="21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5" name="Freeform 2601">
                <a:extLst>
                  <a:ext uri="{FF2B5EF4-FFF2-40B4-BE49-F238E27FC236}">
                    <a16:creationId xmlns:a16="http://schemas.microsoft.com/office/drawing/2014/main" id="{5E9B85F5-3518-4985-BBDF-68B63BD0815C}"/>
                  </a:ext>
                </a:extLst>
              </p:cNvPr>
              <p:cNvSpPr>
                <a:spLocks noChangeAspect="1"/>
              </p:cNvSpPr>
              <p:nvPr/>
            </p:nvSpPr>
            <p:spPr bwMode="auto">
              <a:xfrm>
                <a:off x="4375"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6" name="Freeform 2602">
                <a:extLst>
                  <a:ext uri="{FF2B5EF4-FFF2-40B4-BE49-F238E27FC236}">
                    <a16:creationId xmlns:a16="http://schemas.microsoft.com/office/drawing/2014/main" id="{F5BC6D27-19C7-48BC-9C1F-F745D0A787EE}"/>
                  </a:ext>
                </a:extLst>
              </p:cNvPr>
              <p:cNvSpPr>
                <a:spLocks noChangeAspect="1"/>
              </p:cNvSpPr>
              <p:nvPr/>
            </p:nvSpPr>
            <p:spPr bwMode="auto">
              <a:xfrm>
                <a:off x="4378" y="221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7" name="Freeform 2603">
                <a:extLst>
                  <a:ext uri="{FF2B5EF4-FFF2-40B4-BE49-F238E27FC236}">
                    <a16:creationId xmlns:a16="http://schemas.microsoft.com/office/drawing/2014/main" id="{980690A8-1F32-4099-BCBC-8E3D714AA6F7}"/>
                  </a:ext>
                </a:extLst>
              </p:cNvPr>
              <p:cNvSpPr>
                <a:spLocks noChangeAspect="1"/>
              </p:cNvSpPr>
              <p:nvPr/>
            </p:nvSpPr>
            <p:spPr bwMode="auto">
              <a:xfrm>
                <a:off x="4382"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8" name="Freeform 2604">
                <a:extLst>
                  <a:ext uri="{FF2B5EF4-FFF2-40B4-BE49-F238E27FC236}">
                    <a16:creationId xmlns:a16="http://schemas.microsoft.com/office/drawing/2014/main" id="{A8DF2876-5CD1-4B87-AC81-25A8EAA55343}"/>
                  </a:ext>
                </a:extLst>
              </p:cNvPr>
              <p:cNvSpPr>
                <a:spLocks noChangeAspect="1"/>
              </p:cNvSpPr>
              <p:nvPr/>
            </p:nvSpPr>
            <p:spPr bwMode="auto">
              <a:xfrm>
                <a:off x="4382" y="19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9" name="Freeform 2605">
                <a:extLst>
                  <a:ext uri="{FF2B5EF4-FFF2-40B4-BE49-F238E27FC236}">
                    <a16:creationId xmlns:a16="http://schemas.microsoft.com/office/drawing/2014/main" id="{5214A1F0-2818-4BA2-9BAB-981BE7FD51F1}"/>
                  </a:ext>
                </a:extLst>
              </p:cNvPr>
              <p:cNvSpPr>
                <a:spLocks noChangeAspect="1"/>
              </p:cNvSpPr>
              <p:nvPr/>
            </p:nvSpPr>
            <p:spPr bwMode="auto">
              <a:xfrm>
                <a:off x="4385"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0" name="Freeform 2606">
                <a:extLst>
                  <a:ext uri="{FF2B5EF4-FFF2-40B4-BE49-F238E27FC236}">
                    <a16:creationId xmlns:a16="http://schemas.microsoft.com/office/drawing/2014/main" id="{360C54FC-D202-462D-AE09-A2437102383D}"/>
                  </a:ext>
                </a:extLst>
              </p:cNvPr>
              <p:cNvSpPr>
                <a:spLocks noChangeAspect="1"/>
              </p:cNvSpPr>
              <p:nvPr/>
            </p:nvSpPr>
            <p:spPr bwMode="auto">
              <a:xfrm>
                <a:off x="4388"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1" name="Freeform 2607">
                <a:extLst>
                  <a:ext uri="{FF2B5EF4-FFF2-40B4-BE49-F238E27FC236}">
                    <a16:creationId xmlns:a16="http://schemas.microsoft.com/office/drawing/2014/main" id="{8C5C3BC5-59D1-4C52-B3FD-8706D085609A}"/>
                  </a:ext>
                </a:extLst>
              </p:cNvPr>
              <p:cNvSpPr>
                <a:spLocks noChangeAspect="1"/>
              </p:cNvSpPr>
              <p:nvPr/>
            </p:nvSpPr>
            <p:spPr bwMode="auto">
              <a:xfrm>
                <a:off x="4392"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2" name="Freeform 2608">
                <a:extLst>
                  <a:ext uri="{FF2B5EF4-FFF2-40B4-BE49-F238E27FC236}">
                    <a16:creationId xmlns:a16="http://schemas.microsoft.com/office/drawing/2014/main" id="{633C43D6-41FF-4638-9FCD-0ED77A9D95AF}"/>
                  </a:ext>
                </a:extLst>
              </p:cNvPr>
              <p:cNvSpPr>
                <a:spLocks noChangeAspect="1"/>
              </p:cNvSpPr>
              <p:nvPr/>
            </p:nvSpPr>
            <p:spPr bwMode="auto">
              <a:xfrm>
                <a:off x="4392" y="181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3" name="Freeform 2609">
                <a:extLst>
                  <a:ext uri="{FF2B5EF4-FFF2-40B4-BE49-F238E27FC236}">
                    <a16:creationId xmlns:a16="http://schemas.microsoft.com/office/drawing/2014/main" id="{90A75326-0604-4434-8533-90AEE21CFEC1}"/>
                  </a:ext>
                </a:extLst>
              </p:cNvPr>
              <p:cNvSpPr>
                <a:spLocks noChangeAspect="1"/>
              </p:cNvSpPr>
              <p:nvPr/>
            </p:nvSpPr>
            <p:spPr bwMode="auto">
              <a:xfrm>
                <a:off x="4395" y="19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4" name="Freeform 2610">
                <a:extLst>
                  <a:ext uri="{FF2B5EF4-FFF2-40B4-BE49-F238E27FC236}">
                    <a16:creationId xmlns:a16="http://schemas.microsoft.com/office/drawing/2014/main" id="{B1C12B14-1349-4344-8DA4-03D75447582A}"/>
                  </a:ext>
                </a:extLst>
              </p:cNvPr>
              <p:cNvSpPr>
                <a:spLocks noChangeAspect="1"/>
              </p:cNvSpPr>
              <p:nvPr/>
            </p:nvSpPr>
            <p:spPr bwMode="auto">
              <a:xfrm>
                <a:off x="4399" y="2222"/>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5" name="Freeform 2611">
                <a:extLst>
                  <a:ext uri="{FF2B5EF4-FFF2-40B4-BE49-F238E27FC236}">
                    <a16:creationId xmlns:a16="http://schemas.microsoft.com/office/drawing/2014/main" id="{73A7DA7A-0A76-4AFE-8DE8-8AECBB7DBC0C}"/>
                  </a:ext>
                </a:extLst>
              </p:cNvPr>
              <p:cNvSpPr>
                <a:spLocks noChangeAspect="1"/>
              </p:cNvSpPr>
              <p:nvPr/>
            </p:nvSpPr>
            <p:spPr bwMode="auto">
              <a:xfrm>
                <a:off x="439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6" name="Freeform 2612">
                <a:extLst>
                  <a:ext uri="{FF2B5EF4-FFF2-40B4-BE49-F238E27FC236}">
                    <a16:creationId xmlns:a16="http://schemas.microsoft.com/office/drawing/2014/main" id="{10BF52CB-36A6-4B48-9C66-72FDE431E118}"/>
                  </a:ext>
                </a:extLst>
              </p:cNvPr>
              <p:cNvSpPr>
                <a:spLocks noChangeAspect="1"/>
              </p:cNvSpPr>
              <p:nvPr/>
            </p:nvSpPr>
            <p:spPr bwMode="auto">
              <a:xfrm>
                <a:off x="4402" y="189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7" name="Freeform 2613">
                <a:extLst>
                  <a:ext uri="{FF2B5EF4-FFF2-40B4-BE49-F238E27FC236}">
                    <a16:creationId xmlns:a16="http://schemas.microsoft.com/office/drawing/2014/main" id="{42662D81-F445-4974-8A73-1FE916A68476}"/>
                  </a:ext>
                </a:extLst>
              </p:cNvPr>
              <p:cNvSpPr>
                <a:spLocks noChangeAspect="1"/>
              </p:cNvSpPr>
              <p:nvPr/>
            </p:nvSpPr>
            <p:spPr bwMode="auto">
              <a:xfrm>
                <a:off x="4405"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8" name="Freeform 2614">
                <a:extLst>
                  <a:ext uri="{FF2B5EF4-FFF2-40B4-BE49-F238E27FC236}">
                    <a16:creationId xmlns:a16="http://schemas.microsoft.com/office/drawing/2014/main" id="{FE56D507-2111-4763-8E44-AD0664162708}"/>
                  </a:ext>
                </a:extLst>
              </p:cNvPr>
              <p:cNvSpPr>
                <a:spLocks noChangeAspect="1"/>
              </p:cNvSpPr>
              <p:nvPr/>
            </p:nvSpPr>
            <p:spPr bwMode="auto">
              <a:xfrm>
                <a:off x="4409" y="20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9" name="Freeform 2615">
                <a:extLst>
                  <a:ext uri="{FF2B5EF4-FFF2-40B4-BE49-F238E27FC236}">
                    <a16:creationId xmlns:a16="http://schemas.microsoft.com/office/drawing/2014/main" id="{537AECBF-7BF2-4C3C-83F5-4F3E41381A1D}"/>
                  </a:ext>
                </a:extLst>
              </p:cNvPr>
              <p:cNvSpPr>
                <a:spLocks noChangeAspect="1"/>
              </p:cNvSpPr>
              <p:nvPr/>
            </p:nvSpPr>
            <p:spPr bwMode="auto">
              <a:xfrm>
                <a:off x="440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0" name="Freeform 2616">
                <a:extLst>
                  <a:ext uri="{FF2B5EF4-FFF2-40B4-BE49-F238E27FC236}">
                    <a16:creationId xmlns:a16="http://schemas.microsoft.com/office/drawing/2014/main" id="{B9B4F58B-D458-40A8-9A84-0900D712F4C4}"/>
                  </a:ext>
                </a:extLst>
              </p:cNvPr>
              <p:cNvSpPr>
                <a:spLocks noChangeAspect="1"/>
              </p:cNvSpPr>
              <p:nvPr/>
            </p:nvSpPr>
            <p:spPr bwMode="auto">
              <a:xfrm>
                <a:off x="4412"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1" name="Freeform 2617">
                <a:extLst>
                  <a:ext uri="{FF2B5EF4-FFF2-40B4-BE49-F238E27FC236}">
                    <a16:creationId xmlns:a16="http://schemas.microsoft.com/office/drawing/2014/main" id="{4A6E87D3-4385-45D3-A1FA-6AFFA9205E2C}"/>
                  </a:ext>
                </a:extLst>
              </p:cNvPr>
              <p:cNvSpPr>
                <a:spLocks noChangeAspect="1"/>
              </p:cNvSpPr>
              <p:nvPr/>
            </p:nvSpPr>
            <p:spPr bwMode="auto">
              <a:xfrm>
                <a:off x="4416"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2" name="Freeform 2618">
                <a:extLst>
                  <a:ext uri="{FF2B5EF4-FFF2-40B4-BE49-F238E27FC236}">
                    <a16:creationId xmlns:a16="http://schemas.microsoft.com/office/drawing/2014/main" id="{4E1D01CB-E425-4BA4-9330-81BC95A8B88C}"/>
                  </a:ext>
                </a:extLst>
              </p:cNvPr>
              <p:cNvSpPr>
                <a:spLocks noChangeAspect="1"/>
              </p:cNvSpPr>
              <p:nvPr/>
            </p:nvSpPr>
            <p:spPr bwMode="auto">
              <a:xfrm>
                <a:off x="4419"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3" name="Freeform 2619">
                <a:extLst>
                  <a:ext uri="{FF2B5EF4-FFF2-40B4-BE49-F238E27FC236}">
                    <a16:creationId xmlns:a16="http://schemas.microsoft.com/office/drawing/2014/main" id="{6D9A09BA-F5DE-4622-8DB0-F618D5CDD239}"/>
                  </a:ext>
                </a:extLst>
              </p:cNvPr>
              <p:cNvSpPr>
                <a:spLocks noChangeAspect="1"/>
              </p:cNvSpPr>
              <p:nvPr/>
            </p:nvSpPr>
            <p:spPr bwMode="auto">
              <a:xfrm>
                <a:off x="4419"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4" name="Freeform 2620">
                <a:extLst>
                  <a:ext uri="{FF2B5EF4-FFF2-40B4-BE49-F238E27FC236}">
                    <a16:creationId xmlns:a16="http://schemas.microsoft.com/office/drawing/2014/main" id="{6068BC8A-0B10-4D3E-90B7-87AA797410FA}"/>
                  </a:ext>
                </a:extLst>
              </p:cNvPr>
              <p:cNvSpPr>
                <a:spLocks noChangeAspect="1"/>
              </p:cNvSpPr>
              <p:nvPr/>
            </p:nvSpPr>
            <p:spPr bwMode="auto">
              <a:xfrm>
                <a:off x="442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5" name="Freeform 2621">
                <a:extLst>
                  <a:ext uri="{FF2B5EF4-FFF2-40B4-BE49-F238E27FC236}">
                    <a16:creationId xmlns:a16="http://schemas.microsoft.com/office/drawing/2014/main" id="{315F6F43-BA5B-463D-8301-63B89B3D59B7}"/>
                  </a:ext>
                </a:extLst>
              </p:cNvPr>
              <p:cNvSpPr>
                <a:spLocks noChangeAspect="1"/>
              </p:cNvSpPr>
              <p:nvPr/>
            </p:nvSpPr>
            <p:spPr bwMode="auto">
              <a:xfrm>
                <a:off x="4426" y="18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6" name="Freeform 2622">
                <a:extLst>
                  <a:ext uri="{FF2B5EF4-FFF2-40B4-BE49-F238E27FC236}">
                    <a16:creationId xmlns:a16="http://schemas.microsoft.com/office/drawing/2014/main" id="{8A12CCAD-5D5C-4787-A89A-4B585D85A954}"/>
                  </a:ext>
                </a:extLst>
              </p:cNvPr>
              <p:cNvSpPr>
                <a:spLocks noChangeAspect="1"/>
              </p:cNvSpPr>
              <p:nvPr/>
            </p:nvSpPr>
            <p:spPr bwMode="auto">
              <a:xfrm>
                <a:off x="442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7" name="Freeform 2623">
                <a:extLst>
                  <a:ext uri="{FF2B5EF4-FFF2-40B4-BE49-F238E27FC236}">
                    <a16:creationId xmlns:a16="http://schemas.microsoft.com/office/drawing/2014/main" id="{26AA690E-B9FE-4077-8335-836F81CD90C5}"/>
                  </a:ext>
                </a:extLst>
              </p:cNvPr>
              <p:cNvSpPr>
                <a:spLocks noChangeAspect="1"/>
              </p:cNvSpPr>
              <p:nvPr/>
            </p:nvSpPr>
            <p:spPr bwMode="auto">
              <a:xfrm>
                <a:off x="4429"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8" name="Freeform 2624">
                <a:extLst>
                  <a:ext uri="{FF2B5EF4-FFF2-40B4-BE49-F238E27FC236}">
                    <a16:creationId xmlns:a16="http://schemas.microsoft.com/office/drawing/2014/main" id="{85F41C78-E6A7-437A-8108-6801D5DD56ED}"/>
                  </a:ext>
                </a:extLst>
              </p:cNvPr>
              <p:cNvSpPr>
                <a:spLocks noChangeAspect="1"/>
              </p:cNvSpPr>
              <p:nvPr/>
            </p:nvSpPr>
            <p:spPr bwMode="auto">
              <a:xfrm>
                <a:off x="4433" y="164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9" name="Freeform 2625">
                <a:extLst>
                  <a:ext uri="{FF2B5EF4-FFF2-40B4-BE49-F238E27FC236}">
                    <a16:creationId xmlns:a16="http://schemas.microsoft.com/office/drawing/2014/main" id="{F12A7938-BC39-44C7-A960-A13448636220}"/>
                  </a:ext>
                </a:extLst>
              </p:cNvPr>
              <p:cNvSpPr>
                <a:spLocks noChangeAspect="1"/>
              </p:cNvSpPr>
              <p:nvPr/>
            </p:nvSpPr>
            <p:spPr bwMode="auto">
              <a:xfrm>
                <a:off x="443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0" name="Freeform 2626">
                <a:extLst>
                  <a:ext uri="{FF2B5EF4-FFF2-40B4-BE49-F238E27FC236}">
                    <a16:creationId xmlns:a16="http://schemas.microsoft.com/office/drawing/2014/main" id="{B9AF204C-D98A-456A-9FD6-1BA5F7D19EB6}"/>
                  </a:ext>
                </a:extLst>
              </p:cNvPr>
              <p:cNvSpPr>
                <a:spLocks noChangeAspect="1"/>
              </p:cNvSpPr>
              <p:nvPr/>
            </p:nvSpPr>
            <p:spPr bwMode="auto">
              <a:xfrm>
                <a:off x="4436"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1" name="Freeform 2627">
                <a:extLst>
                  <a:ext uri="{FF2B5EF4-FFF2-40B4-BE49-F238E27FC236}">
                    <a16:creationId xmlns:a16="http://schemas.microsoft.com/office/drawing/2014/main" id="{B1EC2A32-835E-4D58-B3DD-D62C510D2F84}"/>
                  </a:ext>
                </a:extLst>
              </p:cNvPr>
              <p:cNvSpPr>
                <a:spLocks noChangeAspect="1"/>
              </p:cNvSpPr>
              <p:nvPr/>
            </p:nvSpPr>
            <p:spPr bwMode="auto">
              <a:xfrm>
                <a:off x="4440"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2" name="Freeform 2628">
                <a:extLst>
                  <a:ext uri="{FF2B5EF4-FFF2-40B4-BE49-F238E27FC236}">
                    <a16:creationId xmlns:a16="http://schemas.microsoft.com/office/drawing/2014/main" id="{40EE4A80-2C72-4663-B4B2-1B9D395370D6}"/>
                  </a:ext>
                </a:extLst>
              </p:cNvPr>
              <p:cNvSpPr>
                <a:spLocks noChangeAspect="1"/>
              </p:cNvSpPr>
              <p:nvPr/>
            </p:nvSpPr>
            <p:spPr bwMode="auto">
              <a:xfrm>
                <a:off x="4443"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3" name="Freeform 2629">
                <a:extLst>
                  <a:ext uri="{FF2B5EF4-FFF2-40B4-BE49-F238E27FC236}">
                    <a16:creationId xmlns:a16="http://schemas.microsoft.com/office/drawing/2014/main" id="{F9496D6E-CD33-48B5-B2D2-C6B3EACE480F}"/>
                  </a:ext>
                </a:extLst>
              </p:cNvPr>
              <p:cNvSpPr>
                <a:spLocks noChangeAspect="1"/>
              </p:cNvSpPr>
              <p:nvPr/>
            </p:nvSpPr>
            <p:spPr bwMode="auto">
              <a:xfrm>
                <a:off x="4447"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4" name="Freeform 2630">
                <a:extLst>
                  <a:ext uri="{FF2B5EF4-FFF2-40B4-BE49-F238E27FC236}">
                    <a16:creationId xmlns:a16="http://schemas.microsoft.com/office/drawing/2014/main" id="{44F2E843-DADE-42BB-A0AB-AD40B168D180}"/>
                  </a:ext>
                </a:extLst>
              </p:cNvPr>
              <p:cNvSpPr>
                <a:spLocks noChangeAspect="1"/>
              </p:cNvSpPr>
              <p:nvPr/>
            </p:nvSpPr>
            <p:spPr bwMode="auto">
              <a:xfrm>
                <a:off x="4447" y="20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5" name="Freeform 2631">
                <a:extLst>
                  <a:ext uri="{FF2B5EF4-FFF2-40B4-BE49-F238E27FC236}">
                    <a16:creationId xmlns:a16="http://schemas.microsoft.com/office/drawing/2014/main" id="{3AAE1A62-34C2-47CD-8110-7E9AB559B84D}"/>
                  </a:ext>
                </a:extLst>
              </p:cNvPr>
              <p:cNvSpPr>
                <a:spLocks noChangeAspect="1"/>
              </p:cNvSpPr>
              <p:nvPr/>
            </p:nvSpPr>
            <p:spPr bwMode="auto">
              <a:xfrm>
                <a:off x="4450" y="17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6" name="Freeform 2632">
                <a:extLst>
                  <a:ext uri="{FF2B5EF4-FFF2-40B4-BE49-F238E27FC236}">
                    <a16:creationId xmlns:a16="http://schemas.microsoft.com/office/drawing/2014/main" id="{03720007-C933-4EAB-BC78-4425DB756DA0}"/>
                  </a:ext>
                </a:extLst>
              </p:cNvPr>
              <p:cNvSpPr>
                <a:spLocks noChangeAspect="1"/>
              </p:cNvSpPr>
              <p:nvPr/>
            </p:nvSpPr>
            <p:spPr bwMode="auto">
              <a:xfrm>
                <a:off x="4453" y="207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7" name="Freeform 2633">
                <a:extLst>
                  <a:ext uri="{FF2B5EF4-FFF2-40B4-BE49-F238E27FC236}">
                    <a16:creationId xmlns:a16="http://schemas.microsoft.com/office/drawing/2014/main" id="{07B89AC0-F5F8-4339-96DF-AA508DAC6241}"/>
                  </a:ext>
                </a:extLst>
              </p:cNvPr>
              <p:cNvSpPr>
                <a:spLocks noChangeAspect="1"/>
              </p:cNvSpPr>
              <p:nvPr/>
            </p:nvSpPr>
            <p:spPr bwMode="auto">
              <a:xfrm>
                <a:off x="445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8" name="Freeform 2634">
                <a:extLst>
                  <a:ext uri="{FF2B5EF4-FFF2-40B4-BE49-F238E27FC236}">
                    <a16:creationId xmlns:a16="http://schemas.microsoft.com/office/drawing/2014/main" id="{444192A6-D134-4FD8-8F21-205EC2A121D3}"/>
                  </a:ext>
                </a:extLst>
              </p:cNvPr>
              <p:cNvSpPr>
                <a:spLocks noChangeAspect="1"/>
              </p:cNvSpPr>
              <p:nvPr/>
            </p:nvSpPr>
            <p:spPr bwMode="auto">
              <a:xfrm>
                <a:off x="4457"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9" name="Freeform 2635">
                <a:extLst>
                  <a:ext uri="{FF2B5EF4-FFF2-40B4-BE49-F238E27FC236}">
                    <a16:creationId xmlns:a16="http://schemas.microsoft.com/office/drawing/2014/main" id="{0C1DD54B-DEBB-4216-8852-EAA8D791C817}"/>
                  </a:ext>
                </a:extLst>
              </p:cNvPr>
              <p:cNvSpPr>
                <a:spLocks noChangeAspect="1"/>
              </p:cNvSpPr>
              <p:nvPr/>
            </p:nvSpPr>
            <p:spPr bwMode="auto">
              <a:xfrm>
                <a:off x="4460"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0" name="Freeform 2636">
                <a:extLst>
                  <a:ext uri="{FF2B5EF4-FFF2-40B4-BE49-F238E27FC236}">
                    <a16:creationId xmlns:a16="http://schemas.microsoft.com/office/drawing/2014/main" id="{1D1AC2E2-7FB8-400A-8E33-A343DB36FF0C}"/>
                  </a:ext>
                </a:extLst>
              </p:cNvPr>
              <p:cNvSpPr>
                <a:spLocks noChangeAspect="1"/>
              </p:cNvSpPr>
              <p:nvPr/>
            </p:nvSpPr>
            <p:spPr bwMode="auto">
              <a:xfrm>
                <a:off x="4464"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1" name="Freeform 2637">
                <a:extLst>
                  <a:ext uri="{FF2B5EF4-FFF2-40B4-BE49-F238E27FC236}">
                    <a16:creationId xmlns:a16="http://schemas.microsoft.com/office/drawing/2014/main" id="{134B5422-9F52-446F-9E5F-C2FAE10D8665}"/>
                  </a:ext>
                </a:extLst>
              </p:cNvPr>
              <p:cNvSpPr>
                <a:spLocks noChangeAspect="1"/>
              </p:cNvSpPr>
              <p:nvPr/>
            </p:nvSpPr>
            <p:spPr bwMode="auto">
              <a:xfrm>
                <a:off x="4464" y="22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2" name="Freeform 2638">
                <a:extLst>
                  <a:ext uri="{FF2B5EF4-FFF2-40B4-BE49-F238E27FC236}">
                    <a16:creationId xmlns:a16="http://schemas.microsoft.com/office/drawing/2014/main" id="{2C0FB6E2-BD87-460A-9507-3403DDF00746}"/>
                  </a:ext>
                </a:extLst>
              </p:cNvPr>
              <p:cNvSpPr>
                <a:spLocks noChangeAspect="1"/>
              </p:cNvSpPr>
              <p:nvPr/>
            </p:nvSpPr>
            <p:spPr bwMode="auto">
              <a:xfrm>
                <a:off x="4467"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3" name="Freeform 2639">
                <a:extLst>
                  <a:ext uri="{FF2B5EF4-FFF2-40B4-BE49-F238E27FC236}">
                    <a16:creationId xmlns:a16="http://schemas.microsoft.com/office/drawing/2014/main" id="{89483DB4-E9F7-4237-9D7B-2A0345F775B4}"/>
                  </a:ext>
                </a:extLst>
              </p:cNvPr>
              <p:cNvSpPr>
                <a:spLocks noChangeAspect="1"/>
              </p:cNvSpPr>
              <p:nvPr/>
            </p:nvSpPr>
            <p:spPr bwMode="auto">
              <a:xfrm>
                <a:off x="4471" y="210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4" name="Freeform 2640">
                <a:extLst>
                  <a:ext uri="{FF2B5EF4-FFF2-40B4-BE49-F238E27FC236}">
                    <a16:creationId xmlns:a16="http://schemas.microsoft.com/office/drawing/2014/main" id="{12961B4F-439E-44D5-A09B-497045349313}"/>
                  </a:ext>
                </a:extLst>
              </p:cNvPr>
              <p:cNvSpPr>
                <a:spLocks noChangeAspect="1"/>
              </p:cNvSpPr>
              <p:nvPr/>
            </p:nvSpPr>
            <p:spPr bwMode="auto">
              <a:xfrm>
                <a:off x="4474"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5" name="Freeform 2641">
                <a:extLst>
                  <a:ext uri="{FF2B5EF4-FFF2-40B4-BE49-F238E27FC236}">
                    <a16:creationId xmlns:a16="http://schemas.microsoft.com/office/drawing/2014/main" id="{7CA5423D-E613-415E-8A8B-1DB7FA4E1A87}"/>
                  </a:ext>
                </a:extLst>
              </p:cNvPr>
              <p:cNvSpPr>
                <a:spLocks noChangeAspect="1"/>
              </p:cNvSpPr>
              <p:nvPr/>
            </p:nvSpPr>
            <p:spPr bwMode="auto">
              <a:xfrm>
                <a:off x="4474" y="1877"/>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6" name="Freeform 2642">
                <a:extLst>
                  <a:ext uri="{FF2B5EF4-FFF2-40B4-BE49-F238E27FC236}">
                    <a16:creationId xmlns:a16="http://schemas.microsoft.com/office/drawing/2014/main" id="{A5B74091-7E87-40B0-8319-CBF5BE8FFA3E}"/>
                  </a:ext>
                </a:extLst>
              </p:cNvPr>
              <p:cNvSpPr>
                <a:spLocks noChangeAspect="1"/>
              </p:cNvSpPr>
              <p:nvPr/>
            </p:nvSpPr>
            <p:spPr bwMode="auto">
              <a:xfrm>
                <a:off x="4477"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7" name="Freeform 2643">
                <a:extLst>
                  <a:ext uri="{FF2B5EF4-FFF2-40B4-BE49-F238E27FC236}">
                    <a16:creationId xmlns:a16="http://schemas.microsoft.com/office/drawing/2014/main" id="{8D72C024-70A7-4560-9FC3-FAB0AAD2A956}"/>
                  </a:ext>
                </a:extLst>
              </p:cNvPr>
              <p:cNvSpPr>
                <a:spLocks noChangeAspect="1"/>
              </p:cNvSpPr>
              <p:nvPr/>
            </p:nvSpPr>
            <p:spPr bwMode="auto">
              <a:xfrm>
                <a:off x="4481" y="19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8" name="Freeform 2644">
                <a:extLst>
                  <a:ext uri="{FF2B5EF4-FFF2-40B4-BE49-F238E27FC236}">
                    <a16:creationId xmlns:a16="http://schemas.microsoft.com/office/drawing/2014/main" id="{D6683121-17A7-4704-936A-54DBD6BC113C}"/>
                  </a:ext>
                </a:extLst>
              </p:cNvPr>
              <p:cNvSpPr>
                <a:spLocks noChangeAspect="1"/>
              </p:cNvSpPr>
              <p:nvPr/>
            </p:nvSpPr>
            <p:spPr bwMode="auto">
              <a:xfrm>
                <a:off x="4481" y="196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9" name="Freeform 2645">
                <a:extLst>
                  <a:ext uri="{FF2B5EF4-FFF2-40B4-BE49-F238E27FC236}">
                    <a16:creationId xmlns:a16="http://schemas.microsoft.com/office/drawing/2014/main" id="{5B7D159E-5CFC-4F29-ACAE-C00222422222}"/>
                  </a:ext>
                </a:extLst>
              </p:cNvPr>
              <p:cNvSpPr>
                <a:spLocks noChangeAspect="1"/>
              </p:cNvSpPr>
              <p:nvPr/>
            </p:nvSpPr>
            <p:spPr bwMode="auto">
              <a:xfrm>
                <a:off x="4484"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0" name="Freeform 2646">
                <a:extLst>
                  <a:ext uri="{FF2B5EF4-FFF2-40B4-BE49-F238E27FC236}">
                    <a16:creationId xmlns:a16="http://schemas.microsoft.com/office/drawing/2014/main" id="{5CFAA93D-24E1-45E6-8D0D-C8065F77C0A5}"/>
                  </a:ext>
                </a:extLst>
              </p:cNvPr>
              <p:cNvSpPr>
                <a:spLocks noChangeAspect="1"/>
              </p:cNvSpPr>
              <p:nvPr/>
            </p:nvSpPr>
            <p:spPr bwMode="auto">
              <a:xfrm>
                <a:off x="4488" y="17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1" name="Freeform 2647">
                <a:extLst>
                  <a:ext uri="{FF2B5EF4-FFF2-40B4-BE49-F238E27FC236}">
                    <a16:creationId xmlns:a16="http://schemas.microsoft.com/office/drawing/2014/main" id="{4987282A-7DD3-444C-95C0-53E31C38FD27}"/>
                  </a:ext>
                </a:extLst>
              </p:cNvPr>
              <p:cNvSpPr>
                <a:spLocks noChangeAspect="1"/>
              </p:cNvSpPr>
              <p:nvPr/>
            </p:nvSpPr>
            <p:spPr bwMode="auto">
              <a:xfrm>
                <a:off x="4491" y="207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2" name="Freeform 2648">
                <a:extLst>
                  <a:ext uri="{FF2B5EF4-FFF2-40B4-BE49-F238E27FC236}">
                    <a16:creationId xmlns:a16="http://schemas.microsoft.com/office/drawing/2014/main" id="{7FDAE625-F030-4237-B2B6-3004A0B1866A}"/>
                  </a:ext>
                </a:extLst>
              </p:cNvPr>
              <p:cNvSpPr>
                <a:spLocks noChangeAspect="1"/>
              </p:cNvSpPr>
              <p:nvPr/>
            </p:nvSpPr>
            <p:spPr bwMode="auto">
              <a:xfrm>
                <a:off x="4491"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3" name="Freeform 2649">
                <a:extLst>
                  <a:ext uri="{FF2B5EF4-FFF2-40B4-BE49-F238E27FC236}">
                    <a16:creationId xmlns:a16="http://schemas.microsoft.com/office/drawing/2014/main" id="{DEF20381-036B-43A1-BE28-4127DFA0FFB6}"/>
                  </a:ext>
                </a:extLst>
              </p:cNvPr>
              <p:cNvSpPr>
                <a:spLocks noChangeAspect="1"/>
              </p:cNvSpPr>
              <p:nvPr/>
            </p:nvSpPr>
            <p:spPr bwMode="auto">
              <a:xfrm>
                <a:off x="4495" y="21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4" name="Freeform 2650">
                <a:extLst>
                  <a:ext uri="{FF2B5EF4-FFF2-40B4-BE49-F238E27FC236}">
                    <a16:creationId xmlns:a16="http://schemas.microsoft.com/office/drawing/2014/main" id="{78BD3EEF-ED5B-426D-87D1-E38F6AD2FC32}"/>
                  </a:ext>
                </a:extLst>
              </p:cNvPr>
              <p:cNvSpPr>
                <a:spLocks noChangeAspect="1"/>
              </p:cNvSpPr>
              <p:nvPr/>
            </p:nvSpPr>
            <p:spPr bwMode="auto">
              <a:xfrm>
                <a:off x="4498" y="182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5" name="Freeform 2651">
                <a:extLst>
                  <a:ext uri="{FF2B5EF4-FFF2-40B4-BE49-F238E27FC236}">
                    <a16:creationId xmlns:a16="http://schemas.microsoft.com/office/drawing/2014/main" id="{6CA32B96-8BAD-4FB8-9B3B-C156527F4C73}"/>
                  </a:ext>
                </a:extLst>
              </p:cNvPr>
              <p:cNvSpPr>
                <a:spLocks noChangeAspect="1"/>
              </p:cNvSpPr>
              <p:nvPr/>
            </p:nvSpPr>
            <p:spPr bwMode="auto">
              <a:xfrm>
                <a:off x="4501"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6" name="Freeform 2652">
                <a:extLst>
                  <a:ext uri="{FF2B5EF4-FFF2-40B4-BE49-F238E27FC236}">
                    <a16:creationId xmlns:a16="http://schemas.microsoft.com/office/drawing/2014/main" id="{9BDC988E-11EF-418F-A021-06FEC622DFD1}"/>
                  </a:ext>
                </a:extLst>
              </p:cNvPr>
              <p:cNvSpPr>
                <a:spLocks noChangeAspect="1"/>
              </p:cNvSpPr>
              <p:nvPr/>
            </p:nvSpPr>
            <p:spPr bwMode="auto">
              <a:xfrm>
                <a:off x="4501"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7" name="Freeform 2653">
                <a:extLst>
                  <a:ext uri="{FF2B5EF4-FFF2-40B4-BE49-F238E27FC236}">
                    <a16:creationId xmlns:a16="http://schemas.microsoft.com/office/drawing/2014/main" id="{2EF5B20B-027D-4214-A346-29C59EA8D97B}"/>
                  </a:ext>
                </a:extLst>
              </p:cNvPr>
              <p:cNvSpPr>
                <a:spLocks noChangeAspect="1"/>
              </p:cNvSpPr>
              <p:nvPr/>
            </p:nvSpPr>
            <p:spPr bwMode="auto">
              <a:xfrm>
                <a:off x="4505"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8" name="Freeform 2654">
                <a:extLst>
                  <a:ext uri="{FF2B5EF4-FFF2-40B4-BE49-F238E27FC236}">
                    <a16:creationId xmlns:a16="http://schemas.microsoft.com/office/drawing/2014/main" id="{464BFA78-8260-4F3A-A0EF-8E09CE60A578}"/>
                  </a:ext>
                </a:extLst>
              </p:cNvPr>
              <p:cNvSpPr>
                <a:spLocks noChangeAspect="1"/>
              </p:cNvSpPr>
              <p:nvPr/>
            </p:nvSpPr>
            <p:spPr bwMode="auto">
              <a:xfrm>
                <a:off x="4508"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9" name="Freeform 2655">
                <a:extLst>
                  <a:ext uri="{FF2B5EF4-FFF2-40B4-BE49-F238E27FC236}">
                    <a16:creationId xmlns:a16="http://schemas.microsoft.com/office/drawing/2014/main" id="{ED212BA9-7E9D-4235-8A76-CC9058109CE7}"/>
                  </a:ext>
                </a:extLst>
              </p:cNvPr>
              <p:cNvSpPr>
                <a:spLocks noChangeAspect="1"/>
              </p:cNvSpPr>
              <p:nvPr/>
            </p:nvSpPr>
            <p:spPr bwMode="auto">
              <a:xfrm>
                <a:off x="4508"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0" name="Freeform 2656">
                <a:extLst>
                  <a:ext uri="{FF2B5EF4-FFF2-40B4-BE49-F238E27FC236}">
                    <a16:creationId xmlns:a16="http://schemas.microsoft.com/office/drawing/2014/main" id="{027B7110-43D3-4A26-8928-C95934DF2BCC}"/>
                  </a:ext>
                </a:extLst>
              </p:cNvPr>
              <p:cNvSpPr>
                <a:spLocks noChangeAspect="1"/>
              </p:cNvSpPr>
              <p:nvPr/>
            </p:nvSpPr>
            <p:spPr bwMode="auto">
              <a:xfrm>
                <a:off x="4512" y="190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1" name="Freeform 2657">
                <a:extLst>
                  <a:ext uri="{FF2B5EF4-FFF2-40B4-BE49-F238E27FC236}">
                    <a16:creationId xmlns:a16="http://schemas.microsoft.com/office/drawing/2014/main" id="{310ED8F3-7528-4E34-A90B-5F58389D1476}"/>
                  </a:ext>
                </a:extLst>
              </p:cNvPr>
              <p:cNvSpPr>
                <a:spLocks noChangeAspect="1"/>
              </p:cNvSpPr>
              <p:nvPr/>
            </p:nvSpPr>
            <p:spPr bwMode="auto">
              <a:xfrm>
                <a:off x="4515"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2" name="Freeform 2658">
                <a:extLst>
                  <a:ext uri="{FF2B5EF4-FFF2-40B4-BE49-F238E27FC236}">
                    <a16:creationId xmlns:a16="http://schemas.microsoft.com/office/drawing/2014/main" id="{F457E8EE-B0EB-4055-91A9-1D8C97C11FF0}"/>
                  </a:ext>
                </a:extLst>
              </p:cNvPr>
              <p:cNvSpPr>
                <a:spLocks noChangeAspect="1"/>
              </p:cNvSpPr>
              <p:nvPr/>
            </p:nvSpPr>
            <p:spPr bwMode="auto">
              <a:xfrm>
                <a:off x="4519" y="19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3" name="Freeform 2659">
                <a:extLst>
                  <a:ext uri="{FF2B5EF4-FFF2-40B4-BE49-F238E27FC236}">
                    <a16:creationId xmlns:a16="http://schemas.microsoft.com/office/drawing/2014/main" id="{382B9DFD-2907-4180-AA53-67566EE23258}"/>
                  </a:ext>
                </a:extLst>
              </p:cNvPr>
              <p:cNvSpPr>
                <a:spLocks noChangeAspect="1"/>
              </p:cNvSpPr>
              <p:nvPr/>
            </p:nvSpPr>
            <p:spPr bwMode="auto">
              <a:xfrm>
                <a:off x="4519" y="1560"/>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4" name="Freeform 2660">
                <a:extLst>
                  <a:ext uri="{FF2B5EF4-FFF2-40B4-BE49-F238E27FC236}">
                    <a16:creationId xmlns:a16="http://schemas.microsoft.com/office/drawing/2014/main" id="{E1A31AC4-2E14-4FED-93FC-E0CB074D5C45}"/>
                  </a:ext>
                </a:extLst>
              </p:cNvPr>
              <p:cNvSpPr>
                <a:spLocks noChangeAspect="1"/>
              </p:cNvSpPr>
              <p:nvPr/>
            </p:nvSpPr>
            <p:spPr bwMode="auto">
              <a:xfrm>
                <a:off x="4522"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5" name="Freeform 2661">
                <a:extLst>
                  <a:ext uri="{FF2B5EF4-FFF2-40B4-BE49-F238E27FC236}">
                    <a16:creationId xmlns:a16="http://schemas.microsoft.com/office/drawing/2014/main" id="{D9FA02D6-8C5E-4FE2-9713-D36EE864A62A}"/>
                  </a:ext>
                </a:extLst>
              </p:cNvPr>
              <p:cNvSpPr>
                <a:spLocks noChangeAspect="1"/>
              </p:cNvSpPr>
              <p:nvPr/>
            </p:nvSpPr>
            <p:spPr bwMode="auto">
              <a:xfrm>
                <a:off x="4525"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6" name="Freeform 2662">
                <a:extLst>
                  <a:ext uri="{FF2B5EF4-FFF2-40B4-BE49-F238E27FC236}">
                    <a16:creationId xmlns:a16="http://schemas.microsoft.com/office/drawing/2014/main" id="{EB4BC7A1-155E-4EE8-A279-1F2207884EAC}"/>
                  </a:ext>
                </a:extLst>
              </p:cNvPr>
              <p:cNvSpPr>
                <a:spLocks noChangeAspect="1"/>
              </p:cNvSpPr>
              <p:nvPr/>
            </p:nvSpPr>
            <p:spPr bwMode="auto">
              <a:xfrm>
                <a:off x="4529"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7" name="Freeform 2663">
                <a:extLst>
                  <a:ext uri="{FF2B5EF4-FFF2-40B4-BE49-F238E27FC236}">
                    <a16:creationId xmlns:a16="http://schemas.microsoft.com/office/drawing/2014/main" id="{6247BB7B-DA19-4D6A-BA72-D4F73BD97825}"/>
                  </a:ext>
                </a:extLst>
              </p:cNvPr>
              <p:cNvSpPr>
                <a:spLocks noChangeAspect="1"/>
              </p:cNvSpPr>
              <p:nvPr/>
            </p:nvSpPr>
            <p:spPr bwMode="auto">
              <a:xfrm>
                <a:off x="452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8" name="Freeform 2664">
                <a:extLst>
                  <a:ext uri="{FF2B5EF4-FFF2-40B4-BE49-F238E27FC236}">
                    <a16:creationId xmlns:a16="http://schemas.microsoft.com/office/drawing/2014/main" id="{2A77D26A-677A-4F28-91E5-BFEF26BFEFE2}"/>
                  </a:ext>
                </a:extLst>
              </p:cNvPr>
              <p:cNvSpPr>
                <a:spLocks noChangeAspect="1"/>
              </p:cNvSpPr>
              <p:nvPr/>
            </p:nvSpPr>
            <p:spPr bwMode="auto">
              <a:xfrm>
                <a:off x="4532"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9" name="Freeform 2665">
                <a:extLst>
                  <a:ext uri="{FF2B5EF4-FFF2-40B4-BE49-F238E27FC236}">
                    <a16:creationId xmlns:a16="http://schemas.microsoft.com/office/drawing/2014/main" id="{92003C21-F689-442F-AA2E-9443886A5759}"/>
                  </a:ext>
                </a:extLst>
              </p:cNvPr>
              <p:cNvSpPr>
                <a:spLocks noChangeAspect="1"/>
              </p:cNvSpPr>
              <p:nvPr/>
            </p:nvSpPr>
            <p:spPr bwMode="auto">
              <a:xfrm>
                <a:off x="4536"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0" name="Freeform 2666">
                <a:extLst>
                  <a:ext uri="{FF2B5EF4-FFF2-40B4-BE49-F238E27FC236}">
                    <a16:creationId xmlns:a16="http://schemas.microsoft.com/office/drawing/2014/main" id="{CBB459DD-B66B-4C79-A0A6-219288735301}"/>
                  </a:ext>
                </a:extLst>
              </p:cNvPr>
              <p:cNvSpPr>
                <a:spLocks noChangeAspect="1"/>
              </p:cNvSpPr>
              <p:nvPr/>
            </p:nvSpPr>
            <p:spPr bwMode="auto">
              <a:xfrm>
                <a:off x="4536"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1" name="Freeform 2667">
                <a:extLst>
                  <a:ext uri="{FF2B5EF4-FFF2-40B4-BE49-F238E27FC236}">
                    <a16:creationId xmlns:a16="http://schemas.microsoft.com/office/drawing/2014/main" id="{AA4D252D-53C0-4BD7-A3E6-100CD9F4656D}"/>
                  </a:ext>
                </a:extLst>
              </p:cNvPr>
              <p:cNvSpPr>
                <a:spLocks noChangeAspect="1"/>
              </p:cNvSpPr>
              <p:nvPr/>
            </p:nvSpPr>
            <p:spPr bwMode="auto">
              <a:xfrm>
                <a:off x="4539"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2" name="Freeform 2668">
                <a:extLst>
                  <a:ext uri="{FF2B5EF4-FFF2-40B4-BE49-F238E27FC236}">
                    <a16:creationId xmlns:a16="http://schemas.microsoft.com/office/drawing/2014/main" id="{C4FA8A79-1E93-48C3-ADD3-B0809D171C09}"/>
                  </a:ext>
                </a:extLst>
              </p:cNvPr>
              <p:cNvSpPr>
                <a:spLocks noChangeAspect="1"/>
              </p:cNvSpPr>
              <p:nvPr/>
            </p:nvSpPr>
            <p:spPr bwMode="auto">
              <a:xfrm>
                <a:off x="4542"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3" name="Freeform 2669">
                <a:extLst>
                  <a:ext uri="{FF2B5EF4-FFF2-40B4-BE49-F238E27FC236}">
                    <a16:creationId xmlns:a16="http://schemas.microsoft.com/office/drawing/2014/main" id="{2B9DD7F0-EA6F-407F-8013-AD30B0E823BC}"/>
                  </a:ext>
                </a:extLst>
              </p:cNvPr>
              <p:cNvSpPr>
                <a:spLocks noChangeAspect="1"/>
              </p:cNvSpPr>
              <p:nvPr/>
            </p:nvSpPr>
            <p:spPr bwMode="auto">
              <a:xfrm>
                <a:off x="4546" y="17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4" name="Freeform 2670">
                <a:extLst>
                  <a:ext uri="{FF2B5EF4-FFF2-40B4-BE49-F238E27FC236}">
                    <a16:creationId xmlns:a16="http://schemas.microsoft.com/office/drawing/2014/main" id="{82BB04E1-21CD-468E-9C43-E61276DE8CFF}"/>
                  </a:ext>
                </a:extLst>
              </p:cNvPr>
              <p:cNvSpPr>
                <a:spLocks noChangeAspect="1"/>
              </p:cNvSpPr>
              <p:nvPr/>
            </p:nvSpPr>
            <p:spPr bwMode="auto">
              <a:xfrm>
                <a:off x="4546"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5" name="Freeform 2671">
                <a:extLst>
                  <a:ext uri="{FF2B5EF4-FFF2-40B4-BE49-F238E27FC236}">
                    <a16:creationId xmlns:a16="http://schemas.microsoft.com/office/drawing/2014/main" id="{47C43C4D-65F9-4FB6-B98C-91E7FFB515F0}"/>
                  </a:ext>
                </a:extLst>
              </p:cNvPr>
              <p:cNvSpPr>
                <a:spLocks noChangeAspect="1"/>
              </p:cNvSpPr>
              <p:nvPr/>
            </p:nvSpPr>
            <p:spPr bwMode="auto">
              <a:xfrm>
                <a:off x="4549" y="187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6" name="Freeform 2672">
                <a:extLst>
                  <a:ext uri="{FF2B5EF4-FFF2-40B4-BE49-F238E27FC236}">
                    <a16:creationId xmlns:a16="http://schemas.microsoft.com/office/drawing/2014/main" id="{B66A0979-17B4-4910-BB02-49F70F0152B4}"/>
                  </a:ext>
                </a:extLst>
              </p:cNvPr>
              <p:cNvSpPr>
                <a:spLocks noChangeAspect="1"/>
              </p:cNvSpPr>
              <p:nvPr/>
            </p:nvSpPr>
            <p:spPr bwMode="auto">
              <a:xfrm>
                <a:off x="4553" y="21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7" name="Freeform 2673">
                <a:extLst>
                  <a:ext uri="{FF2B5EF4-FFF2-40B4-BE49-F238E27FC236}">
                    <a16:creationId xmlns:a16="http://schemas.microsoft.com/office/drawing/2014/main" id="{FE04899D-D269-4E82-9970-38161C0F2D5A}"/>
                  </a:ext>
                </a:extLst>
              </p:cNvPr>
              <p:cNvSpPr>
                <a:spLocks noChangeAspect="1"/>
              </p:cNvSpPr>
              <p:nvPr/>
            </p:nvSpPr>
            <p:spPr bwMode="auto">
              <a:xfrm>
                <a:off x="4556"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8" name="Freeform 2674">
                <a:extLst>
                  <a:ext uri="{FF2B5EF4-FFF2-40B4-BE49-F238E27FC236}">
                    <a16:creationId xmlns:a16="http://schemas.microsoft.com/office/drawing/2014/main" id="{6F15F428-EA2E-4243-9262-CECD61D333A2}"/>
                  </a:ext>
                </a:extLst>
              </p:cNvPr>
              <p:cNvSpPr>
                <a:spLocks noChangeAspect="1"/>
              </p:cNvSpPr>
              <p:nvPr/>
            </p:nvSpPr>
            <p:spPr bwMode="auto">
              <a:xfrm>
                <a:off x="4556" y="2267"/>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9" name="Freeform 2675">
                <a:extLst>
                  <a:ext uri="{FF2B5EF4-FFF2-40B4-BE49-F238E27FC236}">
                    <a16:creationId xmlns:a16="http://schemas.microsoft.com/office/drawing/2014/main" id="{BD3E8188-A621-43F7-9795-B8A8A2D94336}"/>
                  </a:ext>
                </a:extLst>
              </p:cNvPr>
              <p:cNvSpPr>
                <a:spLocks noChangeAspect="1"/>
              </p:cNvSpPr>
              <p:nvPr/>
            </p:nvSpPr>
            <p:spPr bwMode="auto">
              <a:xfrm>
                <a:off x="4560"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0" name="Freeform 2676">
                <a:extLst>
                  <a:ext uri="{FF2B5EF4-FFF2-40B4-BE49-F238E27FC236}">
                    <a16:creationId xmlns:a16="http://schemas.microsoft.com/office/drawing/2014/main" id="{04ED76E4-FF5B-4C52-9F48-442A9D1303FA}"/>
                  </a:ext>
                </a:extLst>
              </p:cNvPr>
              <p:cNvSpPr>
                <a:spLocks noChangeAspect="1"/>
              </p:cNvSpPr>
              <p:nvPr/>
            </p:nvSpPr>
            <p:spPr bwMode="auto">
              <a:xfrm>
                <a:off x="4563"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1" name="Freeform 2677">
                <a:extLst>
                  <a:ext uri="{FF2B5EF4-FFF2-40B4-BE49-F238E27FC236}">
                    <a16:creationId xmlns:a16="http://schemas.microsoft.com/office/drawing/2014/main" id="{A1B0BF00-67AA-4574-9E78-E2CB88A6C9BF}"/>
                  </a:ext>
                </a:extLst>
              </p:cNvPr>
              <p:cNvSpPr>
                <a:spLocks noChangeAspect="1"/>
              </p:cNvSpPr>
              <p:nvPr/>
            </p:nvSpPr>
            <p:spPr bwMode="auto">
              <a:xfrm>
                <a:off x="4563" y="222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2" name="Freeform 2678">
                <a:extLst>
                  <a:ext uri="{FF2B5EF4-FFF2-40B4-BE49-F238E27FC236}">
                    <a16:creationId xmlns:a16="http://schemas.microsoft.com/office/drawing/2014/main" id="{1E59133D-8738-4EB1-A035-3C5FFDB3D55C}"/>
                  </a:ext>
                </a:extLst>
              </p:cNvPr>
              <p:cNvSpPr>
                <a:spLocks noChangeAspect="1"/>
              </p:cNvSpPr>
              <p:nvPr/>
            </p:nvSpPr>
            <p:spPr bwMode="auto">
              <a:xfrm>
                <a:off x="4566" y="17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3" name="Freeform 2679">
                <a:extLst>
                  <a:ext uri="{FF2B5EF4-FFF2-40B4-BE49-F238E27FC236}">
                    <a16:creationId xmlns:a16="http://schemas.microsoft.com/office/drawing/2014/main" id="{87DE6589-D38D-4B12-8566-D5F82EA923AC}"/>
                  </a:ext>
                </a:extLst>
              </p:cNvPr>
              <p:cNvSpPr>
                <a:spLocks noChangeAspect="1"/>
              </p:cNvSpPr>
              <p:nvPr/>
            </p:nvSpPr>
            <p:spPr bwMode="auto">
              <a:xfrm>
                <a:off x="4570" y="19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4" name="Freeform 2680">
                <a:extLst>
                  <a:ext uri="{FF2B5EF4-FFF2-40B4-BE49-F238E27FC236}">
                    <a16:creationId xmlns:a16="http://schemas.microsoft.com/office/drawing/2014/main" id="{96B42FDB-5D2B-49AB-AA0E-8BC8EAFBCAA2}"/>
                  </a:ext>
                </a:extLst>
              </p:cNvPr>
              <p:cNvSpPr>
                <a:spLocks noChangeAspect="1"/>
              </p:cNvSpPr>
              <p:nvPr/>
            </p:nvSpPr>
            <p:spPr bwMode="auto">
              <a:xfrm>
                <a:off x="4573"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5" name="Freeform 2681">
                <a:extLst>
                  <a:ext uri="{FF2B5EF4-FFF2-40B4-BE49-F238E27FC236}">
                    <a16:creationId xmlns:a16="http://schemas.microsoft.com/office/drawing/2014/main" id="{2E99CE36-A982-4C49-BA26-CDC0379A5717}"/>
                  </a:ext>
                </a:extLst>
              </p:cNvPr>
              <p:cNvSpPr>
                <a:spLocks noChangeAspect="1"/>
              </p:cNvSpPr>
              <p:nvPr/>
            </p:nvSpPr>
            <p:spPr bwMode="auto">
              <a:xfrm>
                <a:off x="457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6" name="Freeform 2682">
                <a:extLst>
                  <a:ext uri="{FF2B5EF4-FFF2-40B4-BE49-F238E27FC236}">
                    <a16:creationId xmlns:a16="http://schemas.microsoft.com/office/drawing/2014/main" id="{855F1B15-7A45-48F4-99EF-88F258A71A6A}"/>
                  </a:ext>
                </a:extLst>
              </p:cNvPr>
              <p:cNvSpPr>
                <a:spLocks noChangeAspect="1"/>
              </p:cNvSpPr>
              <p:nvPr/>
            </p:nvSpPr>
            <p:spPr bwMode="auto">
              <a:xfrm>
                <a:off x="4577" y="21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7" name="Freeform 2683">
                <a:extLst>
                  <a:ext uri="{FF2B5EF4-FFF2-40B4-BE49-F238E27FC236}">
                    <a16:creationId xmlns:a16="http://schemas.microsoft.com/office/drawing/2014/main" id="{225C6DEC-812D-4965-8B11-77293B8CF900}"/>
                  </a:ext>
                </a:extLst>
              </p:cNvPr>
              <p:cNvSpPr>
                <a:spLocks noChangeAspect="1"/>
              </p:cNvSpPr>
              <p:nvPr/>
            </p:nvSpPr>
            <p:spPr bwMode="auto">
              <a:xfrm>
                <a:off x="4580"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8" name="Freeform 2684">
                <a:extLst>
                  <a:ext uri="{FF2B5EF4-FFF2-40B4-BE49-F238E27FC236}">
                    <a16:creationId xmlns:a16="http://schemas.microsoft.com/office/drawing/2014/main" id="{0C354827-7590-4A99-9E90-7ECE4936B004}"/>
                  </a:ext>
                </a:extLst>
              </p:cNvPr>
              <p:cNvSpPr>
                <a:spLocks noChangeAspect="1"/>
              </p:cNvSpPr>
              <p:nvPr/>
            </p:nvSpPr>
            <p:spPr bwMode="auto">
              <a:xfrm>
                <a:off x="4584"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9" name="Freeform 2685">
                <a:extLst>
                  <a:ext uri="{FF2B5EF4-FFF2-40B4-BE49-F238E27FC236}">
                    <a16:creationId xmlns:a16="http://schemas.microsoft.com/office/drawing/2014/main" id="{7E12205D-C8D3-4F2B-8477-2784E0E73F39}"/>
                  </a:ext>
                </a:extLst>
              </p:cNvPr>
              <p:cNvSpPr>
                <a:spLocks noChangeAspect="1"/>
              </p:cNvSpPr>
              <p:nvPr/>
            </p:nvSpPr>
            <p:spPr bwMode="auto">
              <a:xfrm>
                <a:off x="4584" y="17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0" name="Freeform 2686">
                <a:extLst>
                  <a:ext uri="{FF2B5EF4-FFF2-40B4-BE49-F238E27FC236}">
                    <a16:creationId xmlns:a16="http://schemas.microsoft.com/office/drawing/2014/main" id="{C537CF41-6D0E-406E-BFA0-F642FC4CE467}"/>
                  </a:ext>
                </a:extLst>
              </p:cNvPr>
              <p:cNvSpPr>
                <a:spLocks noChangeAspect="1"/>
              </p:cNvSpPr>
              <p:nvPr/>
            </p:nvSpPr>
            <p:spPr bwMode="auto">
              <a:xfrm>
                <a:off x="4587"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1" name="Freeform 2687">
                <a:extLst>
                  <a:ext uri="{FF2B5EF4-FFF2-40B4-BE49-F238E27FC236}">
                    <a16:creationId xmlns:a16="http://schemas.microsoft.com/office/drawing/2014/main" id="{3DF97B23-ADA9-4BAD-81E0-F58EDD73C350}"/>
                  </a:ext>
                </a:extLst>
              </p:cNvPr>
              <p:cNvSpPr>
                <a:spLocks noChangeAspect="1"/>
              </p:cNvSpPr>
              <p:nvPr/>
            </p:nvSpPr>
            <p:spPr bwMode="auto">
              <a:xfrm>
                <a:off x="4590"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2" name="Freeform 2688">
                <a:extLst>
                  <a:ext uri="{FF2B5EF4-FFF2-40B4-BE49-F238E27FC236}">
                    <a16:creationId xmlns:a16="http://schemas.microsoft.com/office/drawing/2014/main" id="{9B024046-06E7-4572-9018-FF2E49BA192C}"/>
                  </a:ext>
                </a:extLst>
              </p:cNvPr>
              <p:cNvSpPr>
                <a:spLocks noChangeAspect="1"/>
              </p:cNvSpPr>
              <p:nvPr/>
            </p:nvSpPr>
            <p:spPr bwMode="auto">
              <a:xfrm>
                <a:off x="4590"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3" name="Freeform 2689">
                <a:extLst>
                  <a:ext uri="{FF2B5EF4-FFF2-40B4-BE49-F238E27FC236}">
                    <a16:creationId xmlns:a16="http://schemas.microsoft.com/office/drawing/2014/main" id="{98F1D73F-F070-4F5E-A1F4-4BA9C52A2C7C}"/>
                  </a:ext>
                </a:extLst>
              </p:cNvPr>
              <p:cNvSpPr>
                <a:spLocks noChangeAspect="1"/>
              </p:cNvSpPr>
              <p:nvPr/>
            </p:nvSpPr>
            <p:spPr bwMode="auto">
              <a:xfrm>
                <a:off x="4594"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4" name="Freeform 2690">
                <a:extLst>
                  <a:ext uri="{FF2B5EF4-FFF2-40B4-BE49-F238E27FC236}">
                    <a16:creationId xmlns:a16="http://schemas.microsoft.com/office/drawing/2014/main" id="{E49B2323-3965-43B3-B6CC-2490AAFCA2A5}"/>
                  </a:ext>
                </a:extLst>
              </p:cNvPr>
              <p:cNvSpPr>
                <a:spLocks noChangeAspect="1"/>
              </p:cNvSpPr>
              <p:nvPr/>
            </p:nvSpPr>
            <p:spPr bwMode="auto">
              <a:xfrm>
                <a:off x="4597"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5" name="Freeform 2691">
                <a:extLst>
                  <a:ext uri="{FF2B5EF4-FFF2-40B4-BE49-F238E27FC236}">
                    <a16:creationId xmlns:a16="http://schemas.microsoft.com/office/drawing/2014/main" id="{34271ACD-06A4-4076-8B60-C86F41EC5CBB}"/>
                  </a:ext>
                </a:extLst>
              </p:cNvPr>
              <p:cNvSpPr>
                <a:spLocks noChangeAspect="1"/>
              </p:cNvSpPr>
              <p:nvPr/>
            </p:nvSpPr>
            <p:spPr bwMode="auto">
              <a:xfrm>
                <a:off x="4601"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6" name="Freeform 2692">
                <a:extLst>
                  <a:ext uri="{FF2B5EF4-FFF2-40B4-BE49-F238E27FC236}">
                    <a16:creationId xmlns:a16="http://schemas.microsoft.com/office/drawing/2014/main" id="{6C3797D0-DE58-456E-A8FE-143570EB1DB6}"/>
                  </a:ext>
                </a:extLst>
              </p:cNvPr>
              <p:cNvSpPr>
                <a:spLocks noChangeAspect="1"/>
              </p:cNvSpPr>
              <p:nvPr/>
            </p:nvSpPr>
            <p:spPr bwMode="auto">
              <a:xfrm>
                <a:off x="4601"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7" name="Freeform 2693">
                <a:extLst>
                  <a:ext uri="{FF2B5EF4-FFF2-40B4-BE49-F238E27FC236}">
                    <a16:creationId xmlns:a16="http://schemas.microsoft.com/office/drawing/2014/main" id="{BB50D27B-1266-4154-9C90-6A4D72A8ABCB}"/>
                  </a:ext>
                </a:extLst>
              </p:cNvPr>
              <p:cNvSpPr>
                <a:spLocks noChangeAspect="1"/>
              </p:cNvSpPr>
              <p:nvPr/>
            </p:nvSpPr>
            <p:spPr bwMode="auto">
              <a:xfrm>
                <a:off x="4604"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8" name="Freeform 2694">
                <a:extLst>
                  <a:ext uri="{FF2B5EF4-FFF2-40B4-BE49-F238E27FC236}">
                    <a16:creationId xmlns:a16="http://schemas.microsoft.com/office/drawing/2014/main" id="{1BCA5AC6-7DC2-4064-ADED-59A2C24682F0}"/>
                  </a:ext>
                </a:extLst>
              </p:cNvPr>
              <p:cNvSpPr>
                <a:spLocks noChangeAspect="1"/>
              </p:cNvSpPr>
              <p:nvPr/>
            </p:nvSpPr>
            <p:spPr bwMode="auto">
              <a:xfrm>
                <a:off x="4608"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9" name="Freeform 2695">
                <a:extLst>
                  <a:ext uri="{FF2B5EF4-FFF2-40B4-BE49-F238E27FC236}">
                    <a16:creationId xmlns:a16="http://schemas.microsoft.com/office/drawing/2014/main" id="{976A0D7C-AE11-4F04-A8D3-D88EF211A90C}"/>
                  </a:ext>
                </a:extLst>
              </p:cNvPr>
              <p:cNvSpPr>
                <a:spLocks noChangeAspect="1"/>
              </p:cNvSpPr>
              <p:nvPr/>
            </p:nvSpPr>
            <p:spPr bwMode="auto">
              <a:xfrm>
                <a:off x="4611" y="20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0" name="Freeform 2696">
                <a:extLst>
                  <a:ext uri="{FF2B5EF4-FFF2-40B4-BE49-F238E27FC236}">
                    <a16:creationId xmlns:a16="http://schemas.microsoft.com/office/drawing/2014/main" id="{EBC6DEA8-BD46-4342-A536-A470BAE0A25F}"/>
                  </a:ext>
                </a:extLst>
              </p:cNvPr>
              <p:cNvSpPr>
                <a:spLocks noChangeAspect="1"/>
              </p:cNvSpPr>
              <p:nvPr/>
            </p:nvSpPr>
            <p:spPr bwMode="auto">
              <a:xfrm>
                <a:off x="4611" y="167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1" name="Freeform 2697">
                <a:extLst>
                  <a:ext uri="{FF2B5EF4-FFF2-40B4-BE49-F238E27FC236}">
                    <a16:creationId xmlns:a16="http://schemas.microsoft.com/office/drawing/2014/main" id="{63064FAE-84CF-401A-BC8B-1FA9A651F1A5}"/>
                  </a:ext>
                </a:extLst>
              </p:cNvPr>
              <p:cNvSpPr>
                <a:spLocks noChangeAspect="1"/>
              </p:cNvSpPr>
              <p:nvPr/>
            </p:nvSpPr>
            <p:spPr bwMode="auto">
              <a:xfrm>
                <a:off x="4614"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2" name="Freeform 2698">
                <a:extLst>
                  <a:ext uri="{FF2B5EF4-FFF2-40B4-BE49-F238E27FC236}">
                    <a16:creationId xmlns:a16="http://schemas.microsoft.com/office/drawing/2014/main" id="{A095EAFE-A7E3-4EE8-B60B-5DCB3E64CFB1}"/>
                  </a:ext>
                </a:extLst>
              </p:cNvPr>
              <p:cNvSpPr>
                <a:spLocks noChangeAspect="1"/>
              </p:cNvSpPr>
              <p:nvPr/>
            </p:nvSpPr>
            <p:spPr bwMode="auto">
              <a:xfrm>
                <a:off x="4618"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3" name="Freeform 2699">
                <a:extLst>
                  <a:ext uri="{FF2B5EF4-FFF2-40B4-BE49-F238E27FC236}">
                    <a16:creationId xmlns:a16="http://schemas.microsoft.com/office/drawing/2014/main" id="{7D1D155F-F545-4672-B105-BE56BE2A5A7A}"/>
                  </a:ext>
                </a:extLst>
              </p:cNvPr>
              <p:cNvSpPr>
                <a:spLocks noChangeAspect="1"/>
              </p:cNvSpPr>
              <p:nvPr/>
            </p:nvSpPr>
            <p:spPr bwMode="auto">
              <a:xfrm>
                <a:off x="4618" y="21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4" name="Freeform 2700">
                <a:extLst>
                  <a:ext uri="{FF2B5EF4-FFF2-40B4-BE49-F238E27FC236}">
                    <a16:creationId xmlns:a16="http://schemas.microsoft.com/office/drawing/2014/main" id="{4492EAB2-5543-4226-AC8D-056E64BA8B30}"/>
                  </a:ext>
                </a:extLst>
              </p:cNvPr>
              <p:cNvSpPr>
                <a:spLocks noChangeAspect="1"/>
              </p:cNvSpPr>
              <p:nvPr/>
            </p:nvSpPr>
            <p:spPr bwMode="auto">
              <a:xfrm>
                <a:off x="4621" y="20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5" name="Freeform 2701">
                <a:extLst>
                  <a:ext uri="{FF2B5EF4-FFF2-40B4-BE49-F238E27FC236}">
                    <a16:creationId xmlns:a16="http://schemas.microsoft.com/office/drawing/2014/main" id="{4B543BD8-AB94-4057-BFE3-7972AE820F39}"/>
                  </a:ext>
                </a:extLst>
              </p:cNvPr>
              <p:cNvSpPr>
                <a:spLocks noChangeAspect="1"/>
              </p:cNvSpPr>
              <p:nvPr/>
            </p:nvSpPr>
            <p:spPr bwMode="auto">
              <a:xfrm>
                <a:off x="4625" y="16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6" name="Freeform 2702">
                <a:extLst>
                  <a:ext uri="{FF2B5EF4-FFF2-40B4-BE49-F238E27FC236}">
                    <a16:creationId xmlns:a16="http://schemas.microsoft.com/office/drawing/2014/main" id="{D946C4C5-ECC4-4C05-9980-F2193C3DF689}"/>
                  </a:ext>
                </a:extLst>
              </p:cNvPr>
              <p:cNvSpPr>
                <a:spLocks noChangeAspect="1"/>
              </p:cNvSpPr>
              <p:nvPr/>
            </p:nvSpPr>
            <p:spPr bwMode="auto">
              <a:xfrm>
                <a:off x="4628" y="2033"/>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7" name="Freeform 2703">
                <a:extLst>
                  <a:ext uri="{FF2B5EF4-FFF2-40B4-BE49-F238E27FC236}">
                    <a16:creationId xmlns:a16="http://schemas.microsoft.com/office/drawing/2014/main" id="{2413FFBD-8B72-429D-8B6D-242E14905648}"/>
                  </a:ext>
                </a:extLst>
              </p:cNvPr>
              <p:cNvSpPr>
                <a:spLocks noChangeAspect="1"/>
              </p:cNvSpPr>
              <p:nvPr/>
            </p:nvSpPr>
            <p:spPr bwMode="auto">
              <a:xfrm>
                <a:off x="4628" y="182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8" name="Freeform 2704">
                <a:extLst>
                  <a:ext uri="{FF2B5EF4-FFF2-40B4-BE49-F238E27FC236}">
                    <a16:creationId xmlns:a16="http://schemas.microsoft.com/office/drawing/2014/main" id="{ACDACE4E-E2AB-4EA2-A52C-DD6A4B13CC9B}"/>
                  </a:ext>
                </a:extLst>
              </p:cNvPr>
              <p:cNvSpPr>
                <a:spLocks noChangeAspect="1"/>
              </p:cNvSpPr>
              <p:nvPr/>
            </p:nvSpPr>
            <p:spPr bwMode="auto">
              <a:xfrm>
                <a:off x="4632" y="2144"/>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9" name="Freeform 2705">
                <a:extLst>
                  <a:ext uri="{FF2B5EF4-FFF2-40B4-BE49-F238E27FC236}">
                    <a16:creationId xmlns:a16="http://schemas.microsoft.com/office/drawing/2014/main" id="{4E4331C8-7005-4B92-918B-7159D34CF69E}"/>
                  </a:ext>
                </a:extLst>
              </p:cNvPr>
              <p:cNvSpPr>
                <a:spLocks noChangeAspect="1"/>
              </p:cNvSpPr>
              <p:nvPr/>
            </p:nvSpPr>
            <p:spPr bwMode="auto">
              <a:xfrm>
                <a:off x="463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0" name="Freeform 2706">
                <a:extLst>
                  <a:ext uri="{FF2B5EF4-FFF2-40B4-BE49-F238E27FC236}">
                    <a16:creationId xmlns:a16="http://schemas.microsoft.com/office/drawing/2014/main" id="{DB402175-282C-4C86-955F-D91116742D04}"/>
                  </a:ext>
                </a:extLst>
              </p:cNvPr>
              <p:cNvSpPr>
                <a:spLocks noChangeAspect="1"/>
              </p:cNvSpPr>
              <p:nvPr/>
            </p:nvSpPr>
            <p:spPr bwMode="auto">
              <a:xfrm>
                <a:off x="4638" y="1738"/>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1" name="Freeform 2707">
                <a:extLst>
                  <a:ext uri="{FF2B5EF4-FFF2-40B4-BE49-F238E27FC236}">
                    <a16:creationId xmlns:a16="http://schemas.microsoft.com/office/drawing/2014/main" id="{82C9C4FA-DCBF-455D-B23F-5AF75D96A213}"/>
                  </a:ext>
                </a:extLst>
              </p:cNvPr>
              <p:cNvSpPr>
                <a:spLocks noChangeAspect="1"/>
              </p:cNvSpPr>
              <p:nvPr/>
            </p:nvSpPr>
            <p:spPr bwMode="auto">
              <a:xfrm>
                <a:off x="4638"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2" name="Freeform 2708">
                <a:extLst>
                  <a:ext uri="{FF2B5EF4-FFF2-40B4-BE49-F238E27FC236}">
                    <a16:creationId xmlns:a16="http://schemas.microsoft.com/office/drawing/2014/main" id="{18EA1298-10D8-4331-94E6-85A9CC26FD57}"/>
                  </a:ext>
                </a:extLst>
              </p:cNvPr>
              <p:cNvSpPr>
                <a:spLocks noChangeAspect="1"/>
              </p:cNvSpPr>
              <p:nvPr/>
            </p:nvSpPr>
            <p:spPr bwMode="auto">
              <a:xfrm>
                <a:off x="4642"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3" name="Freeform 2709">
                <a:extLst>
                  <a:ext uri="{FF2B5EF4-FFF2-40B4-BE49-F238E27FC236}">
                    <a16:creationId xmlns:a16="http://schemas.microsoft.com/office/drawing/2014/main" id="{0C8FD3D8-76C5-4195-9CA8-D3BA298075AF}"/>
                  </a:ext>
                </a:extLst>
              </p:cNvPr>
              <p:cNvSpPr>
                <a:spLocks noChangeAspect="1"/>
              </p:cNvSpPr>
              <p:nvPr/>
            </p:nvSpPr>
            <p:spPr bwMode="auto">
              <a:xfrm>
                <a:off x="4645"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4" name="Freeform 2710">
                <a:extLst>
                  <a:ext uri="{FF2B5EF4-FFF2-40B4-BE49-F238E27FC236}">
                    <a16:creationId xmlns:a16="http://schemas.microsoft.com/office/drawing/2014/main" id="{4C2E0AFD-F568-4942-83A2-F93B393F2D0F}"/>
                  </a:ext>
                </a:extLst>
              </p:cNvPr>
              <p:cNvSpPr>
                <a:spLocks noChangeAspect="1"/>
              </p:cNvSpPr>
              <p:nvPr/>
            </p:nvSpPr>
            <p:spPr bwMode="auto">
              <a:xfrm>
                <a:off x="4645"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5" name="Freeform 2711">
                <a:extLst>
                  <a:ext uri="{FF2B5EF4-FFF2-40B4-BE49-F238E27FC236}">
                    <a16:creationId xmlns:a16="http://schemas.microsoft.com/office/drawing/2014/main" id="{CBE41097-B4FF-40AE-9451-D257EDBD222D}"/>
                  </a:ext>
                </a:extLst>
              </p:cNvPr>
              <p:cNvSpPr>
                <a:spLocks noChangeAspect="1"/>
              </p:cNvSpPr>
              <p:nvPr/>
            </p:nvSpPr>
            <p:spPr bwMode="auto">
              <a:xfrm>
                <a:off x="4649" y="20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nvGrpSpPr>
              <p:cNvPr id="1046" name="Group 2712">
                <a:extLst>
                  <a:ext uri="{FF2B5EF4-FFF2-40B4-BE49-F238E27FC236}">
                    <a16:creationId xmlns:a16="http://schemas.microsoft.com/office/drawing/2014/main" id="{C15CA2E2-B119-4E2A-83BA-7EDCA82B0FA8}"/>
                  </a:ext>
                </a:extLst>
              </p:cNvPr>
              <p:cNvGrpSpPr>
                <a:grpSpLocks noChangeAspect="1"/>
              </p:cNvGrpSpPr>
              <p:nvPr/>
            </p:nvGrpSpPr>
            <p:grpSpPr bwMode="auto">
              <a:xfrm>
                <a:off x="4652" y="1494"/>
                <a:ext cx="517" cy="840"/>
                <a:chOff x="1398" y="2352"/>
                <a:chExt cx="906" cy="1113"/>
              </a:xfrm>
            </p:grpSpPr>
            <p:sp>
              <p:nvSpPr>
                <p:cNvPr id="1057" name="Freeform 2713">
                  <a:extLst>
                    <a:ext uri="{FF2B5EF4-FFF2-40B4-BE49-F238E27FC236}">
                      <a16:creationId xmlns:a16="http://schemas.microsoft.com/office/drawing/2014/main" id="{C8EAD071-340F-401B-99B0-DCAB82F77672}"/>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8" name="Freeform 2714">
                  <a:extLst>
                    <a:ext uri="{FF2B5EF4-FFF2-40B4-BE49-F238E27FC236}">
                      <a16:creationId xmlns:a16="http://schemas.microsoft.com/office/drawing/2014/main" id="{AD66B414-33C3-4698-AE9C-26E7F0BFA7D7}"/>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9" name="Freeform 2715">
                  <a:extLst>
                    <a:ext uri="{FF2B5EF4-FFF2-40B4-BE49-F238E27FC236}">
                      <a16:creationId xmlns:a16="http://schemas.microsoft.com/office/drawing/2014/main" id="{5E9EE247-0C8B-4D3A-8C7A-03B108F26A70}"/>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0" name="Freeform 2716">
                  <a:extLst>
                    <a:ext uri="{FF2B5EF4-FFF2-40B4-BE49-F238E27FC236}">
                      <a16:creationId xmlns:a16="http://schemas.microsoft.com/office/drawing/2014/main" id="{BD0D1685-2E2F-40E3-AC47-B5A9412F2B35}"/>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1" name="Freeform 2717">
                  <a:extLst>
                    <a:ext uri="{FF2B5EF4-FFF2-40B4-BE49-F238E27FC236}">
                      <a16:creationId xmlns:a16="http://schemas.microsoft.com/office/drawing/2014/main" id="{E9F91141-C762-476E-8BCB-DF72276819F7}"/>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2" name="Freeform 2718">
                  <a:extLst>
                    <a:ext uri="{FF2B5EF4-FFF2-40B4-BE49-F238E27FC236}">
                      <a16:creationId xmlns:a16="http://schemas.microsoft.com/office/drawing/2014/main" id="{BABF17A0-AC1D-4919-B214-6367DEAA334E}"/>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3" name="Freeform 2719">
                  <a:extLst>
                    <a:ext uri="{FF2B5EF4-FFF2-40B4-BE49-F238E27FC236}">
                      <a16:creationId xmlns:a16="http://schemas.microsoft.com/office/drawing/2014/main" id="{1295682A-91BB-4CC5-A330-668B41D4471C}"/>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4" name="Freeform 2720">
                  <a:extLst>
                    <a:ext uri="{FF2B5EF4-FFF2-40B4-BE49-F238E27FC236}">
                      <a16:creationId xmlns:a16="http://schemas.microsoft.com/office/drawing/2014/main" id="{DC0F86C0-0392-471D-BD52-3497D099E2A9}"/>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5" name="Freeform 2721">
                  <a:extLst>
                    <a:ext uri="{FF2B5EF4-FFF2-40B4-BE49-F238E27FC236}">
                      <a16:creationId xmlns:a16="http://schemas.microsoft.com/office/drawing/2014/main" id="{E8C894C7-B449-43C1-94CE-58D7CAE7B10B}"/>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6" name="Freeform 2722">
                  <a:extLst>
                    <a:ext uri="{FF2B5EF4-FFF2-40B4-BE49-F238E27FC236}">
                      <a16:creationId xmlns:a16="http://schemas.microsoft.com/office/drawing/2014/main" id="{D8214485-56D1-4670-8DC0-E06267A2E3AC}"/>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7" name="Freeform 2723">
                  <a:extLst>
                    <a:ext uri="{FF2B5EF4-FFF2-40B4-BE49-F238E27FC236}">
                      <a16:creationId xmlns:a16="http://schemas.microsoft.com/office/drawing/2014/main" id="{ED28F912-1A68-4986-8B63-5DC9567D8478}"/>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8" name="Freeform 2724">
                  <a:extLst>
                    <a:ext uri="{FF2B5EF4-FFF2-40B4-BE49-F238E27FC236}">
                      <a16:creationId xmlns:a16="http://schemas.microsoft.com/office/drawing/2014/main" id="{43142DDE-CC28-4D4A-9D9F-C461F33432F1}"/>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9" name="Freeform 2725">
                  <a:extLst>
                    <a:ext uri="{FF2B5EF4-FFF2-40B4-BE49-F238E27FC236}">
                      <a16:creationId xmlns:a16="http://schemas.microsoft.com/office/drawing/2014/main" id="{3B5E87BE-9D00-4BCF-B6F2-BB253A0954F9}"/>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0" name="Freeform 2726">
                  <a:extLst>
                    <a:ext uri="{FF2B5EF4-FFF2-40B4-BE49-F238E27FC236}">
                      <a16:creationId xmlns:a16="http://schemas.microsoft.com/office/drawing/2014/main" id="{40CD4E15-4D5D-4E8E-BBA9-54D6DA7767DF}"/>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1" name="Freeform 2727">
                  <a:extLst>
                    <a:ext uri="{FF2B5EF4-FFF2-40B4-BE49-F238E27FC236}">
                      <a16:creationId xmlns:a16="http://schemas.microsoft.com/office/drawing/2014/main" id="{E6C466FB-CBD4-4215-BC65-EB14F4943DAB}"/>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2" name="Freeform 2728">
                  <a:extLst>
                    <a:ext uri="{FF2B5EF4-FFF2-40B4-BE49-F238E27FC236}">
                      <a16:creationId xmlns:a16="http://schemas.microsoft.com/office/drawing/2014/main" id="{C57CDF99-402A-43A2-A685-586906F53AEB}"/>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3" name="Freeform 2729">
                  <a:extLst>
                    <a:ext uri="{FF2B5EF4-FFF2-40B4-BE49-F238E27FC236}">
                      <a16:creationId xmlns:a16="http://schemas.microsoft.com/office/drawing/2014/main" id="{01868E77-E1BC-4DEF-B52D-1E0978E79093}"/>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4" name="Freeform 2730">
                  <a:extLst>
                    <a:ext uri="{FF2B5EF4-FFF2-40B4-BE49-F238E27FC236}">
                      <a16:creationId xmlns:a16="http://schemas.microsoft.com/office/drawing/2014/main" id="{77A4651E-06AE-4579-B22E-7814BF4A3D0C}"/>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5" name="Freeform 2731">
                  <a:extLst>
                    <a:ext uri="{FF2B5EF4-FFF2-40B4-BE49-F238E27FC236}">
                      <a16:creationId xmlns:a16="http://schemas.microsoft.com/office/drawing/2014/main" id="{0D41AE3E-947A-49A0-A9E2-417A0A0A1B15}"/>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6" name="Freeform 2732">
                  <a:extLst>
                    <a:ext uri="{FF2B5EF4-FFF2-40B4-BE49-F238E27FC236}">
                      <a16:creationId xmlns:a16="http://schemas.microsoft.com/office/drawing/2014/main" id="{B70D314C-D2E5-4B6E-AD89-AAE3D39A736D}"/>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7" name="Freeform 2733">
                  <a:extLst>
                    <a:ext uri="{FF2B5EF4-FFF2-40B4-BE49-F238E27FC236}">
                      <a16:creationId xmlns:a16="http://schemas.microsoft.com/office/drawing/2014/main" id="{7806B3D7-C0E0-4C9E-B8E6-856F095FCA36}"/>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8" name="Freeform 2734">
                  <a:extLst>
                    <a:ext uri="{FF2B5EF4-FFF2-40B4-BE49-F238E27FC236}">
                      <a16:creationId xmlns:a16="http://schemas.microsoft.com/office/drawing/2014/main" id="{891D1955-41E8-4499-947A-3F99E9C2232B}"/>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9" name="Freeform 2735">
                  <a:extLst>
                    <a:ext uri="{FF2B5EF4-FFF2-40B4-BE49-F238E27FC236}">
                      <a16:creationId xmlns:a16="http://schemas.microsoft.com/office/drawing/2014/main" id="{5BC3BB30-49A9-4645-889B-6CDCCAA67BB4}"/>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0" name="Freeform 2736">
                  <a:extLst>
                    <a:ext uri="{FF2B5EF4-FFF2-40B4-BE49-F238E27FC236}">
                      <a16:creationId xmlns:a16="http://schemas.microsoft.com/office/drawing/2014/main" id="{49DCC1AA-1DE2-41E8-BD32-670C46913E9B}"/>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1" name="Freeform 2737">
                  <a:extLst>
                    <a:ext uri="{FF2B5EF4-FFF2-40B4-BE49-F238E27FC236}">
                      <a16:creationId xmlns:a16="http://schemas.microsoft.com/office/drawing/2014/main" id="{2B74E314-3326-4729-89E9-909B9EC1CA3B}"/>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2" name="Freeform 2738">
                  <a:extLst>
                    <a:ext uri="{FF2B5EF4-FFF2-40B4-BE49-F238E27FC236}">
                      <a16:creationId xmlns:a16="http://schemas.microsoft.com/office/drawing/2014/main" id="{DE647F90-025A-4A64-80B4-59DD63482997}"/>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3" name="Freeform 2739">
                  <a:extLst>
                    <a:ext uri="{FF2B5EF4-FFF2-40B4-BE49-F238E27FC236}">
                      <a16:creationId xmlns:a16="http://schemas.microsoft.com/office/drawing/2014/main" id="{64D4E127-014F-46F3-88FA-23F164FFF8B1}"/>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4" name="Freeform 2740">
                  <a:extLst>
                    <a:ext uri="{FF2B5EF4-FFF2-40B4-BE49-F238E27FC236}">
                      <a16:creationId xmlns:a16="http://schemas.microsoft.com/office/drawing/2014/main" id="{1616AF8F-B4B0-41B8-8238-609137F3C62E}"/>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5" name="Freeform 2741">
                  <a:extLst>
                    <a:ext uri="{FF2B5EF4-FFF2-40B4-BE49-F238E27FC236}">
                      <a16:creationId xmlns:a16="http://schemas.microsoft.com/office/drawing/2014/main" id="{488922E8-6CA5-409A-B3BD-BE12A5FCFC3E}"/>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6" name="Freeform 2742">
                  <a:extLst>
                    <a:ext uri="{FF2B5EF4-FFF2-40B4-BE49-F238E27FC236}">
                      <a16:creationId xmlns:a16="http://schemas.microsoft.com/office/drawing/2014/main" id="{8BE445F7-6E51-4434-A055-A9F49660DDA5}"/>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7" name="Freeform 2743">
                  <a:extLst>
                    <a:ext uri="{FF2B5EF4-FFF2-40B4-BE49-F238E27FC236}">
                      <a16:creationId xmlns:a16="http://schemas.microsoft.com/office/drawing/2014/main" id="{15282FDA-45D7-4E3F-954F-885086F48072}"/>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8" name="Freeform 2744">
                  <a:extLst>
                    <a:ext uri="{FF2B5EF4-FFF2-40B4-BE49-F238E27FC236}">
                      <a16:creationId xmlns:a16="http://schemas.microsoft.com/office/drawing/2014/main" id="{8B733620-FD63-4CF5-A5B6-5913082EBAD1}"/>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9" name="Freeform 2745">
                  <a:extLst>
                    <a:ext uri="{FF2B5EF4-FFF2-40B4-BE49-F238E27FC236}">
                      <a16:creationId xmlns:a16="http://schemas.microsoft.com/office/drawing/2014/main" id="{24B2F91A-B1C9-4F6E-8FC3-FBA42DBAD8A2}"/>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0" name="Freeform 2746">
                  <a:extLst>
                    <a:ext uri="{FF2B5EF4-FFF2-40B4-BE49-F238E27FC236}">
                      <a16:creationId xmlns:a16="http://schemas.microsoft.com/office/drawing/2014/main" id="{9F910138-331D-4F9B-9AE5-9D2BDEC9E9AC}"/>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1" name="Freeform 2747">
                  <a:extLst>
                    <a:ext uri="{FF2B5EF4-FFF2-40B4-BE49-F238E27FC236}">
                      <a16:creationId xmlns:a16="http://schemas.microsoft.com/office/drawing/2014/main" id="{38EB865F-434C-488B-965D-A822A46AB7AC}"/>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2" name="Freeform 2748">
                  <a:extLst>
                    <a:ext uri="{FF2B5EF4-FFF2-40B4-BE49-F238E27FC236}">
                      <a16:creationId xmlns:a16="http://schemas.microsoft.com/office/drawing/2014/main" id="{218962E2-C6BF-4EEF-A5A2-C517F992832E}"/>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3" name="Freeform 2749">
                  <a:extLst>
                    <a:ext uri="{FF2B5EF4-FFF2-40B4-BE49-F238E27FC236}">
                      <a16:creationId xmlns:a16="http://schemas.microsoft.com/office/drawing/2014/main" id="{079AB105-08F8-4511-A007-65698E1827F7}"/>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4" name="Freeform 2750">
                  <a:extLst>
                    <a:ext uri="{FF2B5EF4-FFF2-40B4-BE49-F238E27FC236}">
                      <a16:creationId xmlns:a16="http://schemas.microsoft.com/office/drawing/2014/main" id="{0CE9226D-37AB-4FE4-84FA-ADE8F9A68203}"/>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5" name="Freeform 2751">
                  <a:extLst>
                    <a:ext uri="{FF2B5EF4-FFF2-40B4-BE49-F238E27FC236}">
                      <a16:creationId xmlns:a16="http://schemas.microsoft.com/office/drawing/2014/main" id="{2833EDDE-343F-4CFB-BE0C-F0E7FF0718A6}"/>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6" name="Freeform 2752">
                  <a:extLst>
                    <a:ext uri="{FF2B5EF4-FFF2-40B4-BE49-F238E27FC236}">
                      <a16:creationId xmlns:a16="http://schemas.microsoft.com/office/drawing/2014/main" id="{D680EA3C-5387-4B0F-8ED7-7A993BF1955D}"/>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7" name="Freeform 2753">
                  <a:extLst>
                    <a:ext uri="{FF2B5EF4-FFF2-40B4-BE49-F238E27FC236}">
                      <a16:creationId xmlns:a16="http://schemas.microsoft.com/office/drawing/2014/main" id="{AAA7F128-74C5-4945-B41E-C1A7BAADDEDE}"/>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8" name="Freeform 2754">
                  <a:extLst>
                    <a:ext uri="{FF2B5EF4-FFF2-40B4-BE49-F238E27FC236}">
                      <a16:creationId xmlns:a16="http://schemas.microsoft.com/office/drawing/2014/main" id="{376AD062-6B29-4673-B47F-B60128131CA9}"/>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9" name="Freeform 2755">
                  <a:extLst>
                    <a:ext uri="{FF2B5EF4-FFF2-40B4-BE49-F238E27FC236}">
                      <a16:creationId xmlns:a16="http://schemas.microsoft.com/office/drawing/2014/main" id="{985C6210-BF3A-4995-98B7-7E0E88F9ADFB}"/>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0" name="Freeform 2756">
                  <a:extLst>
                    <a:ext uri="{FF2B5EF4-FFF2-40B4-BE49-F238E27FC236}">
                      <a16:creationId xmlns:a16="http://schemas.microsoft.com/office/drawing/2014/main" id="{CE3B546C-99E4-43F4-BAC6-85288190BB18}"/>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1" name="Freeform 2757">
                  <a:extLst>
                    <a:ext uri="{FF2B5EF4-FFF2-40B4-BE49-F238E27FC236}">
                      <a16:creationId xmlns:a16="http://schemas.microsoft.com/office/drawing/2014/main" id="{376C65C8-9D5C-4A09-94E7-80F0CF2BA396}"/>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2" name="Freeform 2758">
                  <a:extLst>
                    <a:ext uri="{FF2B5EF4-FFF2-40B4-BE49-F238E27FC236}">
                      <a16:creationId xmlns:a16="http://schemas.microsoft.com/office/drawing/2014/main" id="{2F675046-CB6F-4AA6-A7E0-D04A4F23D93E}"/>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3" name="Freeform 2759">
                  <a:extLst>
                    <a:ext uri="{FF2B5EF4-FFF2-40B4-BE49-F238E27FC236}">
                      <a16:creationId xmlns:a16="http://schemas.microsoft.com/office/drawing/2014/main" id="{F0A7C82B-7C43-4A32-8C5C-824EEE55E4F5}"/>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4" name="Freeform 2760">
                  <a:extLst>
                    <a:ext uri="{FF2B5EF4-FFF2-40B4-BE49-F238E27FC236}">
                      <a16:creationId xmlns:a16="http://schemas.microsoft.com/office/drawing/2014/main" id="{B212F389-DE1F-4B22-AB6B-01D8A6CB3D87}"/>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5" name="Freeform 2761">
                  <a:extLst>
                    <a:ext uri="{FF2B5EF4-FFF2-40B4-BE49-F238E27FC236}">
                      <a16:creationId xmlns:a16="http://schemas.microsoft.com/office/drawing/2014/main" id="{755334F4-A372-4582-8CB5-B1A296643CAF}"/>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6" name="Freeform 2762">
                  <a:extLst>
                    <a:ext uri="{FF2B5EF4-FFF2-40B4-BE49-F238E27FC236}">
                      <a16:creationId xmlns:a16="http://schemas.microsoft.com/office/drawing/2014/main" id="{0CA38CFB-1F90-45EB-9F14-249BC7444FC3}"/>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7" name="Freeform 2763">
                  <a:extLst>
                    <a:ext uri="{FF2B5EF4-FFF2-40B4-BE49-F238E27FC236}">
                      <a16:creationId xmlns:a16="http://schemas.microsoft.com/office/drawing/2014/main" id="{03D51C25-AA0D-4C54-A27A-FBCAE56B8F3F}"/>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8" name="Freeform 2764">
                  <a:extLst>
                    <a:ext uri="{FF2B5EF4-FFF2-40B4-BE49-F238E27FC236}">
                      <a16:creationId xmlns:a16="http://schemas.microsoft.com/office/drawing/2014/main" id="{AB430735-488C-45C7-8BA3-ED1EF1EE79C9}"/>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9" name="Freeform 2765">
                  <a:extLst>
                    <a:ext uri="{FF2B5EF4-FFF2-40B4-BE49-F238E27FC236}">
                      <a16:creationId xmlns:a16="http://schemas.microsoft.com/office/drawing/2014/main" id="{EFDE1B51-D069-4A07-8D40-53421BBC81A4}"/>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0" name="Freeform 2766">
                  <a:extLst>
                    <a:ext uri="{FF2B5EF4-FFF2-40B4-BE49-F238E27FC236}">
                      <a16:creationId xmlns:a16="http://schemas.microsoft.com/office/drawing/2014/main" id="{426D3AEE-8208-4F5C-B1EB-68C64BD151C8}"/>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1" name="Freeform 2767">
                  <a:extLst>
                    <a:ext uri="{FF2B5EF4-FFF2-40B4-BE49-F238E27FC236}">
                      <a16:creationId xmlns:a16="http://schemas.microsoft.com/office/drawing/2014/main" id="{4FB07611-8D51-46AC-BA79-41AEDCE69488}"/>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2" name="Freeform 2768">
                  <a:extLst>
                    <a:ext uri="{FF2B5EF4-FFF2-40B4-BE49-F238E27FC236}">
                      <a16:creationId xmlns:a16="http://schemas.microsoft.com/office/drawing/2014/main" id="{86B2560F-439F-43C3-8976-A0C72A8CAC99}"/>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3" name="Freeform 2769">
                  <a:extLst>
                    <a:ext uri="{FF2B5EF4-FFF2-40B4-BE49-F238E27FC236}">
                      <a16:creationId xmlns:a16="http://schemas.microsoft.com/office/drawing/2014/main" id="{3B067BD8-4CE1-402E-B82A-365DB3B7CE70}"/>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4" name="Freeform 2770">
                  <a:extLst>
                    <a:ext uri="{FF2B5EF4-FFF2-40B4-BE49-F238E27FC236}">
                      <a16:creationId xmlns:a16="http://schemas.microsoft.com/office/drawing/2014/main" id="{57CDB4F0-874E-4081-B42D-9631F7A4ECF2}"/>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5" name="Freeform 2771">
                  <a:extLst>
                    <a:ext uri="{FF2B5EF4-FFF2-40B4-BE49-F238E27FC236}">
                      <a16:creationId xmlns:a16="http://schemas.microsoft.com/office/drawing/2014/main" id="{A852223A-A166-48D7-BB27-829A93BB943F}"/>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6" name="Freeform 2772">
                  <a:extLst>
                    <a:ext uri="{FF2B5EF4-FFF2-40B4-BE49-F238E27FC236}">
                      <a16:creationId xmlns:a16="http://schemas.microsoft.com/office/drawing/2014/main" id="{8A354E03-AA32-43E4-A525-553432D45E16}"/>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7" name="Freeform 2773">
                  <a:extLst>
                    <a:ext uri="{FF2B5EF4-FFF2-40B4-BE49-F238E27FC236}">
                      <a16:creationId xmlns:a16="http://schemas.microsoft.com/office/drawing/2014/main" id="{458CAEE1-4DC8-4C89-880C-DCC594D4890D}"/>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8" name="Freeform 2774">
                  <a:extLst>
                    <a:ext uri="{FF2B5EF4-FFF2-40B4-BE49-F238E27FC236}">
                      <a16:creationId xmlns:a16="http://schemas.microsoft.com/office/drawing/2014/main" id="{8B9A3165-8803-4AF7-85CA-9F914DE169A6}"/>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9" name="Freeform 2775">
                  <a:extLst>
                    <a:ext uri="{FF2B5EF4-FFF2-40B4-BE49-F238E27FC236}">
                      <a16:creationId xmlns:a16="http://schemas.microsoft.com/office/drawing/2014/main" id="{39A31E40-9D97-4E94-B5EC-36805FFDC8BE}"/>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0" name="Freeform 2776">
                  <a:extLst>
                    <a:ext uri="{FF2B5EF4-FFF2-40B4-BE49-F238E27FC236}">
                      <a16:creationId xmlns:a16="http://schemas.microsoft.com/office/drawing/2014/main" id="{40ABDCB6-2A9F-4AE6-89DF-CA88966A7D2F}"/>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1" name="Freeform 2777">
                  <a:extLst>
                    <a:ext uri="{FF2B5EF4-FFF2-40B4-BE49-F238E27FC236}">
                      <a16:creationId xmlns:a16="http://schemas.microsoft.com/office/drawing/2014/main" id="{6F1D066C-6CD6-419E-8F8E-1498609F50A4}"/>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2" name="Freeform 2778">
                  <a:extLst>
                    <a:ext uri="{FF2B5EF4-FFF2-40B4-BE49-F238E27FC236}">
                      <a16:creationId xmlns:a16="http://schemas.microsoft.com/office/drawing/2014/main" id="{17D08391-5D1B-428C-A5B3-868331F4434C}"/>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3" name="Freeform 2779">
                  <a:extLst>
                    <a:ext uri="{FF2B5EF4-FFF2-40B4-BE49-F238E27FC236}">
                      <a16:creationId xmlns:a16="http://schemas.microsoft.com/office/drawing/2014/main" id="{3A682C14-CED0-4099-9272-AF6545B0B6D0}"/>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4" name="Freeform 2780">
                  <a:extLst>
                    <a:ext uri="{FF2B5EF4-FFF2-40B4-BE49-F238E27FC236}">
                      <a16:creationId xmlns:a16="http://schemas.microsoft.com/office/drawing/2014/main" id="{6D50C1E5-50DF-41C9-944A-92864D55378E}"/>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5" name="Freeform 2781">
                  <a:extLst>
                    <a:ext uri="{FF2B5EF4-FFF2-40B4-BE49-F238E27FC236}">
                      <a16:creationId xmlns:a16="http://schemas.microsoft.com/office/drawing/2014/main" id="{B0DF9D54-3D4E-4743-BD57-ABDF3B2AF1A1}"/>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6" name="Freeform 2782">
                  <a:extLst>
                    <a:ext uri="{FF2B5EF4-FFF2-40B4-BE49-F238E27FC236}">
                      <a16:creationId xmlns:a16="http://schemas.microsoft.com/office/drawing/2014/main" id="{76C35A69-49E2-4AA5-99B3-E6056ED12351}"/>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7" name="Freeform 2783">
                  <a:extLst>
                    <a:ext uri="{FF2B5EF4-FFF2-40B4-BE49-F238E27FC236}">
                      <a16:creationId xmlns:a16="http://schemas.microsoft.com/office/drawing/2014/main" id="{EBEFB3DD-B624-4221-A6FA-2924E1A755E5}"/>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8" name="Freeform 2784">
                  <a:extLst>
                    <a:ext uri="{FF2B5EF4-FFF2-40B4-BE49-F238E27FC236}">
                      <a16:creationId xmlns:a16="http://schemas.microsoft.com/office/drawing/2014/main" id="{8F46D0A6-633F-45B9-8F0E-9C8461321522}"/>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9" name="Freeform 2785">
                  <a:extLst>
                    <a:ext uri="{FF2B5EF4-FFF2-40B4-BE49-F238E27FC236}">
                      <a16:creationId xmlns:a16="http://schemas.microsoft.com/office/drawing/2014/main" id="{DA2D93B2-11FD-4514-B75A-FEE7D70B076F}"/>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0" name="Freeform 2786">
                  <a:extLst>
                    <a:ext uri="{FF2B5EF4-FFF2-40B4-BE49-F238E27FC236}">
                      <a16:creationId xmlns:a16="http://schemas.microsoft.com/office/drawing/2014/main" id="{E1DDEF6F-3CA9-4FF1-B1B3-1B6269465B8E}"/>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1" name="Freeform 2787">
                  <a:extLst>
                    <a:ext uri="{FF2B5EF4-FFF2-40B4-BE49-F238E27FC236}">
                      <a16:creationId xmlns:a16="http://schemas.microsoft.com/office/drawing/2014/main" id="{3BA09179-56A5-4C7D-912F-DE27CFF56F96}"/>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2" name="Freeform 2788">
                  <a:extLst>
                    <a:ext uri="{FF2B5EF4-FFF2-40B4-BE49-F238E27FC236}">
                      <a16:creationId xmlns:a16="http://schemas.microsoft.com/office/drawing/2014/main" id="{6F6ACCD7-16E0-4985-8599-D4A7EC7866FC}"/>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3" name="Freeform 2789">
                  <a:extLst>
                    <a:ext uri="{FF2B5EF4-FFF2-40B4-BE49-F238E27FC236}">
                      <a16:creationId xmlns:a16="http://schemas.microsoft.com/office/drawing/2014/main" id="{B1478710-6EB2-4FBC-8A37-AB3BFE6F88A1}"/>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4" name="Freeform 2790">
                  <a:extLst>
                    <a:ext uri="{FF2B5EF4-FFF2-40B4-BE49-F238E27FC236}">
                      <a16:creationId xmlns:a16="http://schemas.microsoft.com/office/drawing/2014/main" id="{7A4C5DE8-C355-4625-B0EB-90B80021FFCD}"/>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5" name="Freeform 2791">
                  <a:extLst>
                    <a:ext uri="{FF2B5EF4-FFF2-40B4-BE49-F238E27FC236}">
                      <a16:creationId xmlns:a16="http://schemas.microsoft.com/office/drawing/2014/main" id="{29C38B36-D257-4695-BDD3-9808768DE6B7}"/>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6" name="Freeform 2792">
                  <a:extLst>
                    <a:ext uri="{FF2B5EF4-FFF2-40B4-BE49-F238E27FC236}">
                      <a16:creationId xmlns:a16="http://schemas.microsoft.com/office/drawing/2014/main" id="{A44C57B9-38AB-43FD-8965-D02D91A4575A}"/>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7" name="Freeform 2793">
                  <a:extLst>
                    <a:ext uri="{FF2B5EF4-FFF2-40B4-BE49-F238E27FC236}">
                      <a16:creationId xmlns:a16="http://schemas.microsoft.com/office/drawing/2014/main" id="{9EC20ABA-7C02-4CF6-9C00-484232672B05}"/>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8" name="Freeform 2794">
                  <a:extLst>
                    <a:ext uri="{FF2B5EF4-FFF2-40B4-BE49-F238E27FC236}">
                      <a16:creationId xmlns:a16="http://schemas.microsoft.com/office/drawing/2014/main" id="{058B42FA-A7AD-4D0D-A0C6-0ED6275B0DB7}"/>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9" name="Freeform 2795">
                  <a:extLst>
                    <a:ext uri="{FF2B5EF4-FFF2-40B4-BE49-F238E27FC236}">
                      <a16:creationId xmlns:a16="http://schemas.microsoft.com/office/drawing/2014/main" id="{931EDC7F-5E20-4F11-9969-9AF786397B8C}"/>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0" name="Freeform 2796">
                  <a:extLst>
                    <a:ext uri="{FF2B5EF4-FFF2-40B4-BE49-F238E27FC236}">
                      <a16:creationId xmlns:a16="http://schemas.microsoft.com/office/drawing/2014/main" id="{4825527E-3622-4545-88B7-52B8D7A7CAF4}"/>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1" name="Freeform 2797">
                  <a:extLst>
                    <a:ext uri="{FF2B5EF4-FFF2-40B4-BE49-F238E27FC236}">
                      <a16:creationId xmlns:a16="http://schemas.microsoft.com/office/drawing/2014/main" id="{72D10053-D485-425B-B1A1-5F4616B2B60E}"/>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2" name="Freeform 2798">
                  <a:extLst>
                    <a:ext uri="{FF2B5EF4-FFF2-40B4-BE49-F238E27FC236}">
                      <a16:creationId xmlns:a16="http://schemas.microsoft.com/office/drawing/2014/main" id="{9ABF608E-06B6-4C1F-A657-0BC350BFBFD6}"/>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3" name="Freeform 2799">
                  <a:extLst>
                    <a:ext uri="{FF2B5EF4-FFF2-40B4-BE49-F238E27FC236}">
                      <a16:creationId xmlns:a16="http://schemas.microsoft.com/office/drawing/2014/main" id="{42C878C6-34E1-4D23-A622-74F3AAD9D2AB}"/>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4" name="Freeform 2800">
                  <a:extLst>
                    <a:ext uri="{FF2B5EF4-FFF2-40B4-BE49-F238E27FC236}">
                      <a16:creationId xmlns:a16="http://schemas.microsoft.com/office/drawing/2014/main" id="{5FE4BA80-C751-4CB6-835A-E76AD971B32E}"/>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5" name="Freeform 2801">
                  <a:extLst>
                    <a:ext uri="{FF2B5EF4-FFF2-40B4-BE49-F238E27FC236}">
                      <a16:creationId xmlns:a16="http://schemas.microsoft.com/office/drawing/2014/main" id="{BA4E41A8-65DC-445A-A8B5-5D1FF7619E65}"/>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6" name="Freeform 2802">
                  <a:extLst>
                    <a:ext uri="{FF2B5EF4-FFF2-40B4-BE49-F238E27FC236}">
                      <a16:creationId xmlns:a16="http://schemas.microsoft.com/office/drawing/2014/main" id="{27286AD3-BAC6-4829-9AAB-27203200BAB6}"/>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7" name="Freeform 2803">
                  <a:extLst>
                    <a:ext uri="{FF2B5EF4-FFF2-40B4-BE49-F238E27FC236}">
                      <a16:creationId xmlns:a16="http://schemas.microsoft.com/office/drawing/2014/main" id="{E5AFA518-F75E-478B-9B60-576AC88FD646}"/>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8" name="Freeform 2804">
                  <a:extLst>
                    <a:ext uri="{FF2B5EF4-FFF2-40B4-BE49-F238E27FC236}">
                      <a16:creationId xmlns:a16="http://schemas.microsoft.com/office/drawing/2014/main" id="{442372F2-F752-4318-9E9A-44B4B4B4CB74}"/>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9" name="Freeform 2805">
                  <a:extLst>
                    <a:ext uri="{FF2B5EF4-FFF2-40B4-BE49-F238E27FC236}">
                      <a16:creationId xmlns:a16="http://schemas.microsoft.com/office/drawing/2014/main" id="{57367458-B826-4208-8675-2F7BB6A292D1}"/>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0" name="Freeform 2806">
                  <a:extLst>
                    <a:ext uri="{FF2B5EF4-FFF2-40B4-BE49-F238E27FC236}">
                      <a16:creationId xmlns:a16="http://schemas.microsoft.com/office/drawing/2014/main" id="{447B6CF6-1517-4507-BAE2-AF90DAF6B0CB}"/>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1" name="Freeform 2807">
                  <a:extLst>
                    <a:ext uri="{FF2B5EF4-FFF2-40B4-BE49-F238E27FC236}">
                      <a16:creationId xmlns:a16="http://schemas.microsoft.com/office/drawing/2014/main" id="{BD41278B-CDC4-4612-9A4D-C0A02EFC902C}"/>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2" name="Freeform 2808">
                  <a:extLst>
                    <a:ext uri="{FF2B5EF4-FFF2-40B4-BE49-F238E27FC236}">
                      <a16:creationId xmlns:a16="http://schemas.microsoft.com/office/drawing/2014/main" id="{3C464FFF-31EC-48DE-9AD4-78846B036150}"/>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3" name="Freeform 2809">
                  <a:extLst>
                    <a:ext uri="{FF2B5EF4-FFF2-40B4-BE49-F238E27FC236}">
                      <a16:creationId xmlns:a16="http://schemas.microsoft.com/office/drawing/2014/main" id="{ACCEDBF8-548E-46F9-846D-AB8BCE4CB9B2}"/>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4" name="Freeform 2810">
                  <a:extLst>
                    <a:ext uri="{FF2B5EF4-FFF2-40B4-BE49-F238E27FC236}">
                      <a16:creationId xmlns:a16="http://schemas.microsoft.com/office/drawing/2014/main" id="{333FC60A-BEFE-4B7C-8058-58FC96F9EF05}"/>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5" name="Freeform 2811">
                  <a:extLst>
                    <a:ext uri="{FF2B5EF4-FFF2-40B4-BE49-F238E27FC236}">
                      <a16:creationId xmlns:a16="http://schemas.microsoft.com/office/drawing/2014/main" id="{A53C0E35-A2FA-44BC-AC0B-CCEEC402F00F}"/>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6" name="Freeform 2812">
                  <a:extLst>
                    <a:ext uri="{FF2B5EF4-FFF2-40B4-BE49-F238E27FC236}">
                      <a16:creationId xmlns:a16="http://schemas.microsoft.com/office/drawing/2014/main" id="{5E6050DF-93DB-434A-9D00-40A7D59B4F8B}"/>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7" name="Freeform 2813">
                  <a:extLst>
                    <a:ext uri="{FF2B5EF4-FFF2-40B4-BE49-F238E27FC236}">
                      <a16:creationId xmlns:a16="http://schemas.microsoft.com/office/drawing/2014/main" id="{1422E840-3309-4448-A60C-38AEE6543E23}"/>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8" name="Freeform 2814">
                  <a:extLst>
                    <a:ext uri="{FF2B5EF4-FFF2-40B4-BE49-F238E27FC236}">
                      <a16:creationId xmlns:a16="http://schemas.microsoft.com/office/drawing/2014/main" id="{A389257E-AB5E-4D64-99C3-7DB92AAC1AC6}"/>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9" name="Freeform 2815">
                  <a:extLst>
                    <a:ext uri="{FF2B5EF4-FFF2-40B4-BE49-F238E27FC236}">
                      <a16:creationId xmlns:a16="http://schemas.microsoft.com/office/drawing/2014/main" id="{8B614EEE-E1D5-43C2-A2B2-EC256951BE66}"/>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0" name="Freeform 2816">
                  <a:extLst>
                    <a:ext uri="{FF2B5EF4-FFF2-40B4-BE49-F238E27FC236}">
                      <a16:creationId xmlns:a16="http://schemas.microsoft.com/office/drawing/2014/main" id="{F6CE9029-5C8C-4E44-BED6-F9D5315F8348}"/>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1" name="Freeform 2817">
                  <a:extLst>
                    <a:ext uri="{FF2B5EF4-FFF2-40B4-BE49-F238E27FC236}">
                      <a16:creationId xmlns:a16="http://schemas.microsoft.com/office/drawing/2014/main" id="{D6D46AF2-112D-44AE-9F9E-DF7A76A88BBA}"/>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2" name="Freeform 2818">
                  <a:extLst>
                    <a:ext uri="{FF2B5EF4-FFF2-40B4-BE49-F238E27FC236}">
                      <a16:creationId xmlns:a16="http://schemas.microsoft.com/office/drawing/2014/main" id="{73CCD11F-7C06-4B69-87CE-70F187755677}"/>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3" name="Freeform 2819">
                  <a:extLst>
                    <a:ext uri="{FF2B5EF4-FFF2-40B4-BE49-F238E27FC236}">
                      <a16:creationId xmlns:a16="http://schemas.microsoft.com/office/drawing/2014/main" id="{921F10BC-18FA-4591-9F90-B1BCECFAE93C}"/>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4" name="Freeform 2820">
                  <a:extLst>
                    <a:ext uri="{FF2B5EF4-FFF2-40B4-BE49-F238E27FC236}">
                      <a16:creationId xmlns:a16="http://schemas.microsoft.com/office/drawing/2014/main" id="{0D55350A-5425-437D-9F60-FBF97E7BDFD1}"/>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5" name="Freeform 2821">
                  <a:extLst>
                    <a:ext uri="{FF2B5EF4-FFF2-40B4-BE49-F238E27FC236}">
                      <a16:creationId xmlns:a16="http://schemas.microsoft.com/office/drawing/2014/main" id="{F8A980B0-80F5-4D43-9025-9AD3321BB281}"/>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6" name="Freeform 2822">
                  <a:extLst>
                    <a:ext uri="{FF2B5EF4-FFF2-40B4-BE49-F238E27FC236}">
                      <a16:creationId xmlns:a16="http://schemas.microsoft.com/office/drawing/2014/main" id="{B2F32ED1-CEA1-41A1-A5D4-7AB32188F8D2}"/>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7" name="Freeform 2823">
                  <a:extLst>
                    <a:ext uri="{FF2B5EF4-FFF2-40B4-BE49-F238E27FC236}">
                      <a16:creationId xmlns:a16="http://schemas.microsoft.com/office/drawing/2014/main" id="{878281B2-00B4-4F6C-9407-F39AF36A3959}"/>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8" name="Freeform 2824">
                  <a:extLst>
                    <a:ext uri="{FF2B5EF4-FFF2-40B4-BE49-F238E27FC236}">
                      <a16:creationId xmlns:a16="http://schemas.microsoft.com/office/drawing/2014/main" id="{AE546AB7-790D-4723-9ECB-0B86F2F5CAFF}"/>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9" name="Freeform 2825">
                  <a:extLst>
                    <a:ext uri="{FF2B5EF4-FFF2-40B4-BE49-F238E27FC236}">
                      <a16:creationId xmlns:a16="http://schemas.microsoft.com/office/drawing/2014/main" id="{EDCC9309-0113-434A-A879-73D0382DEB70}"/>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0" name="Freeform 2826">
                  <a:extLst>
                    <a:ext uri="{FF2B5EF4-FFF2-40B4-BE49-F238E27FC236}">
                      <a16:creationId xmlns:a16="http://schemas.microsoft.com/office/drawing/2014/main" id="{0D6D56C2-B873-423F-96C7-A70C4495E57E}"/>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1" name="Freeform 2827">
                  <a:extLst>
                    <a:ext uri="{FF2B5EF4-FFF2-40B4-BE49-F238E27FC236}">
                      <a16:creationId xmlns:a16="http://schemas.microsoft.com/office/drawing/2014/main" id="{BBCA789A-6265-4778-9AAE-89FE9F45ABC3}"/>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2" name="Freeform 2828">
                  <a:extLst>
                    <a:ext uri="{FF2B5EF4-FFF2-40B4-BE49-F238E27FC236}">
                      <a16:creationId xmlns:a16="http://schemas.microsoft.com/office/drawing/2014/main" id="{EB219333-193E-45D9-BD50-2F1BBB51AC25}"/>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3" name="Freeform 2829">
                  <a:extLst>
                    <a:ext uri="{FF2B5EF4-FFF2-40B4-BE49-F238E27FC236}">
                      <a16:creationId xmlns:a16="http://schemas.microsoft.com/office/drawing/2014/main" id="{A0F6A218-F48B-4304-974F-DADB1775703C}"/>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4" name="Freeform 2830">
                  <a:extLst>
                    <a:ext uri="{FF2B5EF4-FFF2-40B4-BE49-F238E27FC236}">
                      <a16:creationId xmlns:a16="http://schemas.microsoft.com/office/drawing/2014/main" id="{A3AB85B8-81E3-4B9B-AFFD-9F5498085445}"/>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5" name="Freeform 2831">
                  <a:extLst>
                    <a:ext uri="{FF2B5EF4-FFF2-40B4-BE49-F238E27FC236}">
                      <a16:creationId xmlns:a16="http://schemas.microsoft.com/office/drawing/2014/main" id="{3D6B0A56-D38A-4824-952C-A7BA0F54BC12}"/>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6" name="Freeform 2832">
                  <a:extLst>
                    <a:ext uri="{FF2B5EF4-FFF2-40B4-BE49-F238E27FC236}">
                      <a16:creationId xmlns:a16="http://schemas.microsoft.com/office/drawing/2014/main" id="{3D1A5C4E-8E81-44C2-8273-5682034E3326}"/>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7" name="Freeform 2833">
                  <a:extLst>
                    <a:ext uri="{FF2B5EF4-FFF2-40B4-BE49-F238E27FC236}">
                      <a16:creationId xmlns:a16="http://schemas.microsoft.com/office/drawing/2014/main" id="{26C993DD-D5BF-4C40-9EC7-57B5ADEAF979}"/>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8" name="Freeform 2834">
                  <a:extLst>
                    <a:ext uri="{FF2B5EF4-FFF2-40B4-BE49-F238E27FC236}">
                      <a16:creationId xmlns:a16="http://schemas.microsoft.com/office/drawing/2014/main" id="{7A64436E-A8CD-4064-97F5-7F27DEB056E1}"/>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9" name="Freeform 2835">
                  <a:extLst>
                    <a:ext uri="{FF2B5EF4-FFF2-40B4-BE49-F238E27FC236}">
                      <a16:creationId xmlns:a16="http://schemas.microsoft.com/office/drawing/2014/main" id="{DBCAB143-F138-4F07-8083-C684FE688010}"/>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0" name="Freeform 2836">
                  <a:extLst>
                    <a:ext uri="{FF2B5EF4-FFF2-40B4-BE49-F238E27FC236}">
                      <a16:creationId xmlns:a16="http://schemas.microsoft.com/office/drawing/2014/main" id="{E5EE2257-3A2D-4903-8B5A-854DC959EC5E}"/>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1" name="Freeform 2837">
                  <a:extLst>
                    <a:ext uri="{FF2B5EF4-FFF2-40B4-BE49-F238E27FC236}">
                      <a16:creationId xmlns:a16="http://schemas.microsoft.com/office/drawing/2014/main" id="{6C273B19-78E7-420F-9D31-2364F977270B}"/>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2" name="Freeform 2838">
                  <a:extLst>
                    <a:ext uri="{FF2B5EF4-FFF2-40B4-BE49-F238E27FC236}">
                      <a16:creationId xmlns:a16="http://schemas.microsoft.com/office/drawing/2014/main" id="{5A20E6DC-8D5A-4921-8A66-D4D9C846DEEA}"/>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3" name="Freeform 2839">
                  <a:extLst>
                    <a:ext uri="{FF2B5EF4-FFF2-40B4-BE49-F238E27FC236}">
                      <a16:creationId xmlns:a16="http://schemas.microsoft.com/office/drawing/2014/main" id="{39274AE1-40A4-4416-87AA-FDE1577B9424}"/>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4" name="Freeform 2840">
                  <a:extLst>
                    <a:ext uri="{FF2B5EF4-FFF2-40B4-BE49-F238E27FC236}">
                      <a16:creationId xmlns:a16="http://schemas.microsoft.com/office/drawing/2014/main" id="{EBF403E2-45B8-4C4C-BFDE-9A76666691BC}"/>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5" name="Freeform 2841">
                  <a:extLst>
                    <a:ext uri="{FF2B5EF4-FFF2-40B4-BE49-F238E27FC236}">
                      <a16:creationId xmlns:a16="http://schemas.microsoft.com/office/drawing/2014/main" id="{3D76176F-3AFC-447A-B6A9-6CD3C4168E6E}"/>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6" name="Freeform 2842">
                  <a:extLst>
                    <a:ext uri="{FF2B5EF4-FFF2-40B4-BE49-F238E27FC236}">
                      <a16:creationId xmlns:a16="http://schemas.microsoft.com/office/drawing/2014/main" id="{2C6EA125-EAEC-4929-8FB4-BE9149EC6B0D}"/>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7" name="Freeform 2843">
                  <a:extLst>
                    <a:ext uri="{FF2B5EF4-FFF2-40B4-BE49-F238E27FC236}">
                      <a16:creationId xmlns:a16="http://schemas.microsoft.com/office/drawing/2014/main" id="{06AB685A-CCEA-4A6C-8986-334CE8C5C6F8}"/>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8" name="Freeform 2844">
                  <a:extLst>
                    <a:ext uri="{FF2B5EF4-FFF2-40B4-BE49-F238E27FC236}">
                      <a16:creationId xmlns:a16="http://schemas.microsoft.com/office/drawing/2014/main" id="{E6FD4D1C-2090-41DA-89AB-DC83EB7699CF}"/>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9" name="Freeform 2845">
                  <a:extLst>
                    <a:ext uri="{FF2B5EF4-FFF2-40B4-BE49-F238E27FC236}">
                      <a16:creationId xmlns:a16="http://schemas.microsoft.com/office/drawing/2014/main" id="{30720839-FB7B-452F-9AA3-5E790285AF46}"/>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0" name="Freeform 2846">
                  <a:extLst>
                    <a:ext uri="{FF2B5EF4-FFF2-40B4-BE49-F238E27FC236}">
                      <a16:creationId xmlns:a16="http://schemas.microsoft.com/office/drawing/2014/main" id="{4B6AA858-55E4-4CD2-B992-991ED8FF7802}"/>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1" name="Freeform 2847">
                  <a:extLst>
                    <a:ext uri="{FF2B5EF4-FFF2-40B4-BE49-F238E27FC236}">
                      <a16:creationId xmlns:a16="http://schemas.microsoft.com/office/drawing/2014/main" id="{50902E5D-2453-4BBD-B39B-B73FD5B67E28}"/>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2" name="Freeform 2848">
                  <a:extLst>
                    <a:ext uri="{FF2B5EF4-FFF2-40B4-BE49-F238E27FC236}">
                      <a16:creationId xmlns:a16="http://schemas.microsoft.com/office/drawing/2014/main" id="{A24711A3-C159-4A2F-863A-74D5A0CDFB3C}"/>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3" name="Freeform 2849">
                  <a:extLst>
                    <a:ext uri="{FF2B5EF4-FFF2-40B4-BE49-F238E27FC236}">
                      <a16:creationId xmlns:a16="http://schemas.microsoft.com/office/drawing/2014/main" id="{DC05D650-77D3-426E-8CD5-BACBDC10A44B}"/>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4" name="Freeform 2850">
                  <a:extLst>
                    <a:ext uri="{FF2B5EF4-FFF2-40B4-BE49-F238E27FC236}">
                      <a16:creationId xmlns:a16="http://schemas.microsoft.com/office/drawing/2014/main" id="{C72897C1-7202-416E-A1BD-150CF10E6B42}"/>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5" name="Freeform 2851">
                  <a:extLst>
                    <a:ext uri="{FF2B5EF4-FFF2-40B4-BE49-F238E27FC236}">
                      <a16:creationId xmlns:a16="http://schemas.microsoft.com/office/drawing/2014/main" id="{F52681C8-C5B3-461E-A947-422F6BF06509}"/>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6" name="Freeform 2852">
                  <a:extLst>
                    <a:ext uri="{FF2B5EF4-FFF2-40B4-BE49-F238E27FC236}">
                      <a16:creationId xmlns:a16="http://schemas.microsoft.com/office/drawing/2014/main" id="{916971AE-3017-4D23-A416-B21928ACBD67}"/>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7" name="Freeform 2853">
                  <a:extLst>
                    <a:ext uri="{FF2B5EF4-FFF2-40B4-BE49-F238E27FC236}">
                      <a16:creationId xmlns:a16="http://schemas.microsoft.com/office/drawing/2014/main" id="{D91F5C8A-0F69-45AA-B6C1-5A6DCDF74C51}"/>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8" name="Freeform 2854">
                  <a:extLst>
                    <a:ext uri="{FF2B5EF4-FFF2-40B4-BE49-F238E27FC236}">
                      <a16:creationId xmlns:a16="http://schemas.microsoft.com/office/drawing/2014/main" id="{D1CF280E-F3B1-4937-BACC-FC276B7A4923}"/>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9" name="Freeform 2855">
                  <a:extLst>
                    <a:ext uri="{FF2B5EF4-FFF2-40B4-BE49-F238E27FC236}">
                      <a16:creationId xmlns:a16="http://schemas.microsoft.com/office/drawing/2014/main" id="{C021B4BD-B25C-4ECA-82D6-C0600EE9544B}"/>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0" name="Freeform 2856">
                  <a:extLst>
                    <a:ext uri="{FF2B5EF4-FFF2-40B4-BE49-F238E27FC236}">
                      <a16:creationId xmlns:a16="http://schemas.microsoft.com/office/drawing/2014/main" id="{81AFD628-D00C-49D9-8B59-025E62B6841A}"/>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1" name="Freeform 2857">
                  <a:extLst>
                    <a:ext uri="{FF2B5EF4-FFF2-40B4-BE49-F238E27FC236}">
                      <a16:creationId xmlns:a16="http://schemas.microsoft.com/office/drawing/2014/main" id="{2BEFFC0A-A33F-46F2-B336-9A537C067D0A}"/>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2" name="Freeform 2858">
                  <a:extLst>
                    <a:ext uri="{FF2B5EF4-FFF2-40B4-BE49-F238E27FC236}">
                      <a16:creationId xmlns:a16="http://schemas.microsoft.com/office/drawing/2014/main" id="{76CA9825-A9A3-4F42-A974-55E370B5C8EE}"/>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3" name="Freeform 2859">
                  <a:extLst>
                    <a:ext uri="{FF2B5EF4-FFF2-40B4-BE49-F238E27FC236}">
                      <a16:creationId xmlns:a16="http://schemas.microsoft.com/office/drawing/2014/main" id="{76A23F3E-6D85-466B-951D-B39219CB43B1}"/>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4" name="Freeform 2860">
                  <a:extLst>
                    <a:ext uri="{FF2B5EF4-FFF2-40B4-BE49-F238E27FC236}">
                      <a16:creationId xmlns:a16="http://schemas.microsoft.com/office/drawing/2014/main" id="{733C057D-5099-4867-B744-7C785F1CB3E8}"/>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5" name="Freeform 2861">
                  <a:extLst>
                    <a:ext uri="{FF2B5EF4-FFF2-40B4-BE49-F238E27FC236}">
                      <a16:creationId xmlns:a16="http://schemas.microsoft.com/office/drawing/2014/main" id="{59EC854F-B6A9-4676-8F0A-9447FEB26D02}"/>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6" name="Freeform 2862">
                  <a:extLst>
                    <a:ext uri="{FF2B5EF4-FFF2-40B4-BE49-F238E27FC236}">
                      <a16:creationId xmlns:a16="http://schemas.microsoft.com/office/drawing/2014/main" id="{C09981A9-4B2B-4DC4-8F58-8783E65F007C}"/>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7" name="Freeform 2863">
                  <a:extLst>
                    <a:ext uri="{FF2B5EF4-FFF2-40B4-BE49-F238E27FC236}">
                      <a16:creationId xmlns:a16="http://schemas.microsoft.com/office/drawing/2014/main" id="{2FA0AC39-D443-4518-95FA-A85FF330B288}"/>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8" name="Freeform 2864">
                  <a:extLst>
                    <a:ext uri="{FF2B5EF4-FFF2-40B4-BE49-F238E27FC236}">
                      <a16:creationId xmlns:a16="http://schemas.microsoft.com/office/drawing/2014/main" id="{4F2BCF0C-9CDD-4271-81EF-373A85185FEB}"/>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9" name="Freeform 2865">
                  <a:extLst>
                    <a:ext uri="{FF2B5EF4-FFF2-40B4-BE49-F238E27FC236}">
                      <a16:creationId xmlns:a16="http://schemas.microsoft.com/office/drawing/2014/main" id="{45AEBEB5-E226-4C1B-8A54-32096AD7599D}"/>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0" name="Freeform 2866">
                  <a:extLst>
                    <a:ext uri="{FF2B5EF4-FFF2-40B4-BE49-F238E27FC236}">
                      <a16:creationId xmlns:a16="http://schemas.microsoft.com/office/drawing/2014/main" id="{F3978CC3-15A5-4CC5-8C4A-37744C02A11E}"/>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1" name="Freeform 2867">
                  <a:extLst>
                    <a:ext uri="{FF2B5EF4-FFF2-40B4-BE49-F238E27FC236}">
                      <a16:creationId xmlns:a16="http://schemas.microsoft.com/office/drawing/2014/main" id="{A2DDB27B-75AD-49A2-BBDA-E01641F51DD3}"/>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2" name="Freeform 2868">
                  <a:extLst>
                    <a:ext uri="{FF2B5EF4-FFF2-40B4-BE49-F238E27FC236}">
                      <a16:creationId xmlns:a16="http://schemas.microsoft.com/office/drawing/2014/main" id="{931FB95B-C392-4BE1-A20A-DAA29575BCE9}"/>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3" name="Freeform 2869">
                  <a:extLst>
                    <a:ext uri="{FF2B5EF4-FFF2-40B4-BE49-F238E27FC236}">
                      <a16:creationId xmlns:a16="http://schemas.microsoft.com/office/drawing/2014/main" id="{6965C578-4C22-4CE7-A4E8-6EC707B0CBD5}"/>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4" name="Freeform 2870">
                  <a:extLst>
                    <a:ext uri="{FF2B5EF4-FFF2-40B4-BE49-F238E27FC236}">
                      <a16:creationId xmlns:a16="http://schemas.microsoft.com/office/drawing/2014/main" id="{2D74196F-56DF-4B67-8F74-C5F3AC82D5FB}"/>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5" name="Freeform 2871">
                  <a:extLst>
                    <a:ext uri="{FF2B5EF4-FFF2-40B4-BE49-F238E27FC236}">
                      <a16:creationId xmlns:a16="http://schemas.microsoft.com/office/drawing/2014/main" id="{37F80604-4B6C-46A7-8580-6B12B32BBF33}"/>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6" name="Freeform 2872">
                  <a:extLst>
                    <a:ext uri="{FF2B5EF4-FFF2-40B4-BE49-F238E27FC236}">
                      <a16:creationId xmlns:a16="http://schemas.microsoft.com/office/drawing/2014/main" id="{F54E02A8-63F1-4D96-B701-E63B5B103F19}"/>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7" name="Freeform 2873">
                  <a:extLst>
                    <a:ext uri="{FF2B5EF4-FFF2-40B4-BE49-F238E27FC236}">
                      <a16:creationId xmlns:a16="http://schemas.microsoft.com/office/drawing/2014/main" id="{6BE8FC35-645B-4B12-8B66-0C1003970162}"/>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8" name="Freeform 2874">
                  <a:extLst>
                    <a:ext uri="{FF2B5EF4-FFF2-40B4-BE49-F238E27FC236}">
                      <a16:creationId xmlns:a16="http://schemas.microsoft.com/office/drawing/2014/main" id="{957A680A-62F7-4252-9E0E-2A20249A4626}"/>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9" name="Freeform 2875">
                  <a:extLst>
                    <a:ext uri="{FF2B5EF4-FFF2-40B4-BE49-F238E27FC236}">
                      <a16:creationId xmlns:a16="http://schemas.microsoft.com/office/drawing/2014/main" id="{7FB517AF-5D09-488C-B495-AA0210D83A15}"/>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0" name="Freeform 2876">
                  <a:extLst>
                    <a:ext uri="{FF2B5EF4-FFF2-40B4-BE49-F238E27FC236}">
                      <a16:creationId xmlns:a16="http://schemas.microsoft.com/office/drawing/2014/main" id="{BBB3FA6A-E8DB-43DA-8C5A-7A489F008525}"/>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1" name="Freeform 2877">
                  <a:extLst>
                    <a:ext uri="{FF2B5EF4-FFF2-40B4-BE49-F238E27FC236}">
                      <a16:creationId xmlns:a16="http://schemas.microsoft.com/office/drawing/2014/main" id="{42BEC4C6-88A2-41E4-8DD6-DD2AF368ACD3}"/>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2" name="Freeform 2878">
                  <a:extLst>
                    <a:ext uri="{FF2B5EF4-FFF2-40B4-BE49-F238E27FC236}">
                      <a16:creationId xmlns:a16="http://schemas.microsoft.com/office/drawing/2014/main" id="{664DD827-A5B5-4D41-9D27-946C7A6FC033}"/>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3" name="Freeform 2879">
                  <a:extLst>
                    <a:ext uri="{FF2B5EF4-FFF2-40B4-BE49-F238E27FC236}">
                      <a16:creationId xmlns:a16="http://schemas.microsoft.com/office/drawing/2014/main" id="{68312A13-289C-492B-B20E-332DF172DF3F}"/>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4" name="Freeform 2880">
                  <a:extLst>
                    <a:ext uri="{FF2B5EF4-FFF2-40B4-BE49-F238E27FC236}">
                      <a16:creationId xmlns:a16="http://schemas.microsoft.com/office/drawing/2014/main" id="{8072ACD9-020C-4302-B996-691D467C0253}"/>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5" name="Freeform 2881">
                  <a:extLst>
                    <a:ext uri="{FF2B5EF4-FFF2-40B4-BE49-F238E27FC236}">
                      <a16:creationId xmlns:a16="http://schemas.microsoft.com/office/drawing/2014/main" id="{B656FD1F-FDA3-4CB9-9D9B-F97251C2CD90}"/>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6" name="Freeform 2882">
                  <a:extLst>
                    <a:ext uri="{FF2B5EF4-FFF2-40B4-BE49-F238E27FC236}">
                      <a16:creationId xmlns:a16="http://schemas.microsoft.com/office/drawing/2014/main" id="{1E1DB702-2F51-4E7D-B418-32F16118523E}"/>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7" name="Freeform 2883">
                  <a:extLst>
                    <a:ext uri="{FF2B5EF4-FFF2-40B4-BE49-F238E27FC236}">
                      <a16:creationId xmlns:a16="http://schemas.microsoft.com/office/drawing/2014/main" id="{C8C53F3F-C218-42B8-BE84-3F73DA1F1748}"/>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8" name="Freeform 2884">
                  <a:extLst>
                    <a:ext uri="{FF2B5EF4-FFF2-40B4-BE49-F238E27FC236}">
                      <a16:creationId xmlns:a16="http://schemas.microsoft.com/office/drawing/2014/main" id="{C7836804-C53C-42A3-A898-999DBFAE07F6}"/>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9" name="Freeform 2885">
                  <a:extLst>
                    <a:ext uri="{FF2B5EF4-FFF2-40B4-BE49-F238E27FC236}">
                      <a16:creationId xmlns:a16="http://schemas.microsoft.com/office/drawing/2014/main" id="{323D92B0-2504-4ED0-ABFC-38FD996E2F97}"/>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0" name="Freeform 2886">
                  <a:extLst>
                    <a:ext uri="{FF2B5EF4-FFF2-40B4-BE49-F238E27FC236}">
                      <a16:creationId xmlns:a16="http://schemas.microsoft.com/office/drawing/2014/main" id="{9811C538-9D2E-4ECB-A5BB-AF50F49FA699}"/>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1" name="Freeform 2887">
                  <a:extLst>
                    <a:ext uri="{FF2B5EF4-FFF2-40B4-BE49-F238E27FC236}">
                      <a16:creationId xmlns:a16="http://schemas.microsoft.com/office/drawing/2014/main" id="{EE7ECE63-D414-4860-B059-C3DF2B50704A}"/>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2" name="Freeform 2888">
                  <a:extLst>
                    <a:ext uri="{FF2B5EF4-FFF2-40B4-BE49-F238E27FC236}">
                      <a16:creationId xmlns:a16="http://schemas.microsoft.com/office/drawing/2014/main" id="{9FB815F5-5594-4DF0-9F35-1268704BFC27}"/>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3" name="Freeform 2889">
                  <a:extLst>
                    <a:ext uri="{FF2B5EF4-FFF2-40B4-BE49-F238E27FC236}">
                      <a16:creationId xmlns:a16="http://schemas.microsoft.com/office/drawing/2014/main" id="{10A70503-8720-487C-87D1-6F71F6997B51}"/>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4" name="Freeform 2890">
                  <a:extLst>
                    <a:ext uri="{FF2B5EF4-FFF2-40B4-BE49-F238E27FC236}">
                      <a16:creationId xmlns:a16="http://schemas.microsoft.com/office/drawing/2014/main" id="{B56174A2-01E1-41F9-BDE2-E6486BAB5568}"/>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5" name="Freeform 2891">
                  <a:extLst>
                    <a:ext uri="{FF2B5EF4-FFF2-40B4-BE49-F238E27FC236}">
                      <a16:creationId xmlns:a16="http://schemas.microsoft.com/office/drawing/2014/main" id="{3995C119-4D80-4833-B014-FF9502D55075}"/>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6" name="Freeform 2892">
                  <a:extLst>
                    <a:ext uri="{FF2B5EF4-FFF2-40B4-BE49-F238E27FC236}">
                      <a16:creationId xmlns:a16="http://schemas.microsoft.com/office/drawing/2014/main" id="{35F54567-F963-4D43-B5F7-C44945CF59D0}"/>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7" name="Freeform 2893">
                  <a:extLst>
                    <a:ext uri="{FF2B5EF4-FFF2-40B4-BE49-F238E27FC236}">
                      <a16:creationId xmlns:a16="http://schemas.microsoft.com/office/drawing/2014/main" id="{26FF69A9-AF55-41E9-8D1E-83B1A5D3C5B0}"/>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8" name="Freeform 2894">
                  <a:extLst>
                    <a:ext uri="{FF2B5EF4-FFF2-40B4-BE49-F238E27FC236}">
                      <a16:creationId xmlns:a16="http://schemas.microsoft.com/office/drawing/2014/main" id="{3639A06F-8FD9-4843-816D-EEB3FF901854}"/>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9" name="Freeform 2895">
                  <a:extLst>
                    <a:ext uri="{FF2B5EF4-FFF2-40B4-BE49-F238E27FC236}">
                      <a16:creationId xmlns:a16="http://schemas.microsoft.com/office/drawing/2014/main" id="{DD80B324-941A-4D96-A7AD-731492ABB59D}"/>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0" name="Freeform 2896">
                  <a:extLst>
                    <a:ext uri="{FF2B5EF4-FFF2-40B4-BE49-F238E27FC236}">
                      <a16:creationId xmlns:a16="http://schemas.microsoft.com/office/drawing/2014/main" id="{70199E19-9810-49AF-A770-435BBE7B12B9}"/>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1" name="Freeform 2897">
                  <a:extLst>
                    <a:ext uri="{FF2B5EF4-FFF2-40B4-BE49-F238E27FC236}">
                      <a16:creationId xmlns:a16="http://schemas.microsoft.com/office/drawing/2014/main" id="{66A1952B-2E41-45EE-AE26-39D9E89E6750}"/>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2" name="Freeform 2898">
                  <a:extLst>
                    <a:ext uri="{FF2B5EF4-FFF2-40B4-BE49-F238E27FC236}">
                      <a16:creationId xmlns:a16="http://schemas.microsoft.com/office/drawing/2014/main" id="{CD9AE2AA-6E45-422C-8B55-E139BA1704F4}"/>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3" name="Freeform 2899">
                  <a:extLst>
                    <a:ext uri="{FF2B5EF4-FFF2-40B4-BE49-F238E27FC236}">
                      <a16:creationId xmlns:a16="http://schemas.microsoft.com/office/drawing/2014/main" id="{CDDC4A6A-2419-424A-8D08-DE2F6FFF92F4}"/>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4" name="Freeform 2900">
                  <a:extLst>
                    <a:ext uri="{FF2B5EF4-FFF2-40B4-BE49-F238E27FC236}">
                      <a16:creationId xmlns:a16="http://schemas.microsoft.com/office/drawing/2014/main" id="{9F75FBE6-1E71-4FF0-B619-90F9ECC68F2D}"/>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5" name="Freeform 2901">
                  <a:extLst>
                    <a:ext uri="{FF2B5EF4-FFF2-40B4-BE49-F238E27FC236}">
                      <a16:creationId xmlns:a16="http://schemas.microsoft.com/office/drawing/2014/main" id="{861B8F75-E78F-4D70-8DCB-ADD70250C327}"/>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6" name="Freeform 2902">
                  <a:extLst>
                    <a:ext uri="{FF2B5EF4-FFF2-40B4-BE49-F238E27FC236}">
                      <a16:creationId xmlns:a16="http://schemas.microsoft.com/office/drawing/2014/main" id="{907D9E11-6ACA-471C-9030-C9A79E4B3F51}"/>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7" name="Freeform 2903">
                  <a:extLst>
                    <a:ext uri="{FF2B5EF4-FFF2-40B4-BE49-F238E27FC236}">
                      <a16:creationId xmlns:a16="http://schemas.microsoft.com/office/drawing/2014/main" id="{D0526C99-0167-4C52-91B5-7ABDD62CF283}"/>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8" name="Freeform 2904">
                  <a:extLst>
                    <a:ext uri="{FF2B5EF4-FFF2-40B4-BE49-F238E27FC236}">
                      <a16:creationId xmlns:a16="http://schemas.microsoft.com/office/drawing/2014/main" id="{CAC76499-9961-4523-8331-28BF2BF4F7E7}"/>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9" name="Freeform 2905">
                  <a:extLst>
                    <a:ext uri="{FF2B5EF4-FFF2-40B4-BE49-F238E27FC236}">
                      <a16:creationId xmlns:a16="http://schemas.microsoft.com/office/drawing/2014/main" id="{DBFE678B-4519-4EA8-A06D-BAE5B0EEABE9}"/>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0" name="Freeform 2906">
                  <a:extLst>
                    <a:ext uri="{FF2B5EF4-FFF2-40B4-BE49-F238E27FC236}">
                      <a16:creationId xmlns:a16="http://schemas.microsoft.com/office/drawing/2014/main" id="{C74FEFAE-5C0F-4358-B9B9-F3FCABE2217A}"/>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1" name="Freeform 2907">
                  <a:extLst>
                    <a:ext uri="{FF2B5EF4-FFF2-40B4-BE49-F238E27FC236}">
                      <a16:creationId xmlns:a16="http://schemas.microsoft.com/office/drawing/2014/main" id="{C542C30B-014B-4403-AF07-0738F527A61E}"/>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2" name="Freeform 2908">
                  <a:extLst>
                    <a:ext uri="{FF2B5EF4-FFF2-40B4-BE49-F238E27FC236}">
                      <a16:creationId xmlns:a16="http://schemas.microsoft.com/office/drawing/2014/main" id="{FBC24BE7-6536-4CAC-BC0A-9E766ED4906B}"/>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3" name="Freeform 2909">
                  <a:extLst>
                    <a:ext uri="{FF2B5EF4-FFF2-40B4-BE49-F238E27FC236}">
                      <a16:creationId xmlns:a16="http://schemas.microsoft.com/office/drawing/2014/main" id="{B5A0EA8B-6E86-423B-AFF4-83FDF0BED078}"/>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4" name="Freeform 2910">
                  <a:extLst>
                    <a:ext uri="{FF2B5EF4-FFF2-40B4-BE49-F238E27FC236}">
                      <a16:creationId xmlns:a16="http://schemas.microsoft.com/office/drawing/2014/main" id="{68EFD091-1A46-4AAA-AF60-76D703FDC275}"/>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5" name="Freeform 2911">
                  <a:extLst>
                    <a:ext uri="{FF2B5EF4-FFF2-40B4-BE49-F238E27FC236}">
                      <a16:creationId xmlns:a16="http://schemas.microsoft.com/office/drawing/2014/main" id="{00F9EF09-3D7C-4558-B548-A150F251B0E7}"/>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6" name="Freeform 2912">
                  <a:extLst>
                    <a:ext uri="{FF2B5EF4-FFF2-40B4-BE49-F238E27FC236}">
                      <a16:creationId xmlns:a16="http://schemas.microsoft.com/office/drawing/2014/main" id="{C7021839-B614-4E03-AB63-2B3D3B7AD16E}"/>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047" name="Freeform 2913">
                <a:extLst>
                  <a:ext uri="{FF2B5EF4-FFF2-40B4-BE49-F238E27FC236}">
                    <a16:creationId xmlns:a16="http://schemas.microsoft.com/office/drawing/2014/main" id="{8977275E-74A6-4FE6-BE70-A11A0580D37E}"/>
                  </a:ext>
                </a:extLst>
              </p:cNvPr>
              <p:cNvSpPr>
                <a:spLocks noChangeAspect="1"/>
              </p:cNvSpPr>
              <p:nvPr/>
            </p:nvSpPr>
            <p:spPr bwMode="auto">
              <a:xfrm>
                <a:off x="514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8" name="Freeform 2914">
                <a:extLst>
                  <a:ext uri="{FF2B5EF4-FFF2-40B4-BE49-F238E27FC236}">
                    <a16:creationId xmlns:a16="http://schemas.microsoft.com/office/drawing/2014/main" id="{2EE76A22-351C-499B-968F-BCB33FAC8E8E}"/>
                  </a:ext>
                </a:extLst>
              </p:cNvPr>
              <p:cNvSpPr>
                <a:spLocks noChangeAspect="1"/>
              </p:cNvSpPr>
              <p:nvPr/>
            </p:nvSpPr>
            <p:spPr bwMode="auto">
              <a:xfrm>
                <a:off x="5152"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9" name="Freeform 2915">
                <a:extLst>
                  <a:ext uri="{FF2B5EF4-FFF2-40B4-BE49-F238E27FC236}">
                    <a16:creationId xmlns:a16="http://schemas.microsoft.com/office/drawing/2014/main" id="{CC4A5F2D-E390-45DA-9944-6B5CB1955EBA}"/>
                  </a:ext>
                </a:extLst>
              </p:cNvPr>
              <p:cNvSpPr>
                <a:spLocks noChangeAspect="1"/>
              </p:cNvSpPr>
              <p:nvPr/>
            </p:nvSpPr>
            <p:spPr bwMode="auto">
              <a:xfrm>
                <a:off x="5155"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0" name="Freeform 2916">
                <a:extLst>
                  <a:ext uri="{FF2B5EF4-FFF2-40B4-BE49-F238E27FC236}">
                    <a16:creationId xmlns:a16="http://schemas.microsoft.com/office/drawing/2014/main" id="{965BD533-3FCF-4F6F-874A-32D3ADA4BC89}"/>
                  </a:ext>
                </a:extLst>
              </p:cNvPr>
              <p:cNvSpPr>
                <a:spLocks noChangeAspect="1"/>
              </p:cNvSpPr>
              <p:nvPr/>
            </p:nvSpPr>
            <p:spPr bwMode="auto">
              <a:xfrm>
                <a:off x="5159" y="213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1" name="Freeform 2917">
                <a:extLst>
                  <a:ext uri="{FF2B5EF4-FFF2-40B4-BE49-F238E27FC236}">
                    <a16:creationId xmlns:a16="http://schemas.microsoft.com/office/drawing/2014/main" id="{495BC9B7-12B1-4181-81AA-138392BBFD88}"/>
                  </a:ext>
                </a:extLst>
              </p:cNvPr>
              <p:cNvSpPr>
                <a:spLocks noChangeAspect="1"/>
              </p:cNvSpPr>
              <p:nvPr/>
            </p:nvSpPr>
            <p:spPr bwMode="auto">
              <a:xfrm>
                <a:off x="5159"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2" name="Freeform 2918">
                <a:extLst>
                  <a:ext uri="{FF2B5EF4-FFF2-40B4-BE49-F238E27FC236}">
                    <a16:creationId xmlns:a16="http://schemas.microsoft.com/office/drawing/2014/main" id="{AB0A5020-A799-4FE5-8929-9A2FAA284E93}"/>
                  </a:ext>
                </a:extLst>
              </p:cNvPr>
              <p:cNvSpPr>
                <a:spLocks noChangeAspect="1"/>
              </p:cNvSpPr>
              <p:nvPr/>
            </p:nvSpPr>
            <p:spPr bwMode="auto">
              <a:xfrm>
                <a:off x="5162"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3" name="Freeform 2919">
                <a:extLst>
                  <a:ext uri="{FF2B5EF4-FFF2-40B4-BE49-F238E27FC236}">
                    <a16:creationId xmlns:a16="http://schemas.microsoft.com/office/drawing/2014/main" id="{33827C50-BC25-4820-95E6-064424D377BE}"/>
                  </a:ext>
                </a:extLst>
              </p:cNvPr>
              <p:cNvSpPr>
                <a:spLocks noChangeAspect="1"/>
              </p:cNvSpPr>
              <p:nvPr/>
            </p:nvSpPr>
            <p:spPr bwMode="auto">
              <a:xfrm>
                <a:off x="5166"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4" name="Freeform 2920">
                <a:extLst>
                  <a:ext uri="{FF2B5EF4-FFF2-40B4-BE49-F238E27FC236}">
                    <a16:creationId xmlns:a16="http://schemas.microsoft.com/office/drawing/2014/main" id="{D2FF54DD-CE02-42D6-B106-CE39BFED728E}"/>
                  </a:ext>
                </a:extLst>
              </p:cNvPr>
              <p:cNvSpPr>
                <a:spLocks noChangeAspect="1"/>
              </p:cNvSpPr>
              <p:nvPr/>
            </p:nvSpPr>
            <p:spPr bwMode="auto">
              <a:xfrm>
                <a:off x="5169"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5" name="Freeform 2921">
                <a:extLst>
                  <a:ext uri="{FF2B5EF4-FFF2-40B4-BE49-F238E27FC236}">
                    <a16:creationId xmlns:a16="http://schemas.microsoft.com/office/drawing/2014/main" id="{9874A8B3-C563-4ED4-8D64-7D2C3F687482}"/>
                  </a:ext>
                </a:extLst>
              </p:cNvPr>
              <p:cNvSpPr>
                <a:spLocks noChangeAspect="1"/>
              </p:cNvSpPr>
              <p:nvPr/>
            </p:nvSpPr>
            <p:spPr bwMode="auto">
              <a:xfrm>
                <a:off x="5169" y="196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6" name="Freeform 2922">
                <a:extLst>
                  <a:ext uri="{FF2B5EF4-FFF2-40B4-BE49-F238E27FC236}">
                    <a16:creationId xmlns:a16="http://schemas.microsoft.com/office/drawing/2014/main" id="{A6CB2195-512C-4B45-9EA5-3FD9D94B6245}"/>
                  </a:ext>
                </a:extLst>
              </p:cNvPr>
              <p:cNvSpPr>
                <a:spLocks noChangeAspect="1"/>
              </p:cNvSpPr>
              <p:nvPr/>
            </p:nvSpPr>
            <p:spPr bwMode="auto">
              <a:xfrm>
                <a:off x="5172" y="21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grpSp>
        <p:nvGrpSpPr>
          <p:cNvPr id="1257" name="Group 2924">
            <a:extLst>
              <a:ext uri="{FF2B5EF4-FFF2-40B4-BE49-F238E27FC236}">
                <a16:creationId xmlns:a16="http://schemas.microsoft.com/office/drawing/2014/main" id="{69B96867-5078-4B8F-A738-6E8C6CBB76C5}"/>
              </a:ext>
            </a:extLst>
          </p:cNvPr>
          <p:cNvGrpSpPr>
            <a:grpSpLocks/>
          </p:cNvGrpSpPr>
          <p:nvPr/>
        </p:nvGrpSpPr>
        <p:grpSpPr bwMode="auto">
          <a:xfrm>
            <a:off x="8153401" y="3016251"/>
            <a:ext cx="1871663" cy="3232149"/>
            <a:chOff x="4197" y="1900"/>
            <a:chExt cx="1179" cy="2036"/>
          </a:xfrm>
        </p:grpSpPr>
        <p:sp>
          <p:nvSpPr>
            <p:cNvPr id="1258" name="Text Box 2925">
              <a:extLst>
                <a:ext uri="{FF2B5EF4-FFF2-40B4-BE49-F238E27FC236}">
                  <a16:creationId xmlns:a16="http://schemas.microsoft.com/office/drawing/2014/main" id="{6B618E16-5F71-4ED3-9609-80C531A27044}"/>
                </a:ext>
              </a:extLst>
            </p:cNvPr>
            <p:cNvSpPr txBox="1">
              <a:spLocks noChangeArrowheads="1"/>
            </p:cNvSpPr>
            <p:nvPr/>
          </p:nvSpPr>
          <p:spPr bwMode="auto">
            <a:xfrm>
              <a:off x="4272" y="3724"/>
              <a:ext cx="110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(z) = a P (x) + b</a:t>
              </a:r>
            </a:p>
          </p:txBody>
        </p:sp>
        <p:sp>
          <p:nvSpPr>
            <p:cNvPr id="1259" name="Rectangle 2926">
              <a:extLst>
                <a:ext uri="{FF2B5EF4-FFF2-40B4-BE49-F238E27FC236}">
                  <a16:creationId xmlns:a16="http://schemas.microsoft.com/office/drawing/2014/main" id="{715C7482-480B-4B06-B1B8-EAFB09911403}"/>
                </a:ext>
              </a:extLst>
            </p:cNvPr>
            <p:cNvSpPr>
              <a:spLocks noChangeArrowheads="1"/>
            </p:cNvSpPr>
            <p:nvPr/>
          </p:nvSpPr>
          <p:spPr bwMode="auto">
            <a:xfrm>
              <a:off x="4197" y="1900"/>
              <a:ext cx="1008" cy="233"/>
            </a:xfrm>
            <a:prstGeom prst="rect">
              <a:avLst/>
            </a:prstGeom>
            <a:solidFill>
              <a:schemeClr val="accent2">
                <a:lumMod val="20000"/>
                <a:lumOff val="80000"/>
                <a:alpha val="50195"/>
              </a:schemeClr>
            </a:solidFill>
            <a:ln w="19050">
              <a:solidFill>
                <a:schemeClr val="accent2">
                  <a:lumMod val="20000"/>
                  <a:lumOff val="8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p:spTree>
    <p:extLst>
      <p:ext uri="{BB962C8B-B14F-4D97-AF65-F5344CB8AC3E}">
        <p14:creationId xmlns:p14="http://schemas.microsoft.com/office/powerpoint/2010/main" val="64295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CEEE1-9472-4C5D-AAFF-67CD0396A260}"/>
              </a:ext>
            </a:extLst>
          </p:cNvPr>
          <p:cNvSpPr>
            <a:spLocks noGrp="1"/>
          </p:cNvSpPr>
          <p:nvPr>
            <p:ph type="title"/>
          </p:nvPr>
        </p:nvSpPr>
        <p:spPr/>
        <p:txBody>
          <a:bodyPr/>
          <a:lstStyle/>
          <a:p>
            <a:r>
              <a:rPr lang="fr-BE" dirty="0"/>
              <a:t>Statistique descriptive – Paramètres statistiques	</a:t>
            </a:r>
            <a:endParaRPr lang="en-US" dirty="0"/>
          </a:p>
        </p:txBody>
      </p:sp>
      <p:sp>
        <p:nvSpPr>
          <p:cNvPr id="3" name="Espace réservé du contenu 2">
            <a:extLst>
              <a:ext uri="{FF2B5EF4-FFF2-40B4-BE49-F238E27FC236}">
                <a16:creationId xmlns:a16="http://schemas.microsoft.com/office/drawing/2014/main" id="{27B4376B-E0CD-4DDC-BFF5-E8BC9C3C41ED}"/>
              </a:ext>
            </a:extLst>
          </p:cNvPr>
          <p:cNvSpPr>
            <a:spLocks noGrp="1"/>
          </p:cNvSpPr>
          <p:nvPr>
            <p:ph idx="1"/>
          </p:nvPr>
        </p:nvSpPr>
        <p:spPr/>
        <p:txBody>
          <a:bodyPr/>
          <a:lstStyle/>
          <a:p>
            <a:r>
              <a:rPr lang="fr-BE" dirty="0"/>
              <a:t>Moyenne géométrique</a:t>
            </a:r>
          </a:p>
          <a:p>
            <a:endParaRPr lang="fr-BE" dirty="0"/>
          </a:p>
          <a:p>
            <a:endParaRPr lang="fr-BE" dirty="0"/>
          </a:p>
          <a:p>
            <a:pPr marL="289800" lvl="1" indent="0">
              <a:buNone/>
            </a:pPr>
            <a:r>
              <a:rPr lang="fr-BE" sz="2000" dirty="0"/>
              <a:t>  Utilisée dans le cas de phénomènes multiplicatifs (taux de croissance moyen)</a:t>
            </a:r>
            <a:endParaRPr lang="fr-BE" dirty="0"/>
          </a:p>
          <a:p>
            <a:r>
              <a:rPr lang="fr-BE" dirty="0"/>
              <a:t>Moyenne harmonique</a:t>
            </a:r>
          </a:p>
          <a:p>
            <a:endParaRPr lang="fr-BE" dirty="0"/>
          </a:p>
          <a:p>
            <a:endParaRPr lang="fr-BE" dirty="0"/>
          </a:p>
          <a:p>
            <a:pPr marL="289800" lvl="1" indent="0">
              <a:buNone/>
            </a:pPr>
            <a:r>
              <a:rPr lang="fr-BE" sz="2000" dirty="0"/>
              <a:t>  Utilisée dans le cas où l'on combine 2 variables sous forme de rapport (pièces/heures, km/litre,…)</a:t>
            </a:r>
            <a:endParaRPr lang="en-US" sz="2000" dirty="0"/>
          </a:p>
        </p:txBody>
      </p:sp>
      <p:sp>
        <p:nvSpPr>
          <p:cNvPr id="4" name="Espace réservé du texte 3">
            <a:extLst>
              <a:ext uri="{FF2B5EF4-FFF2-40B4-BE49-F238E27FC236}">
                <a16:creationId xmlns:a16="http://schemas.microsoft.com/office/drawing/2014/main" id="{5007477C-1B7E-4C08-8ABB-FAED79CE0B30}"/>
              </a:ext>
            </a:extLst>
          </p:cNvPr>
          <p:cNvSpPr>
            <a:spLocks noGrp="1"/>
          </p:cNvSpPr>
          <p:nvPr>
            <p:ph type="body" sz="quarter" idx="13"/>
          </p:nvPr>
        </p:nvSpPr>
        <p:spPr/>
        <p:txBody>
          <a:bodyPr/>
          <a:lstStyle/>
          <a:p>
            <a:r>
              <a:rPr lang="fr-BE" dirty="0"/>
              <a:t>Tendance Centrale – Autres moyennes</a:t>
            </a:r>
            <a:endParaRPr lang="en-US" dirty="0"/>
          </a:p>
        </p:txBody>
      </p:sp>
      <p:sp>
        <p:nvSpPr>
          <p:cNvPr id="5" name="Espace réservé du numéro de diapositive 4">
            <a:extLst>
              <a:ext uri="{FF2B5EF4-FFF2-40B4-BE49-F238E27FC236}">
                <a16:creationId xmlns:a16="http://schemas.microsoft.com/office/drawing/2014/main" id="{8A3C03F1-B6AF-4741-BB1C-542D9B1299D9}"/>
              </a:ext>
            </a:extLst>
          </p:cNvPr>
          <p:cNvSpPr>
            <a:spLocks noGrp="1"/>
          </p:cNvSpPr>
          <p:nvPr>
            <p:ph type="sldNum" sz="quarter" idx="4"/>
          </p:nvPr>
        </p:nvSpPr>
        <p:spPr/>
        <p:txBody>
          <a:bodyPr/>
          <a:lstStyle/>
          <a:p>
            <a:fld id="{F9577099-E891-4A1F-8EFB-CA2E47745246}" type="slidenum">
              <a:rPr lang="fr-FR" smtClean="0"/>
              <a:pPr/>
              <a:t>41</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D8B12292-A5B7-4E53-B823-19CB93B606EE}"/>
                  </a:ext>
                </a:extLst>
              </p:cNvPr>
              <p:cNvSpPr txBox="1"/>
              <p:nvPr/>
            </p:nvSpPr>
            <p:spPr>
              <a:xfrm>
                <a:off x="4041976" y="2865320"/>
                <a:ext cx="2054024"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𝐺</m:t>
                      </m:r>
                      <m:r>
                        <a:rPr lang="fr-BE" b="0" i="1" smtClean="0">
                          <a:latin typeface="Cambria Math" panose="02040503050406030204" pitchFamily="18" charset="0"/>
                        </a:rPr>
                        <m:t>=</m:t>
                      </m:r>
                      <m:rad>
                        <m:radPr>
                          <m:ctrlPr>
                            <a:rPr lang="fr-BE" b="0" i="1" smtClean="0">
                              <a:latin typeface="Cambria Math" panose="02040503050406030204" pitchFamily="18" charset="0"/>
                            </a:rPr>
                          </m:ctrlPr>
                        </m:radPr>
                        <m:deg>
                          <m:r>
                            <m:rPr>
                              <m:brk m:alnAt="7"/>
                            </m:rPr>
                            <a:rPr lang="fr-BE" b="0" i="1" smtClean="0">
                              <a:latin typeface="Cambria Math" panose="02040503050406030204" pitchFamily="18" charset="0"/>
                            </a:rPr>
                            <m:t>𝑛</m:t>
                          </m:r>
                        </m:deg>
                        <m:e>
                          <m:sSubSup>
                            <m:sSubSupPr>
                              <m:ctrlPr>
                                <a:rPr lang="fr-BE" b="0" i="1" smtClean="0">
                                  <a:latin typeface="Cambria Math" panose="02040503050406030204" pitchFamily="18" charset="0"/>
                                </a:rPr>
                              </m:ctrlPr>
                            </m:sSubSupPr>
                            <m:e>
                              <m:r>
                                <a:rPr lang="fr-BE" b="0" i="1" smtClean="0">
                                  <a:latin typeface="Cambria Math" panose="02040503050406030204" pitchFamily="18" charset="0"/>
                                </a:rPr>
                                <m:t>𝑥</m:t>
                              </m:r>
                            </m:e>
                            <m:sub>
                              <m:r>
                                <a:rPr lang="fr-BE" b="0" i="1" smtClean="0">
                                  <a:latin typeface="Cambria Math" panose="02040503050406030204" pitchFamily="18" charset="0"/>
                                </a:rPr>
                                <m:t>1</m:t>
                              </m:r>
                            </m:sub>
                            <m:sup>
                              <m:sSub>
                                <m:sSubPr>
                                  <m:ctrlPr>
                                    <a:rPr lang="fr-BE" b="0" i="1" smtClean="0">
                                      <a:latin typeface="Cambria Math" panose="02040503050406030204" pitchFamily="18" charset="0"/>
                                    </a:rPr>
                                  </m:ctrlPr>
                                </m:sSubPr>
                                <m:e>
                                  <m:r>
                                    <a:rPr lang="fr-BE" b="0" i="1" smtClean="0">
                                      <a:latin typeface="Cambria Math" panose="02040503050406030204" pitchFamily="18" charset="0"/>
                                    </a:rPr>
                                    <m:t>𝑛</m:t>
                                  </m:r>
                                </m:e>
                                <m:sub>
                                  <m:r>
                                    <a:rPr lang="fr-BE" b="0" i="1" smtClean="0">
                                      <a:latin typeface="Cambria Math" panose="02040503050406030204" pitchFamily="18" charset="0"/>
                                    </a:rPr>
                                    <m:t>1</m:t>
                                  </m:r>
                                </m:sub>
                              </m:sSub>
                            </m:sup>
                          </m:sSubSup>
                          <m:sSubSup>
                            <m:sSubSupPr>
                              <m:ctrlPr>
                                <a:rPr lang="fr-BE" i="1">
                                  <a:latin typeface="Cambria Math" panose="02040503050406030204" pitchFamily="18" charset="0"/>
                                </a:rPr>
                              </m:ctrlPr>
                            </m:sSubSupPr>
                            <m:e>
                              <m:r>
                                <a:rPr lang="fr-BE" i="1">
                                  <a:latin typeface="Cambria Math" panose="02040503050406030204" pitchFamily="18" charset="0"/>
                                </a:rPr>
                                <m:t>𝑥</m:t>
                              </m:r>
                            </m:e>
                            <m:sub>
                              <m:r>
                                <a:rPr lang="fr-BE" b="0" i="1" smtClean="0">
                                  <a:latin typeface="Cambria Math" panose="02040503050406030204" pitchFamily="18" charset="0"/>
                                </a:rPr>
                                <m:t>2</m:t>
                              </m:r>
                            </m:sub>
                            <m:sup>
                              <m:sSub>
                                <m:sSubPr>
                                  <m:ctrlPr>
                                    <a:rPr lang="fr-BE" i="1">
                                      <a:latin typeface="Cambria Math" panose="02040503050406030204" pitchFamily="18" charset="0"/>
                                    </a:rPr>
                                  </m:ctrlPr>
                                </m:sSubPr>
                                <m:e>
                                  <m:r>
                                    <a:rPr lang="fr-BE" i="1">
                                      <a:latin typeface="Cambria Math" panose="02040503050406030204" pitchFamily="18" charset="0"/>
                                    </a:rPr>
                                    <m:t>𝑛</m:t>
                                  </m:r>
                                </m:e>
                                <m:sub>
                                  <m:r>
                                    <a:rPr lang="fr-BE" b="0" i="1" smtClean="0">
                                      <a:latin typeface="Cambria Math" panose="02040503050406030204" pitchFamily="18" charset="0"/>
                                    </a:rPr>
                                    <m:t>2</m:t>
                                  </m:r>
                                </m:sub>
                              </m:sSub>
                            </m:sup>
                          </m:sSubSup>
                          <m:r>
                            <a:rPr lang="fr-BE" b="0" i="1" smtClean="0">
                              <a:latin typeface="Cambria Math" panose="02040503050406030204" pitchFamily="18" charset="0"/>
                            </a:rPr>
                            <m:t>…</m:t>
                          </m:r>
                          <m:sSubSup>
                            <m:sSubSupPr>
                              <m:ctrlPr>
                                <a:rPr lang="fr-BE" i="1">
                                  <a:latin typeface="Cambria Math" panose="02040503050406030204" pitchFamily="18" charset="0"/>
                                </a:rPr>
                              </m:ctrlPr>
                            </m:sSubSupPr>
                            <m:e>
                              <m:r>
                                <a:rPr lang="fr-BE" i="1">
                                  <a:latin typeface="Cambria Math" panose="02040503050406030204" pitchFamily="18" charset="0"/>
                                </a:rPr>
                                <m:t>𝑥</m:t>
                              </m:r>
                            </m:e>
                            <m:sub>
                              <m:r>
                                <a:rPr lang="fr-BE" b="0" i="1" smtClean="0">
                                  <a:latin typeface="Cambria Math" panose="02040503050406030204" pitchFamily="18" charset="0"/>
                                </a:rPr>
                                <m:t>𝑘</m:t>
                              </m:r>
                            </m:sub>
                            <m:sup>
                              <m:sSub>
                                <m:sSubPr>
                                  <m:ctrlPr>
                                    <a:rPr lang="fr-BE" i="1">
                                      <a:latin typeface="Cambria Math" panose="02040503050406030204" pitchFamily="18" charset="0"/>
                                    </a:rPr>
                                  </m:ctrlPr>
                                </m:sSubPr>
                                <m:e>
                                  <m:r>
                                    <a:rPr lang="fr-BE" i="1">
                                      <a:latin typeface="Cambria Math" panose="02040503050406030204" pitchFamily="18" charset="0"/>
                                    </a:rPr>
                                    <m:t>𝑛</m:t>
                                  </m:r>
                                </m:e>
                                <m:sub>
                                  <m:r>
                                    <a:rPr lang="fr-BE" b="0" i="1" smtClean="0">
                                      <a:latin typeface="Cambria Math" panose="02040503050406030204" pitchFamily="18" charset="0"/>
                                    </a:rPr>
                                    <m:t>𝑘</m:t>
                                  </m:r>
                                </m:sub>
                              </m:sSub>
                            </m:sup>
                          </m:sSubSup>
                        </m:e>
                      </m:rad>
                    </m:oMath>
                  </m:oMathPara>
                </a14:m>
                <a:endParaRPr lang="en-US" dirty="0"/>
              </a:p>
            </p:txBody>
          </p:sp>
        </mc:Choice>
        <mc:Fallback xmlns="">
          <p:sp>
            <p:nvSpPr>
              <p:cNvPr id="6" name="ZoneTexte 5">
                <a:extLst>
                  <a:ext uri="{FF2B5EF4-FFF2-40B4-BE49-F238E27FC236}">
                    <a16:creationId xmlns:a16="http://schemas.microsoft.com/office/drawing/2014/main" id="{D8B12292-A5B7-4E53-B823-19CB93B606EE}"/>
                  </a:ext>
                </a:extLst>
              </p:cNvPr>
              <p:cNvSpPr txBox="1">
                <a:spLocks noRot="1" noChangeAspect="1" noMove="1" noResize="1" noEditPoints="1" noAdjustHandles="1" noChangeArrowheads="1" noChangeShapeType="1" noTextEdit="1"/>
              </p:cNvSpPr>
              <p:nvPr/>
            </p:nvSpPr>
            <p:spPr>
              <a:xfrm>
                <a:off x="4041976" y="2865320"/>
                <a:ext cx="2054024" cy="56368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834CCD9-F9FA-4099-A6C5-59FE7524AF48}"/>
                  </a:ext>
                </a:extLst>
              </p:cNvPr>
              <p:cNvSpPr txBox="1"/>
              <p:nvPr/>
            </p:nvSpPr>
            <p:spPr>
              <a:xfrm>
                <a:off x="4474915" y="4436200"/>
                <a:ext cx="1188146" cy="61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𝐻</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𝑛</m:t>
                          </m:r>
                        </m:num>
                        <m:den>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𝑘</m:t>
                              </m:r>
                            </m:sup>
                            <m:e>
                              <m:box>
                                <m:boxPr>
                                  <m:ctrlPr>
                                    <a:rPr lang="fr-BE" b="0" i="1" smtClean="0">
                                      <a:latin typeface="Cambria Math" panose="02040503050406030204" pitchFamily="18" charset="0"/>
                                    </a:rPr>
                                  </m:ctrlPr>
                                </m:boxPr>
                                <m:e>
                                  <m:argPr>
                                    <m:argSz m:val="-1"/>
                                  </m:argPr>
                                  <m:f>
                                    <m:fPr>
                                      <m:ctrlPr>
                                        <a:rPr lang="fr-BE" b="0" i="1" smtClean="0">
                                          <a:latin typeface="Cambria Math" panose="02040503050406030204" pitchFamily="18" charset="0"/>
                                        </a:rPr>
                                      </m:ctrlPr>
                                    </m:fPr>
                                    <m:num>
                                      <m:sSub>
                                        <m:sSubPr>
                                          <m:ctrlPr>
                                            <a:rPr lang="fr-BE" b="0" i="1" smtClean="0">
                                              <a:latin typeface="Cambria Math" panose="02040503050406030204" pitchFamily="18" charset="0"/>
                                            </a:rPr>
                                          </m:ctrlPr>
                                        </m:sSubPr>
                                        <m:e>
                                          <m:r>
                                            <a:rPr lang="fr-BE" b="0" i="1" smtClean="0">
                                              <a:latin typeface="Cambria Math" panose="02040503050406030204" pitchFamily="18" charset="0"/>
                                            </a:rPr>
                                            <m:t>𝑛</m:t>
                                          </m:r>
                                        </m:e>
                                        <m:sub>
                                          <m:r>
                                            <a:rPr lang="fr-BE" b="0" i="1" smtClean="0">
                                              <a:latin typeface="Cambria Math" panose="02040503050406030204" pitchFamily="18" charset="0"/>
                                            </a:rPr>
                                            <m:t>𝑖</m:t>
                                          </m:r>
                                        </m:sub>
                                      </m:sSub>
                                    </m:num>
                                    <m:den>
                                      <m:sSub>
                                        <m:sSubPr>
                                          <m:ctrlPr>
                                            <a:rPr lang="fr-BE" b="0" i="1" smtClean="0">
                                              <a:latin typeface="Cambria Math" panose="02040503050406030204" pitchFamily="18" charset="0"/>
                                            </a:rPr>
                                          </m:ctrlPr>
                                        </m:sSubPr>
                                        <m:e>
                                          <m:r>
                                            <a:rPr lang="fr-BE" b="0" i="1" smtClean="0">
                                              <a:latin typeface="Cambria Math" panose="02040503050406030204" pitchFamily="18" charset="0"/>
                                            </a:rPr>
                                            <m:t>𝑥</m:t>
                                          </m:r>
                                        </m:e>
                                        <m:sub>
                                          <m:r>
                                            <a:rPr lang="fr-BE" b="0" i="1" smtClean="0">
                                              <a:latin typeface="Cambria Math" panose="02040503050406030204" pitchFamily="18" charset="0"/>
                                            </a:rPr>
                                            <m:t>𝑖</m:t>
                                          </m:r>
                                        </m:sub>
                                      </m:sSub>
                                    </m:den>
                                  </m:f>
                                </m:e>
                              </m:box>
                            </m:e>
                          </m:nary>
                        </m:den>
                      </m:f>
                    </m:oMath>
                  </m:oMathPara>
                </a14:m>
                <a:endParaRPr lang="en-US" dirty="0"/>
              </a:p>
            </p:txBody>
          </p:sp>
        </mc:Choice>
        <mc:Fallback xmlns="">
          <p:sp>
            <p:nvSpPr>
              <p:cNvPr id="7" name="ZoneTexte 6">
                <a:extLst>
                  <a:ext uri="{FF2B5EF4-FFF2-40B4-BE49-F238E27FC236}">
                    <a16:creationId xmlns:a16="http://schemas.microsoft.com/office/drawing/2014/main" id="{4834CCD9-F9FA-4099-A6C5-59FE7524AF48}"/>
                  </a:ext>
                </a:extLst>
              </p:cNvPr>
              <p:cNvSpPr txBox="1">
                <a:spLocks noRot="1" noChangeAspect="1" noMove="1" noResize="1" noEditPoints="1" noAdjustHandles="1" noChangeArrowheads="1" noChangeShapeType="1" noTextEdit="1"/>
              </p:cNvSpPr>
              <p:nvPr/>
            </p:nvSpPr>
            <p:spPr>
              <a:xfrm>
                <a:off x="4474915" y="4436200"/>
                <a:ext cx="1188146" cy="61132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3673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8EAA98-6A04-40B1-BC97-FD9125B22A2E}"/>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D45FE306-F600-4EC3-9462-E7B505C717C9}"/>
              </a:ext>
            </a:extLst>
          </p:cNvPr>
          <p:cNvSpPr>
            <a:spLocks noGrp="1"/>
          </p:cNvSpPr>
          <p:nvPr>
            <p:ph idx="1"/>
          </p:nvPr>
        </p:nvSpPr>
        <p:spPr/>
        <p:txBody>
          <a:bodyPr/>
          <a:lstStyle/>
          <a:p>
            <a:pPr marL="0" indent="0">
              <a:buNone/>
            </a:pPr>
            <a:r>
              <a:rPr lang="fr-BE" dirty="0"/>
              <a:t>On appelle </a:t>
            </a:r>
            <a:r>
              <a:rPr lang="fr-BE" b="1" dirty="0"/>
              <a:t>fractiles</a:t>
            </a:r>
            <a:r>
              <a:rPr lang="fr-BE" dirty="0"/>
              <a:t> ou </a:t>
            </a:r>
            <a:r>
              <a:rPr lang="fr-BE" b="1" dirty="0"/>
              <a:t>quantiles</a:t>
            </a:r>
            <a:r>
              <a:rPr lang="fr-BE" dirty="0"/>
              <a:t> d'ordre k les (k-1) valeurs qui divisent les observations en k parties d'effectifs égaux.</a:t>
            </a:r>
          </a:p>
          <a:p>
            <a:pPr marL="0" indent="0">
              <a:buNone/>
            </a:pPr>
            <a:endParaRPr lang="fr-BE" dirty="0"/>
          </a:p>
          <a:p>
            <a:r>
              <a:rPr lang="fr-BE" dirty="0"/>
              <a:t>1 </a:t>
            </a:r>
            <a:r>
              <a:rPr lang="fr-BE" b="1" dirty="0"/>
              <a:t>médiane</a:t>
            </a:r>
            <a:r>
              <a:rPr lang="fr-BE" dirty="0"/>
              <a:t> M qui divise les observations en 2 parties égales</a:t>
            </a:r>
          </a:p>
          <a:p>
            <a:r>
              <a:rPr lang="fr-BE" dirty="0"/>
              <a:t>3 </a:t>
            </a:r>
            <a:r>
              <a:rPr lang="fr-BE" b="1" dirty="0"/>
              <a:t>quartiles</a:t>
            </a:r>
            <a:r>
              <a:rPr lang="fr-BE" dirty="0"/>
              <a:t> Q1, Q2, Q3 qui divisent les observations en 4 parties égales</a:t>
            </a:r>
          </a:p>
          <a:p>
            <a:r>
              <a:rPr lang="fr-BE" dirty="0"/>
              <a:t>9 </a:t>
            </a:r>
            <a:r>
              <a:rPr lang="fr-BE" b="1" dirty="0"/>
              <a:t>déciles</a:t>
            </a:r>
            <a:r>
              <a:rPr lang="fr-BE" dirty="0"/>
              <a:t> D1, D2, …, D9 qui divisent les observations en 10 parties égales</a:t>
            </a:r>
          </a:p>
          <a:p>
            <a:r>
              <a:rPr lang="fr-BE" dirty="0"/>
              <a:t>99 </a:t>
            </a:r>
            <a:r>
              <a:rPr lang="fr-BE" b="1" dirty="0"/>
              <a:t>centiles</a:t>
            </a:r>
            <a:r>
              <a:rPr lang="fr-BE" dirty="0"/>
              <a:t> C1, C2, …, C99 qui divisent les observations en 100 parties égales</a:t>
            </a:r>
          </a:p>
          <a:p>
            <a:endParaRPr lang="en-US" dirty="0"/>
          </a:p>
        </p:txBody>
      </p:sp>
      <p:sp>
        <p:nvSpPr>
          <p:cNvPr id="4" name="Espace réservé du texte 3">
            <a:extLst>
              <a:ext uri="{FF2B5EF4-FFF2-40B4-BE49-F238E27FC236}">
                <a16:creationId xmlns:a16="http://schemas.microsoft.com/office/drawing/2014/main" id="{76F83045-7FAE-43AA-9A7F-59AA20EE7B70}"/>
              </a:ext>
            </a:extLst>
          </p:cNvPr>
          <p:cNvSpPr>
            <a:spLocks noGrp="1"/>
          </p:cNvSpPr>
          <p:nvPr>
            <p:ph type="body" sz="quarter" idx="13"/>
          </p:nvPr>
        </p:nvSpPr>
        <p:spPr/>
        <p:txBody>
          <a:bodyPr/>
          <a:lstStyle/>
          <a:p>
            <a:r>
              <a:rPr lang="fr-BE" dirty="0"/>
              <a:t>Position – Les fractiles ou quantiles </a:t>
            </a:r>
            <a:endParaRPr lang="en-US" dirty="0"/>
          </a:p>
        </p:txBody>
      </p:sp>
      <p:sp>
        <p:nvSpPr>
          <p:cNvPr id="5" name="Espace réservé du numéro de diapositive 4">
            <a:extLst>
              <a:ext uri="{FF2B5EF4-FFF2-40B4-BE49-F238E27FC236}">
                <a16:creationId xmlns:a16="http://schemas.microsoft.com/office/drawing/2014/main" id="{1AA163A9-DDCD-4036-8751-F4F7FFF8D575}"/>
              </a:ext>
            </a:extLst>
          </p:cNvPr>
          <p:cNvSpPr>
            <a:spLocks noGrp="1"/>
          </p:cNvSpPr>
          <p:nvPr>
            <p:ph type="sldNum" sz="quarter" idx="4"/>
          </p:nvPr>
        </p:nvSpPr>
        <p:spPr/>
        <p:txBody>
          <a:bodyPr/>
          <a:lstStyle/>
          <a:p>
            <a:fld id="{F9577099-E891-4A1F-8EFB-CA2E47745246}" type="slidenum">
              <a:rPr lang="fr-FR" smtClean="0"/>
              <a:pPr/>
              <a:t>42</a:t>
            </a:fld>
            <a:endParaRPr lang="fr-FR"/>
          </a:p>
        </p:txBody>
      </p:sp>
    </p:spTree>
    <p:extLst>
      <p:ext uri="{BB962C8B-B14F-4D97-AF65-F5344CB8AC3E}">
        <p14:creationId xmlns:p14="http://schemas.microsoft.com/office/powerpoint/2010/main" val="35727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C1BC4-2396-4563-84D1-CB5770F97727}"/>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7D270128-B9AA-452B-B95D-C7C9B1551DD7}"/>
              </a:ext>
            </a:extLst>
          </p:cNvPr>
          <p:cNvSpPr>
            <a:spLocks noGrp="1"/>
          </p:cNvSpPr>
          <p:nvPr>
            <p:ph idx="1"/>
          </p:nvPr>
        </p:nvSpPr>
        <p:spPr/>
        <p:txBody>
          <a:bodyPr>
            <a:normAutofit fontScale="92500" lnSpcReduction="10000"/>
          </a:bodyPr>
          <a:lstStyle/>
          <a:p>
            <a:pPr marL="0" indent="0">
              <a:buNone/>
            </a:pPr>
            <a:r>
              <a:rPr lang="fr-BE" dirty="0"/>
              <a:t>Quartiles, déciles ou centiles s'obtiennent de la même façon que la médiane soit ordonner les observations en ordre croissant et trouver les éléments qui séparent toutes les observations en  ensembles de même taille:</a:t>
            </a:r>
          </a:p>
          <a:p>
            <a:pPr>
              <a:buFontTx/>
              <a:buChar char="-"/>
            </a:pPr>
            <a:r>
              <a:rPr lang="fr-BE" dirty="0"/>
              <a:t>2 ensembles pour la médiane</a:t>
            </a:r>
          </a:p>
          <a:p>
            <a:pPr>
              <a:buFontTx/>
              <a:buChar char="-"/>
            </a:pPr>
            <a:r>
              <a:rPr lang="fr-BE" dirty="0"/>
              <a:t>4 ensembles pour les quartiles, délimités par </a:t>
            </a:r>
          </a:p>
          <a:p>
            <a:pPr lvl="1">
              <a:buFontTx/>
              <a:buChar char="-"/>
            </a:pPr>
            <a:r>
              <a:rPr lang="fr-BE" dirty="0"/>
              <a:t>le minimum et Q1 (premier quartile) pour le premier ensemble</a:t>
            </a:r>
          </a:p>
          <a:p>
            <a:pPr lvl="1">
              <a:buFontTx/>
              <a:buChar char="-"/>
            </a:pPr>
            <a:r>
              <a:rPr lang="fr-BE" dirty="0"/>
              <a:t>Q1 et Q2 pour le deuxième ensemble</a:t>
            </a:r>
          </a:p>
          <a:p>
            <a:pPr lvl="1">
              <a:buFontTx/>
              <a:buChar char="-"/>
            </a:pPr>
            <a:r>
              <a:rPr lang="fr-BE" dirty="0"/>
              <a:t>Q2 et Q3 pour le troisième ensemble</a:t>
            </a:r>
          </a:p>
          <a:p>
            <a:pPr lvl="1">
              <a:buFontTx/>
              <a:buChar char="-"/>
            </a:pPr>
            <a:r>
              <a:rPr lang="fr-BE" dirty="0"/>
              <a:t>Q3 et le maximum pour le quatrième ensemble</a:t>
            </a:r>
          </a:p>
          <a:p>
            <a:pPr>
              <a:buFontTx/>
              <a:buChar char="-"/>
            </a:pPr>
            <a:r>
              <a:rPr lang="fr-BE" dirty="0"/>
              <a:t>10 ensembles pour les déciles</a:t>
            </a:r>
          </a:p>
          <a:p>
            <a:pPr>
              <a:buFontTx/>
              <a:buChar char="-"/>
            </a:pPr>
            <a:r>
              <a:rPr lang="fr-BE" dirty="0"/>
              <a:t>…</a:t>
            </a:r>
            <a:endParaRPr lang="en-US" dirty="0"/>
          </a:p>
        </p:txBody>
      </p:sp>
      <p:sp>
        <p:nvSpPr>
          <p:cNvPr id="4" name="Espace réservé du texte 3">
            <a:extLst>
              <a:ext uri="{FF2B5EF4-FFF2-40B4-BE49-F238E27FC236}">
                <a16:creationId xmlns:a16="http://schemas.microsoft.com/office/drawing/2014/main" id="{8AF684AE-E9FE-4164-8352-791E5CA48A2F}"/>
              </a:ext>
            </a:extLst>
          </p:cNvPr>
          <p:cNvSpPr>
            <a:spLocks noGrp="1"/>
          </p:cNvSpPr>
          <p:nvPr>
            <p:ph type="body" sz="quarter" idx="13"/>
          </p:nvPr>
        </p:nvSpPr>
        <p:spPr/>
        <p:txBody>
          <a:bodyPr/>
          <a:lstStyle/>
          <a:p>
            <a:r>
              <a:rPr lang="fr-BE" dirty="0"/>
              <a:t>Position – Les fractiles ou quantiles</a:t>
            </a:r>
            <a:endParaRPr lang="en-US" dirty="0"/>
          </a:p>
        </p:txBody>
      </p:sp>
      <p:sp>
        <p:nvSpPr>
          <p:cNvPr id="5" name="Espace réservé du numéro de diapositive 4">
            <a:extLst>
              <a:ext uri="{FF2B5EF4-FFF2-40B4-BE49-F238E27FC236}">
                <a16:creationId xmlns:a16="http://schemas.microsoft.com/office/drawing/2014/main" id="{F4E84626-B367-4D0C-B147-AD5DE2FDFC8B}"/>
              </a:ext>
            </a:extLst>
          </p:cNvPr>
          <p:cNvSpPr>
            <a:spLocks noGrp="1"/>
          </p:cNvSpPr>
          <p:nvPr>
            <p:ph type="sldNum" sz="quarter" idx="4"/>
          </p:nvPr>
        </p:nvSpPr>
        <p:spPr/>
        <p:txBody>
          <a:bodyPr/>
          <a:lstStyle/>
          <a:p>
            <a:fld id="{F9577099-E891-4A1F-8EFB-CA2E47745246}" type="slidenum">
              <a:rPr lang="fr-FR" smtClean="0"/>
              <a:pPr/>
              <a:t>43</a:t>
            </a:fld>
            <a:endParaRPr lang="fr-FR"/>
          </a:p>
        </p:txBody>
      </p:sp>
    </p:spTree>
    <p:extLst>
      <p:ext uri="{BB962C8B-B14F-4D97-AF65-F5344CB8AC3E}">
        <p14:creationId xmlns:p14="http://schemas.microsoft.com/office/powerpoint/2010/main" val="4185640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362F1-E692-446E-B61C-A0CA74777719}"/>
              </a:ext>
            </a:extLst>
          </p:cNvPr>
          <p:cNvSpPr>
            <a:spLocks noGrp="1"/>
          </p:cNvSpPr>
          <p:nvPr>
            <p:ph type="title"/>
          </p:nvPr>
        </p:nvSpPr>
        <p:spPr/>
        <p:txBody>
          <a:bodyPr/>
          <a:lstStyle/>
          <a:p>
            <a:r>
              <a:rPr lang="fr-BE" dirty="0"/>
              <a:t>Statistique descriptive – Paramètres statistiques</a:t>
            </a:r>
            <a:endParaRPr lang="en-US" dirty="0"/>
          </a:p>
        </p:txBody>
      </p:sp>
      <p:sp>
        <p:nvSpPr>
          <p:cNvPr id="4" name="Espace réservé du texte 3">
            <a:extLst>
              <a:ext uri="{FF2B5EF4-FFF2-40B4-BE49-F238E27FC236}">
                <a16:creationId xmlns:a16="http://schemas.microsoft.com/office/drawing/2014/main" id="{44E5F7FE-B69A-4820-9A4C-B246722961AF}"/>
              </a:ext>
            </a:extLst>
          </p:cNvPr>
          <p:cNvSpPr>
            <a:spLocks noGrp="1"/>
          </p:cNvSpPr>
          <p:nvPr>
            <p:ph type="body" sz="quarter" idx="13"/>
          </p:nvPr>
        </p:nvSpPr>
        <p:spPr/>
        <p:txBody>
          <a:bodyPr/>
          <a:lstStyle/>
          <a:p>
            <a:r>
              <a:rPr lang="fr-BE" dirty="0"/>
              <a:t>Position – Propriétés générales</a:t>
            </a:r>
            <a:endParaRPr lang="en-US" dirty="0"/>
          </a:p>
        </p:txBody>
      </p:sp>
      <p:sp>
        <p:nvSpPr>
          <p:cNvPr id="5" name="Espace réservé du numéro de diapositive 4">
            <a:extLst>
              <a:ext uri="{FF2B5EF4-FFF2-40B4-BE49-F238E27FC236}">
                <a16:creationId xmlns:a16="http://schemas.microsoft.com/office/drawing/2014/main" id="{C66F867B-63C8-4725-8512-662DC4C6C5AD}"/>
              </a:ext>
            </a:extLst>
          </p:cNvPr>
          <p:cNvSpPr>
            <a:spLocks noGrp="1"/>
          </p:cNvSpPr>
          <p:nvPr>
            <p:ph type="sldNum" sz="quarter" idx="4"/>
          </p:nvPr>
        </p:nvSpPr>
        <p:spPr/>
        <p:txBody>
          <a:bodyPr/>
          <a:lstStyle/>
          <a:p>
            <a:fld id="{F9577099-E891-4A1F-8EFB-CA2E47745246}" type="slidenum">
              <a:rPr lang="fr-FR" smtClean="0"/>
              <a:pPr/>
              <a:t>44</a:t>
            </a:fld>
            <a:endParaRPr lang="fr-FR"/>
          </a:p>
        </p:txBody>
      </p:sp>
      <p:grpSp>
        <p:nvGrpSpPr>
          <p:cNvPr id="6" name="Group 1693">
            <a:extLst>
              <a:ext uri="{FF2B5EF4-FFF2-40B4-BE49-F238E27FC236}">
                <a16:creationId xmlns:a16="http://schemas.microsoft.com/office/drawing/2014/main" id="{F8EDD61E-20A5-4FEF-A61F-4ABD50A2F054}"/>
              </a:ext>
            </a:extLst>
          </p:cNvPr>
          <p:cNvGrpSpPr>
            <a:grpSpLocks/>
          </p:cNvGrpSpPr>
          <p:nvPr/>
        </p:nvGrpSpPr>
        <p:grpSpPr bwMode="auto">
          <a:xfrm>
            <a:off x="2286000" y="4278315"/>
            <a:ext cx="1989138" cy="1971675"/>
            <a:chOff x="480" y="2695"/>
            <a:chExt cx="1253" cy="1242"/>
          </a:xfrm>
        </p:grpSpPr>
        <p:grpSp>
          <p:nvGrpSpPr>
            <p:cNvPr id="7" name="Group 1694">
              <a:extLst>
                <a:ext uri="{FF2B5EF4-FFF2-40B4-BE49-F238E27FC236}">
                  <a16:creationId xmlns:a16="http://schemas.microsoft.com/office/drawing/2014/main" id="{941F5752-EF73-4DB8-B3D1-2806F88F7BA3}"/>
                </a:ext>
              </a:extLst>
            </p:cNvPr>
            <p:cNvGrpSpPr>
              <a:grpSpLocks noChangeAspect="1"/>
            </p:cNvGrpSpPr>
            <p:nvPr/>
          </p:nvGrpSpPr>
          <p:grpSpPr bwMode="auto">
            <a:xfrm>
              <a:off x="658" y="2968"/>
              <a:ext cx="1003" cy="536"/>
              <a:chOff x="564" y="2344"/>
              <a:chExt cx="1764" cy="1592"/>
            </a:xfrm>
          </p:grpSpPr>
          <p:sp>
            <p:nvSpPr>
              <p:cNvPr id="225" name="Line 1695">
                <a:extLst>
                  <a:ext uri="{FF2B5EF4-FFF2-40B4-BE49-F238E27FC236}">
                    <a16:creationId xmlns:a16="http://schemas.microsoft.com/office/drawing/2014/main" id="{45A888C0-3BA6-470B-979C-CAB1D048D407}"/>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6" name="Line 1696">
                <a:extLst>
                  <a:ext uri="{FF2B5EF4-FFF2-40B4-BE49-F238E27FC236}">
                    <a16:creationId xmlns:a16="http://schemas.microsoft.com/office/drawing/2014/main" id="{DABD8510-37DA-4794-B928-0F6254B75427}"/>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7" name="Line 1697">
                <a:extLst>
                  <a:ext uri="{FF2B5EF4-FFF2-40B4-BE49-F238E27FC236}">
                    <a16:creationId xmlns:a16="http://schemas.microsoft.com/office/drawing/2014/main" id="{9F892521-DBB5-4182-BBF3-E6651C47A193}"/>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8" name="Line 1698">
                <a:extLst>
                  <a:ext uri="{FF2B5EF4-FFF2-40B4-BE49-F238E27FC236}">
                    <a16:creationId xmlns:a16="http://schemas.microsoft.com/office/drawing/2014/main" id="{082146A7-BFFF-4B37-BEBD-33C0A16D21CC}"/>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9" name="Line 1699">
                <a:extLst>
                  <a:ext uri="{FF2B5EF4-FFF2-40B4-BE49-F238E27FC236}">
                    <a16:creationId xmlns:a16="http://schemas.microsoft.com/office/drawing/2014/main" id="{7FA04C0C-5CAC-4D87-B991-3FD1D385CE3B}"/>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0" name="Line 1700">
                <a:extLst>
                  <a:ext uri="{FF2B5EF4-FFF2-40B4-BE49-F238E27FC236}">
                    <a16:creationId xmlns:a16="http://schemas.microsoft.com/office/drawing/2014/main" id="{9A3FD962-8D59-4B6C-A406-69AFCFD0B113}"/>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1" name="Line 1701">
                <a:extLst>
                  <a:ext uri="{FF2B5EF4-FFF2-40B4-BE49-F238E27FC236}">
                    <a16:creationId xmlns:a16="http://schemas.microsoft.com/office/drawing/2014/main" id="{9C76EBB9-29A8-4350-A392-5CC72D800C01}"/>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2" name="Line 1702">
                <a:extLst>
                  <a:ext uri="{FF2B5EF4-FFF2-40B4-BE49-F238E27FC236}">
                    <a16:creationId xmlns:a16="http://schemas.microsoft.com/office/drawing/2014/main" id="{49DA63A3-B759-4A1A-8029-712DB9FF3053}"/>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3" name="Line 1703">
                <a:extLst>
                  <a:ext uri="{FF2B5EF4-FFF2-40B4-BE49-F238E27FC236}">
                    <a16:creationId xmlns:a16="http://schemas.microsoft.com/office/drawing/2014/main" id="{A252C977-9471-48D5-BC84-DA5C7584555E}"/>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4" name="Line 1704">
                <a:extLst>
                  <a:ext uri="{FF2B5EF4-FFF2-40B4-BE49-F238E27FC236}">
                    <a16:creationId xmlns:a16="http://schemas.microsoft.com/office/drawing/2014/main" id="{BDA3047E-AD2B-49F0-9D23-3EC004EFA2C8}"/>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5" name="Freeform 1705">
                <a:extLst>
                  <a:ext uri="{FF2B5EF4-FFF2-40B4-BE49-F238E27FC236}">
                    <a16:creationId xmlns:a16="http://schemas.microsoft.com/office/drawing/2014/main" id="{9AF76B18-08C2-4529-9827-16B7203E6F38}"/>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6" name="Freeform 1706">
                <a:extLst>
                  <a:ext uri="{FF2B5EF4-FFF2-40B4-BE49-F238E27FC236}">
                    <a16:creationId xmlns:a16="http://schemas.microsoft.com/office/drawing/2014/main" id="{6426D2F9-F4C5-4C06-B043-8D860931700D}"/>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7" name="Freeform 1707">
                <a:extLst>
                  <a:ext uri="{FF2B5EF4-FFF2-40B4-BE49-F238E27FC236}">
                    <a16:creationId xmlns:a16="http://schemas.microsoft.com/office/drawing/2014/main" id="{1CB17CCF-324B-44BA-A0A7-3752044B4894}"/>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8" name="Freeform 1708">
                <a:extLst>
                  <a:ext uri="{FF2B5EF4-FFF2-40B4-BE49-F238E27FC236}">
                    <a16:creationId xmlns:a16="http://schemas.microsoft.com/office/drawing/2014/main" id="{1F0A344D-6697-4603-946E-C8A1069D5BE8}"/>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9" name="Freeform 1709">
                <a:extLst>
                  <a:ext uri="{FF2B5EF4-FFF2-40B4-BE49-F238E27FC236}">
                    <a16:creationId xmlns:a16="http://schemas.microsoft.com/office/drawing/2014/main" id="{D59C9FCD-1658-41E4-87DA-5FCD1D925272}"/>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0" name="Freeform 1710">
                <a:extLst>
                  <a:ext uri="{FF2B5EF4-FFF2-40B4-BE49-F238E27FC236}">
                    <a16:creationId xmlns:a16="http://schemas.microsoft.com/office/drawing/2014/main" id="{D37F4650-ACD4-445A-9D77-D3CD3E0F9C26}"/>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1" name="Freeform 1711">
                <a:extLst>
                  <a:ext uri="{FF2B5EF4-FFF2-40B4-BE49-F238E27FC236}">
                    <a16:creationId xmlns:a16="http://schemas.microsoft.com/office/drawing/2014/main" id="{2773548A-784D-4DD9-A82B-590B64A55675}"/>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2" name="Freeform 1712">
                <a:extLst>
                  <a:ext uri="{FF2B5EF4-FFF2-40B4-BE49-F238E27FC236}">
                    <a16:creationId xmlns:a16="http://schemas.microsoft.com/office/drawing/2014/main" id="{37604F49-FADE-4C10-85EA-BC646BFF9A5D}"/>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3" name="Freeform 1713">
                <a:extLst>
                  <a:ext uri="{FF2B5EF4-FFF2-40B4-BE49-F238E27FC236}">
                    <a16:creationId xmlns:a16="http://schemas.microsoft.com/office/drawing/2014/main" id="{E3E6099C-E014-40B7-A998-C2F80C7BA286}"/>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4" name="Freeform 1714">
                <a:extLst>
                  <a:ext uri="{FF2B5EF4-FFF2-40B4-BE49-F238E27FC236}">
                    <a16:creationId xmlns:a16="http://schemas.microsoft.com/office/drawing/2014/main" id="{53B13021-3B88-4F58-AB32-9AA6276753F3}"/>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5" name="Freeform 1715">
                <a:extLst>
                  <a:ext uri="{FF2B5EF4-FFF2-40B4-BE49-F238E27FC236}">
                    <a16:creationId xmlns:a16="http://schemas.microsoft.com/office/drawing/2014/main" id="{968B2E73-3AFF-439A-A6DF-D775AFC229DD}"/>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6" name="Freeform 1716">
                <a:extLst>
                  <a:ext uri="{FF2B5EF4-FFF2-40B4-BE49-F238E27FC236}">
                    <a16:creationId xmlns:a16="http://schemas.microsoft.com/office/drawing/2014/main" id="{C95DD862-A44D-481A-B82A-F6BB6A7F4478}"/>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7" name="Freeform 1717">
                <a:extLst>
                  <a:ext uri="{FF2B5EF4-FFF2-40B4-BE49-F238E27FC236}">
                    <a16:creationId xmlns:a16="http://schemas.microsoft.com/office/drawing/2014/main" id="{28177F34-6E1E-4B4E-A55E-01AD333CF887}"/>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8" name="Freeform 1718">
                <a:extLst>
                  <a:ext uri="{FF2B5EF4-FFF2-40B4-BE49-F238E27FC236}">
                    <a16:creationId xmlns:a16="http://schemas.microsoft.com/office/drawing/2014/main" id="{53341A90-A4C5-4B3A-A3B6-28FE8E62F632}"/>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9" name="Freeform 1719">
                <a:extLst>
                  <a:ext uri="{FF2B5EF4-FFF2-40B4-BE49-F238E27FC236}">
                    <a16:creationId xmlns:a16="http://schemas.microsoft.com/office/drawing/2014/main" id="{32316CC0-AB42-43E1-9EB3-9ACEEE523115}"/>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0" name="Freeform 1720">
                <a:extLst>
                  <a:ext uri="{FF2B5EF4-FFF2-40B4-BE49-F238E27FC236}">
                    <a16:creationId xmlns:a16="http://schemas.microsoft.com/office/drawing/2014/main" id="{D92A353C-01DD-4FF8-981D-A600AADA8E74}"/>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1" name="Freeform 1721">
                <a:extLst>
                  <a:ext uri="{FF2B5EF4-FFF2-40B4-BE49-F238E27FC236}">
                    <a16:creationId xmlns:a16="http://schemas.microsoft.com/office/drawing/2014/main" id="{057712AA-26DF-4629-9B36-3A721556E033}"/>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2" name="Freeform 1722">
                <a:extLst>
                  <a:ext uri="{FF2B5EF4-FFF2-40B4-BE49-F238E27FC236}">
                    <a16:creationId xmlns:a16="http://schemas.microsoft.com/office/drawing/2014/main" id="{E4067C49-F742-45E5-BE91-4659150517B4}"/>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3" name="Freeform 1723">
                <a:extLst>
                  <a:ext uri="{FF2B5EF4-FFF2-40B4-BE49-F238E27FC236}">
                    <a16:creationId xmlns:a16="http://schemas.microsoft.com/office/drawing/2014/main" id="{5266DE04-2077-46B7-81E5-0D59F9686918}"/>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4" name="Freeform 1724">
                <a:extLst>
                  <a:ext uri="{FF2B5EF4-FFF2-40B4-BE49-F238E27FC236}">
                    <a16:creationId xmlns:a16="http://schemas.microsoft.com/office/drawing/2014/main" id="{BD1BE611-03D4-4526-AF52-8228881296FD}"/>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5" name="Freeform 1725">
                <a:extLst>
                  <a:ext uri="{FF2B5EF4-FFF2-40B4-BE49-F238E27FC236}">
                    <a16:creationId xmlns:a16="http://schemas.microsoft.com/office/drawing/2014/main" id="{D8CCF907-4BB6-45B1-8E5F-1B0155F67C3B}"/>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6" name="Freeform 1726">
                <a:extLst>
                  <a:ext uri="{FF2B5EF4-FFF2-40B4-BE49-F238E27FC236}">
                    <a16:creationId xmlns:a16="http://schemas.microsoft.com/office/drawing/2014/main" id="{6C0CAA80-9D58-4FEE-A9CF-C95D4487828D}"/>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7" name="Freeform 1727">
                <a:extLst>
                  <a:ext uri="{FF2B5EF4-FFF2-40B4-BE49-F238E27FC236}">
                    <a16:creationId xmlns:a16="http://schemas.microsoft.com/office/drawing/2014/main" id="{3273B494-8DD7-4F96-8A80-3629DD25CE8C}"/>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8" name="Freeform 1728">
                <a:extLst>
                  <a:ext uri="{FF2B5EF4-FFF2-40B4-BE49-F238E27FC236}">
                    <a16:creationId xmlns:a16="http://schemas.microsoft.com/office/drawing/2014/main" id="{0EC1CCAA-7F24-4F84-922A-896A4A90265E}"/>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9" name="Freeform 1729">
                <a:extLst>
                  <a:ext uri="{FF2B5EF4-FFF2-40B4-BE49-F238E27FC236}">
                    <a16:creationId xmlns:a16="http://schemas.microsoft.com/office/drawing/2014/main" id="{6DA956F3-9205-4DA2-8E62-D0DAB32B71B8}"/>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0" name="Freeform 1730">
                <a:extLst>
                  <a:ext uri="{FF2B5EF4-FFF2-40B4-BE49-F238E27FC236}">
                    <a16:creationId xmlns:a16="http://schemas.microsoft.com/office/drawing/2014/main" id="{9DD68FEE-956A-46E4-8F2D-64D74AE07939}"/>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1" name="Freeform 1731">
                <a:extLst>
                  <a:ext uri="{FF2B5EF4-FFF2-40B4-BE49-F238E27FC236}">
                    <a16:creationId xmlns:a16="http://schemas.microsoft.com/office/drawing/2014/main" id="{64653469-0263-4265-B0FE-6D98EC2D1E0C}"/>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2" name="Freeform 1732">
                <a:extLst>
                  <a:ext uri="{FF2B5EF4-FFF2-40B4-BE49-F238E27FC236}">
                    <a16:creationId xmlns:a16="http://schemas.microsoft.com/office/drawing/2014/main" id="{0030F1DF-7D0A-4D81-B6D1-07C06B952F1D}"/>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3" name="Freeform 1733">
                <a:extLst>
                  <a:ext uri="{FF2B5EF4-FFF2-40B4-BE49-F238E27FC236}">
                    <a16:creationId xmlns:a16="http://schemas.microsoft.com/office/drawing/2014/main" id="{72289D2A-9D0A-4B09-8320-109D6A1A9592}"/>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4" name="Freeform 1734">
                <a:extLst>
                  <a:ext uri="{FF2B5EF4-FFF2-40B4-BE49-F238E27FC236}">
                    <a16:creationId xmlns:a16="http://schemas.microsoft.com/office/drawing/2014/main" id="{CEED0585-3AFD-46BC-95C8-730A1DF00488}"/>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5" name="Freeform 1735">
                <a:extLst>
                  <a:ext uri="{FF2B5EF4-FFF2-40B4-BE49-F238E27FC236}">
                    <a16:creationId xmlns:a16="http://schemas.microsoft.com/office/drawing/2014/main" id="{F67AB671-9E1A-41C2-9E65-B49CA975BF08}"/>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6" name="Freeform 1736">
                <a:extLst>
                  <a:ext uri="{FF2B5EF4-FFF2-40B4-BE49-F238E27FC236}">
                    <a16:creationId xmlns:a16="http://schemas.microsoft.com/office/drawing/2014/main" id="{C461E2C0-507D-4F4F-9268-A5F29E0C9384}"/>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7" name="Freeform 1737">
                <a:extLst>
                  <a:ext uri="{FF2B5EF4-FFF2-40B4-BE49-F238E27FC236}">
                    <a16:creationId xmlns:a16="http://schemas.microsoft.com/office/drawing/2014/main" id="{BC110589-4FA3-4B4D-8439-56CF067BA905}"/>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8" name="Freeform 1738">
                <a:extLst>
                  <a:ext uri="{FF2B5EF4-FFF2-40B4-BE49-F238E27FC236}">
                    <a16:creationId xmlns:a16="http://schemas.microsoft.com/office/drawing/2014/main" id="{4B675F2E-68D5-4E65-B234-729F7BF6C515}"/>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9" name="Freeform 1739">
                <a:extLst>
                  <a:ext uri="{FF2B5EF4-FFF2-40B4-BE49-F238E27FC236}">
                    <a16:creationId xmlns:a16="http://schemas.microsoft.com/office/drawing/2014/main" id="{9DA64CD3-9471-43A1-98D0-DB701A7BD419}"/>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0" name="Freeform 1740">
                <a:extLst>
                  <a:ext uri="{FF2B5EF4-FFF2-40B4-BE49-F238E27FC236}">
                    <a16:creationId xmlns:a16="http://schemas.microsoft.com/office/drawing/2014/main" id="{F7CF5A2E-3F9D-4837-83BD-E9EDDD8ECC2B}"/>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1" name="Freeform 1741">
                <a:extLst>
                  <a:ext uri="{FF2B5EF4-FFF2-40B4-BE49-F238E27FC236}">
                    <a16:creationId xmlns:a16="http://schemas.microsoft.com/office/drawing/2014/main" id="{D0242438-390C-4FED-9E22-31288D1C4358}"/>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2" name="Freeform 1742">
                <a:extLst>
                  <a:ext uri="{FF2B5EF4-FFF2-40B4-BE49-F238E27FC236}">
                    <a16:creationId xmlns:a16="http://schemas.microsoft.com/office/drawing/2014/main" id="{8240E1B6-7B2D-4A29-BD1E-9B8525B1869F}"/>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3" name="Freeform 1743">
                <a:extLst>
                  <a:ext uri="{FF2B5EF4-FFF2-40B4-BE49-F238E27FC236}">
                    <a16:creationId xmlns:a16="http://schemas.microsoft.com/office/drawing/2014/main" id="{BAD71E8B-B57B-4D67-ACBB-7563F8D3FA0B}"/>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4" name="Freeform 1744">
                <a:extLst>
                  <a:ext uri="{FF2B5EF4-FFF2-40B4-BE49-F238E27FC236}">
                    <a16:creationId xmlns:a16="http://schemas.microsoft.com/office/drawing/2014/main" id="{5A85F7F7-0BB4-4D24-9720-7A16FE51D82C}"/>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5" name="Freeform 1745">
                <a:extLst>
                  <a:ext uri="{FF2B5EF4-FFF2-40B4-BE49-F238E27FC236}">
                    <a16:creationId xmlns:a16="http://schemas.microsoft.com/office/drawing/2014/main" id="{4AD69675-BF0E-4A34-88DA-F63F1C8AADCE}"/>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6" name="Freeform 1746">
                <a:extLst>
                  <a:ext uri="{FF2B5EF4-FFF2-40B4-BE49-F238E27FC236}">
                    <a16:creationId xmlns:a16="http://schemas.microsoft.com/office/drawing/2014/main" id="{65732A02-A709-4AC8-8BFF-5A84B81D27C4}"/>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7" name="Freeform 1747">
                <a:extLst>
                  <a:ext uri="{FF2B5EF4-FFF2-40B4-BE49-F238E27FC236}">
                    <a16:creationId xmlns:a16="http://schemas.microsoft.com/office/drawing/2014/main" id="{383B38E0-0C5D-412E-886A-553B3355BBA8}"/>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8" name="Freeform 1748">
                <a:extLst>
                  <a:ext uri="{FF2B5EF4-FFF2-40B4-BE49-F238E27FC236}">
                    <a16:creationId xmlns:a16="http://schemas.microsoft.com/office/drawing/2014/main" id="{DAF56CFA-3EB8-498B-A281-9957FF8AE4CD}"/>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9" name="Freeform 1749">
                <a:extLst>
                  <a:ext uri="{FF2B5EF4-FFF2-40B4-BE49-F238E27FC236}">
                    <a16:creationId xmlns:a16="http://schemas.microsoft.com/office/drawing/2014/main" id="{21BD8BCF-DAB5-4E0C-85CC-CA6E4FAF009F}"/>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0" name="Freeform 1750">
                <a:extLst>
                  <a:ext uri="{FF2B5EF4-FFF2-40B4-BE49-F238E27FC236}">
                    <a16:creationId xmlns:a16="http://schemas.microsoft.com/office/drawing/2014/main" id="{4F974DD0-7B6E-4787-A70F-3D15DF1DBEE0}"/>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1" name="Freeform 1751">
                <a:extLst>
                  <a:ext uri="{FF2B5EF4-FFF2-40B4-BE49-F238E27FC236}">
                    <a16:creationId xmlns:a16="http://schemas.microsoft.com/office/drawing/2014/main" id="{9BBE1325-9F7A-4CAB-BE31-6255970A2F18}"/>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2" name="Freeform 1752">
                <a:extLst>
                  <a:ext uri="{FF2B5EF4-FFF2-40B4-BE49-F238E27FC236}">
                    <a16:creationId xmlns:a16="http://schemas.microsoft.com/office/drawing/2014/main" id="{1DC675C7-9222-4CF5-8D86-A6D16935BFD4}"/>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3" name="Freeform 1753">
                <a:extLst>
                  <a:ext uri="{FF2B5EF4-FFF2-40B4-BE49-F238E27FC236}">
                    <a16:creationId xmlns:a16="http://schemas.microsoft.com/office/drawing/2014/main" id="{18024964-0A79-40CA-B70B-5398E19A8400}"/>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4" name="Freeform 1754">
                <a:extLst>
                  <a:ext uri="{FF2B5EF4-FFF2-40B4-BE49-F238E27FC236}">
                    <a16:creationId xmlns:a16="http://schemas.microsoft.com/office/drawing/2014/main" id="{8B45F42C-AE87-4BCE-A05F-365A1B8DE43A}"/>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5" name="Freeform 1755">
                <a:extLst>
                  <a:ext uri="{FF2B5EF4-FFF2-40B4-BE49-F238E27FC236}">
                    <a16:creationId xmlns:a16="http://schemas.microsoft.com/office/drawing/2014/main" id="{385CE84A-ED89-49A1-9A49-1F691355B1B3}"/>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6" name="Freeform 1756">
                <a:extLst>
                  <a:ext uri="{FF2B5EF4-FFF2-40B4-BE49-F238E27FC236}">
                    <a16:creationId xmlns:a16="http://schemas.microsoft.com/office/drawing/2014/main" id="{97021D07-1970-41AD-9BC5-B75B5649B6DD}"/>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7" name="Freeform 1757">
                <a:extLst>
                  <a:ext uri="{FF2B5EF4-FFF2-40B4-BE49-F238E27FC236}">
                    <a16:creationId xmlns:a16="http://schemas.microsoft.com/office/drawing/2014/main" id="{60EC7150-0CB9-4285-8168-64DD7E54DE69}"/>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8" name="Freeform 1758">
                <a:extLst>
                  <a:ext uri="{FF2B5EF4-FFF2-40B4-BE49-F238E27FC236}">
                    <a16:creationId xmlns:a16="http://schemas.microsoft.com/office/drawing/2014/main" id="{8BD45B18-8815-4FD0-8CAC-25B8B1B904F7}"/>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9" name="Freeform 1759">
                <a:extLst>
                  <a:ext uri="{FF2B5EF4-FFF2-40B4-BE49-F238E27FC236}">
                    <a16:creationId xmlns:a16="http://schemas.microsoft.com/office/drawing/2014/main" id="{A61D7411-AB2A-447C-9915-2B4AD74EC7CF}"/>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0" name="Freeform 1760">
                <a:extLst>
                  <a:ext uri="{FF2B5EF4-FFF2-40B4-BE49-F238E27FC236}">
                    <a16:creationId xmlns:a16="http://schemas.microsoft.com/office/drawing/2014/main" id="{FB8D642C-905E-4313-8149-41C6015BBC1B}"/>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1" name="Freeform 1761">
                <a:extLst>
                  <a:ext uri="{FF2B5EF4-FFF2-40B4-BE49-F238E27FC236}">
                    <a16:creationId xmlns:a16="http://schemas.microsoft.com/office/drawing/2014/main" id="{5C75A90E-FD28-4E56-A35A-D8AC1DA53E81}"/>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2" name="Freeform 1762">
                <a:extLst>
                  <a:ext uri="{FF2B5EF4-FFF2-40B4-BE49-F238E27FC236}">
                    <a16:creationId xmlns:a16="http://schemas.microsoft.com/office/drawing/2014/main" id="{EAE28DB0-C83A-4D43-A4D6-4A868176CAFC}"/>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3" name="Freeform 1763">
                <a:extLst>
                  <a:ext uri="{FF2B5EF4-FFF2-40B4-BE49-F238E27FC236}">
                    <a16:creationId xmlns:a16="http://schemas.microsoft.com/office/drawing/2014/main" id="{BD372F72-8973-483B-913D-10ED56DAE231}"/>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4" name="Freeform 1764">
                <a:extLst>
                  <a:ext uri="{FF2B5EF4-FFF2-40B4-BE49-F238E27FC236}">
                    <a16:creationId xmlns:a16="http://schemas.microsoft.com/office/drawing/2014/main" id="{4624FC14-088F-4684-A5F1-CFE0213B8258}"/>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5" name="Freeform 1765">
                <a:extLst>
                  <a:ext uri="{FF2B5EF4-FFF2-40B4-BE49-F238E27FC236}">
                    <a16:creationId xmlns:a16="http://schemas.microsoft.com/office/drawing/2014/main" id="{37744952-C60E-4FA9-910D-DF088D22E517}"/>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6" name="Freeform 1766">
                <a:extLst>
                  <a:ext uri="{FF2B5EF4-FFF2-40B4-BE49-F238E27FC236}">
                    <a16:creationId xmlns:a16="http://schemas.microsoft.com/office/drawing/2014/main" id="{4BB46B3D-0FB0-4A17-B0E7-54DE6FFCFF32}"/>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7" name="Freeform 1767">
                <a:extLst>
                  <a:ext uri="{FF2B5EF4-FFF2-40B4-BE49-F238E27FC236}">
                    <a16:creationId xmlns:a16="http://schemas.microsoft.com/office/drawing/2014/main" id="{5C8EB313-072D-4FB3-AFD9-0AD3D2A55020}"/>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8" name="Freeform 1768">
                <a:extLst>
                  <a:ext uri="{FF2B5EF4-FFF2-40B4-BE49-F238E27FC236}">
                    <a16:creationId xmlns:a16="http://schemas.microsoft.com/office/drawing/2014/main" id="{93194382-E2ED-4D0D-8C97-5208BE9C7A14}"/>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9" name="Freeform 1769">
                <a:extLst>
                  <a:ext uri="{FF2B5EF4-FFF2-40B4-BE49-F238E27FC236}">
                    <a16:creationId xmlns:a16="http://schemas.microsoft.com/office/drawing/2014/main" id="{ED413B21-F46B-48AD-B27C-3826FF95A3B2}"/>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0" name="Freeform 1770">
                <a:extLst>
                  <a:ext uri="{FF2B5EF4-FFF2-40B4-BE49-F238E27FC236}">
                    <a16:creationId xmlns:a16="http://schemas.microsoft.com/office/drawing/2014/main" id="{2AA527E0-FE70-455E-8E63-9CA4D91746EB}"/>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1" name="Freeform 1771">
                <a:extLst>
                  <a:ext uri="{FF2B5EF4-FFF2-40B4-BE49-F238E27FC236}">
                    <a16:creationId xmlns:a16="http://schemas.microsoft.com/office/drawing/2014/main" id="{ABEE8A8B-FCB8-4870-8D88-2CD614CE3099}"/>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2" name="Freeform 1772">
                <a:extLst>
                  <a:ext uri="{FF2B5EF4-FFF2-40B4-BE49-F238E27FC236}">
                    <a16:creationId xmlns:a16="http://schemas.microsoft.com/office/drawing/2014/main" id="{5A3F2CCB-1829-4420-A711-D590DC7AEA8F}"/>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3" name="Freeform 1773">
                <a:extLst>
                  <a:ext uri="{FF2B5EF4-FFF2-40B4-BE49-F238E27FC236}">
                    <a16:creationId xmlns:a16="http://schemas.microsoft.com/office/drawing/2014/main" id="{0B94D2A3-6F7A-450F-9CA8-4F3798656484}"/>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4" name="Freeform 1774">
                <a:extLst>
                  <a:ext uri="{FF2B5EF4-FFF2-40B4-BE49-F238E27FC236}">
                    <a16:creationId xmlns:a16="http://schemas.microsoft.com/office/drawing/2014/main" id="{A9359AD9-9017-4312-9B75-5FF63C3F9158}"/>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5" name="Freeform 1775">
                <a:extLst>
                  <a:ext uri="{FF2B5EF4-FFF2-40B4-BE49-F238E27FC236}">
                    <a16:creationId xmlns:a16="http://schemas.microsoft.com/office/drawing/2014/main" id="{7BA1121B-DB35-4799-9D3A-33085E95341E}"/>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6" name="Freeform 1776">
                <a:extLst>
                  <a:ext uri="{FF2B5EF4-FFF2-40B4-BE49-F238E27FC236}">
                    <a16:creationId xmlns:a16="http://schemas.microsoft.com/office/drawing/2014/main" id="{96E3BA02-6F45-4F0D-BE86-4ABEE7EBD331}"/>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7" name="Freeform 1777">
                <a:extLst>
                  <a:ext uri="{FF2B5EF4-FFF2-40B4-BE49-F238E27FC236}">
                    <a16:creationId xmlns:a16="http://schemas.microsoft.com/office/drawing/2014/main" id="{29C9C978-9A54-4A42-81A1-9ED9ACC96E52}"/>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8" name="Freeform 1778">
                <a:extLst>
                  <a:ext uri="{FF2B5EF4-FFF2-40B4-BE49-F238E27FC236}">
                    <a16:creationId xmlns:a16="http://schemas.microsoft.com/office/drawing/2014/main" id="{126D39A7-1153-4CC2-9DD9-D251B430E88F}"/>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9" name="Freeform 1779">
                <a:extLst>
                  <a:ext uri="{FF2B5EF4-FFF2-40B4-BE49-F238E27FC236}">
                    <a16:creationId xmlns:a16="http://schemas.microsoft.com/office/drawing/2014/main" id="{E4F354FC-E010-4897-89E5-B40696F5A067}"/>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0" name="Freeform 1780">
                <a:extLst>
                  <a:ext uri="{FF2B5EF4-FFF2-40B4-BE49-F238E27FC236}">
                    <a16:creationId xmlns:a16="http://schemas.microsoft.com/office/drawing/2014/main" id="{555572E7-FD7D-44AD-8886-F0B0ECE0B68D}"/>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1" name="Freeform 1781">
                <a:extLst>
                  <a:ext uri="{FF2B5EF4-FFF2-40B4-BE49-F238E27FC236}">
                    <a16:creationId xmlns:a16="http://schemas.microsoft.com/office/drawing/2014/main" id="{8CFEA67C-2F76-4E17-9D69-E453A8252DB6}"/>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2" name="Freeform 1782">
                <a:extLst>
                  <a:ext uri="{FF2B5EF4-FFF2-40B4-BE49-F238E27FC236}">
                    <a16:creationId xmlns:a16="http://schemas.microsoft.com/office/drawing/2014/main" id="{9EA1EF0E-7773-4C86-9BB8-547662D881AB}"/>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3" name="Freeform 1783">
                <a:extLst>
                  <a:ext uri="{FF2B5EF4-FFF2-40B4-BE49-F238E27FC236}">
                    <a16:creationId xmlns:a16="http://schemas.microsoft.com/office/drawing/2014/main" id="{23F2C940-8FFF-4308-AA04-9F9F3DBEB672}"/>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4" name="Freeform 1784">
                <a:extLst>
                  <a:ext uri="{FF2B5EF4-FFF2-40B4-BE49-F238E27FC236}">
                    <a16:creationId xmlns:a16="http://schemas.microsoft.com/office/drawing/2014/main" id="{AA293852-0C3C-4048-975A-F15E04D45757}"/>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5" name="Freeform 1785">
                <a:extLst>
                  <a:ext uri="{FF2B5EF4-FFF2-40B4-BE49-F238E27FC236}">
                    <a16:creationId xmlns:a16="http://schemas.microsoft.com/office/drawing/2014/main" id="{232B5EE0-3A4B-4F69-86B1-7356642EA459}"/>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6" name="Freeform 1786">
                <a:extLst>
                  <a:ext uri="{FF2B5EF4-FFF2-40B4-BE49-F238E27FC236}">
                    <a16:creationId xmlns:a16="http://schemas.microsoft.com/office/drawing/2014/main" id="{2DC9D541-45C5-4A1F-857F-5EA692547BB3}"/>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7" name="Freeform 1787">
                <a:extLst>
                  <a:ext uri="{FF2B5EF4-FFF2-40B4-BE49-F238E27FC236}">
                    <a16:creationId xmlns:a16="http://schemas.microsoft.com/office/drawing/2014/main" id="{2B08079C-FDB4-49D4-9F3C-F64393D37372}"/>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8" name="Freeform 1788">
                <a:extLst>
                  <a:ext uri="{FF2B5EF4-FFF2-40B4-BE49-F238E27FC236}">
                    <a16:creationId xmlns:a16="http://schemas.microsoft.com/office/drawing/2014/main" id="{DC740680-D256-4904-A02C-1C4AA733CAD5}"/>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9" name="Freeform 1789">
                <a:extLst>
                  <a:ext uri="{FF2B5EF4-FFF2-40B4-BE49-F238E27FC236}">
                    <a16:creationId xmlns:a16="http://schemas.microsoft.com/office/drawing/2014/main" id="{CC53348A-F828-440A-A772-6CCD245DFE43}"/>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0" name="Freeform 1790">
                <a:extLst>
                  <a:ext uri="{FF2B5EF4-FFF2-40B4-BE49-F238E27FC236}">
                    <a16:creationId xmlns:a16="http://schemas.microsoft.com/office/drawing/2014/main" id="{E64AB6A3-4F20-4C70-BD55-9C11C41A4847}"/>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1" name="Freeform 1791">
                <a:extLst>
                  <a:ext uri="{FF2B5EF4-FFF2-40B4-BE49-F238E27FC236}">
                    <a16:creationId xmlns:a16="http://schemas.microsoft.com/office/drawing/2014/main" id="{E348B971-FC32-497B-9A6C-4A09ECE8C91B}"/>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2" name="Freeform 1792">
                <a:extLst>
                  <a:ext uri="{FF2B5EF4-FFF2-40B4-BE49-F238E27FC236}">
                    <a16:creationId xmlns:a16="http://schemas.microsoft.com/office/drawing/2014/main" id="{B60A52D9-7F47-4C72-85BF-37E6B6636FD8}"/>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3" name="Freeform 1793">
                <a:extLst>
                  <a:ext uri="{FF2B5EF4-FFF2-40B4-BE49-F238E27FC236}">
                    <a16:creationId xmlns:a16="http://schemas.microsoft.com/office/drawing/2014/main" id="{78E2A484-A788-4081-9AAC-BAC54C1EB283}"/>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4" name="Freeform 1794">
                <a:extLst>
                  <a:ext uri="{FF2B5EF4-FFF2-40B4-BE49-F238E27FC236}">
                    <a16:creationId xmlns:a16="http://schemas.microsoft.com/office/drawing/2014/main" id="{133EA84F-37B0-4D92-8541-D44D5DDA3F1C}"/>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5" name="Freeform 1795">
                <a:extLst>
                  <a:ext uri="{FF2B5EF4-FFF2-40B4-BE49-F238E27FC236}">
                    <a16:creationId xmlns:a16="http://schemas.microsoft.com/office/drawing/2014/main" id="{81CAB1D6-7E19-4CD6-8F68-43527D9CBFD5}"/>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6" name="Freeform 1796">
                <a:extLst>
                  <a:ext uri="{FF2B5EF4-FFF2-40B4-BE49-F238E27FC236}">
                    <a16:creationId xmlns:a16="http://schemas.microsoft.com/office/drawing/2014/main" id="{D845C5BE-1F52-44B1-B51E-CC93A7F95158}"/>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7" name="Freeform 1797">
                <a:extLst>
                  <a:ext uri="{FF2B5EF4-FFF2-40B4-BE49-F238E27FC236}">
                    <a16:creationId xmlns:a16="http://schemas.microsoft.com/office/drawing/2014/main" id="{E554175B-2DC5-4E48-B9CD-BE0F0825DA67}"/>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8" name="Freeform 1798">
                <a:extLst>
                  <a:ext uri="{FF2B5EF4-FFF2-40B4-BE49-F238E27FC236}">
                    <a16:creationId xmlns:a16="http://schemas.microsoft.com/office/drawing/2014/main" id="{9C2CE8A0-2A19-48A0-8B4D-D57814A12BE1}"/>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9" name="Freeform 1799">
                <a:extLst>
                  <a:ext uri="{FF2B5EF4-FFF2-40B4-BE49-F238E27FC236}">
                    <a16:creationId xmlns:a16="http://schemas.microsoft.com/office/drawing/2014/main" id="{A8F2332D-6BE5-427F-AE95-03BAE738C4CC}"/>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0" name="Freeform 1800">
                <a:extLst>
                  <a:ext uri="{FF2B5EF4-FFF2-40B4-BE49-F238E27FC236}">
                    <a16:creationId xmlns:a16="http://schemas.microsoft.com/office/drawing/2014/main" id="{BC2614FA-8E0F-4036-9D64-42B20275B681}"/>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1" name="Freeform 1801">
                <a:extLst>
                  <a:ext uri="{FF2B5EF4-FFF2-40B4-BE49-F238E27FC236}">
                    <a16:creationId xmlns:a16="http://schemas.microsoft.com/office/drawing/2014/main" id="{FF2D44E6-5482-425B-B082-817E73F6941C}"/>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2" name="Freeform 1802">
                <a:extLst>
                  <a:ext uri="{FF2B5EF4-FFF2-40B4-BE49-F238E27FC236}">
                    <a16:creationId xmlns:a16="http://schemas.microsoft.com/office/drawing/2014/main" id="{1A4E2F1E-57D4-4842-A71B-A1592F66B6C8}"/>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3" name="Freeform 1803">
                <a:extLst>
                  <a:ext uri="{FF2B5EF4-FFF2-40B4-BE49-F238E27FC236}">
                    <a16:creationId xmlns:a16="http://schemas.microsoft.com/office/drawing/2014/main" id="{6EC602BB-8ED1-47FA-A7BD-FF6E44C52DC9}"/>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4" name="Freeform 1804">
                <a:extLst>
                  <a:ext uri="{FF2B5EF4-FFF2-40B4-BE49-F238E27FC236}">
                    <a16:creationId xmlns:a16="http://schemas.microsoft.com/office/drawing/2014/main" id="{622AEB05-DA63-403E-B2ED-09CBEA98D95E}"/>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5" name="Freeform 1805">
                <a:extLst>
                  <a:ext uri="{FF2B5EF4-FFF2-40B4-BE49-F238E27FC236}">
                    <a16:creationId xmlns:a16="http://schemas.microsoft.com/office/drawing/2014/main" id="{3FF64528-E909-4DD7-9D2B-DCA179868EC1}"/>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6" name="Freeform 1806">
                <a:extLst>
                  <a:ext uri="{FF2B5EF4-FFF2-40B4-BE49-F238E27FC236}">
                    <a16:creationId xmlns:a16="http://schemas.microsoft.com/office/drawing/2014/main" id="{0FC5B94D-2E85-485D-BD41-E464DD812BD8}"/>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7" name="Freeform 1807">
                <a:extLst>
                  <a:ext uri="{FF2B5EF4-FFF2-40B4-BE49-F238E27FC236}">
                    <a16:creationId xmlns:a16="http://schemas.microsoft.com/office/drawing/2014/main" id="{CF9411C4-9317-40F0-BD63-5DF4C43CBB27}"/>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8" name="Freeform 1808">
                <a:extLst>
                  <a:ext uri="{FF2B5EF4-FFF2-40B4-BE49-F238E27FC236}">
                    <a16:creationId xmlns:a16="http://schemas.microsoft.com/office/drawing/2014/main" id="{699951C3-FB94-47EF-8364-59B55B5BD5CB}"/>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9" name="Freeform 1809">
                <a:extLst>
                  <a:ext uri="{FF2B5EF4-FFF2-40B4-BE49-F238E27FC236}">
                    <a16:creationId xmlns:a16="http://schemas.microsoft.com/office/drawing/2014/main" id="{1302BCE8-0518-4434-9E32-982EA21A67E9}"/>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0" name="Freeform 1810">
                <a:extLst>
                  <a:ext uri="{FF2B5EF4-FFF2-40B4-BE49-F238E27FC236}">
                    <a16:creationId xmlns:a16="http://schemas.microsoft.com/office/drawing/2014/main" id="{0F67ABF8-FC09-4237-B9E4-33071E1F195A}"/>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1" name="Freeform 1811">
                <a:extLst>
                  <a:ext uri="{FF2B5EF4-FFF2-40B4-BE49-F238E27FC236}">
                    <a16:creationId xmlns:a16="http://schemas.microsoft.com/office/drawing/2014/main" id="{1A409835-B2A3-455C-BD35-F2EF26EC33E3}"/>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2" name="Freeform 1812">
                <a:extLst>
                  <a:ext uri="{FF2B5EF4-FFF2-40B4-BE49-F238E27FC236}">
                    <a16:creationId xmlns:a16="http://schemas.microsoft.com/office/drawing/2014/main" id="{74EF36FE-A1BE-49B1-8C3D-842F88594985}"/>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3" name="Freeform 1813">
                <a:extLst>
                  <a:ext uri="{FF2B5EF4-FFF2-40B4-BE49-F238E27FC236}">
                    <a16:creationId xmlns:a16="http://schemas.microsoft.com/office/drawing/2014/main" id="{BCDD5E6A-5E6F-4BE0-8FE8-B9761C7F5F1B}"/>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4" name="Freeform 1814">
                <a:extLst>
                  <a:ext uri="{FF2B5EF4-FFF2-40B4-BE49-F238E27FC236}">
                    <a16:creationId xmlns:a16="http://schemas.microsoft.com/office/drawing/2014/main" id="{46139F9A-9B2D-4FA9-A31D-0586C0E53122}"/>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5" name="Freeform 1815">
                <a:extLst>
                  <a:ext uri="{FF2B5EF4-FFF2-40B4-BE49-F238E27FC236}">
                    <a16:creationId xmlns:a16="http://schemas.microsoft.com/office/drawing/2014/main" id="{A782C87B-358A-42BF-AF91-D53AE882168C}"/>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6" name="Freeform 1816">
                <a:extLst>
                  <a:ext uri="{FF2B5EF4-FFF2-40B4-BE49-F238E27FC236}">
                    <a16:creationId xmlns:a16="http://schemas.microsoft.com/office/drawing/2014/main" id="{CA8DB5A1-921F-404D-9D28-E38266BC1322}"/>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7" name="Freeform 1817">
                <a:extLst>
                  <a:ext uri="{FF2B5EF4-FFF2-40B4-BE49-F238E27FC236}">
                    <a16:creationId xmlns:a16="http://schemas.microsoft.com/office/drawing/2014/main" id="{99BF2BC4-5C7E-423D-BA62-F55EA793E362}"/>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8" name="Freeform 1818">
                <a:extLst>
                  <a:ext uri="{FF2B5EF4-FFF2-40B4-BE49-F238E27FC236}">
                    <a16:creationId xmlns:a16="http://schemas.microsoft.com/office/drawing/2014/main" id="{E6E113CF-A8E8-4C51-BACB-660C70FDB913}"/>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9" name="Freeform 1819">
                <a:extLst>
                  <a:ext uri="{FF2B5EF4-FFF2-40B4-BE49-F238E27FC236}">
                    <a16:creationId xmlns:a16="http://schemas.microsoft.com/office/drawing/2014/main" id="{AAAC2B28-DF2B-4E36-81B0-FBE45E91EE1D}"/>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0" name="Freeform 1820">
                <a:extLst>
                  <a:ext uri="{FF2B5EF4-FFF2-40B4-BE49-F238E27FC236}">
                    <a16:creationId xmlns:a16="http://schemas.microsoft.com/office/drawing/2014/main" id="{A4AD8E1E-558F-4D55-A1E1-E0EB4E32879A}"/>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1" name="Freeform 1821">
                <a:extLst>
                  <a:ext uri="{FF2B5EF4-FFF2-40B4-BE49-F238E27FC236}">
                    <a16:creationId xmlns:a16="http://schemas.microsoft.com/office/drawing/2014/main" id="{270F572F-E9A8-4401-B478-DDE396CF6A16}"/>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2" name="Freeform 1822">
                <a:extLst>
                  <a:ext uri="{FF2B5EF4-FFF2-40B4-BE49-F238E27FC236}">
                    <a16:creationId xmlns:a16="http://schemas.microsoft.com/office/drawing/2014/main" id="{884A0AA1-1E12-4160-93BC-E326903D54B1}"/>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3" name="Freeform 1823">
                <a:extLst>
                  <a:ext uri="{FF2B5EF4-FFF2-40B4-BE49-F238E27FC236}">
                    <a16:creationId xmlns:a16="http://schemas.microsoft.com/office/drawing/2014/main" id="{82AC92DB-E215-4609-8B23-0B7AF4BC36B0}"/>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4" name="Freeform 1824">
                <a:extLst>
                  <a:ext uri="{FF2B5EF4-FFF2-40B4-BE49-F238E27FC236}">
                    <a16:creationId xmlns:a16="http://schemas.microsoft.com/office/drawing/2014/main" id="{45A6DD09-E1CD-44B9-A62C-7F6309D6AB28}"/>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5" name="Freeform 1825">
                <a:extLst>
                  <a:ext uri="{FF2B5EF4-FFF2-40B4-BE49-F238E27FC236}">
                    <a16:creationId xmlns:a16="http://schemas.microsoft.com/office/drawing/2014/main" id="{D2F67D28-7E96-4B4D-8301-C39A870D0777}"/>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6" name="Freeform 1826">
                <a:extLst>
                  <a:ext uri="{FF2B5EF4-FFF2-40B4-BE49-F238E27FC236}">
                    <a16:creationId xmlns:a16="http://schemas.microsoft.com/office/drawing/2014/main" id="{415C7306-0A12-47C5-8516-86BB1A2AFB7F}"/>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7" name="Freeform 1827">
                <a:extLst>
                  <a:ext uri="{FF2B5EF4-FFF2-40B4-BE49-F238E27FC236}">
                    <a16:creationId xmlns:a16="http://schemas.microsoft.com/office/drawing/2014/main" id="{8ABDB03B-4491-431A-AB4F-F0BDE50B23C8}"/>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8" name="Freeform 1828">
                <a:extLst>
                  <a:ext uri="{FF2B5EF4-FFF2-40B4-BE49-F238E27FC236}">
                    <a16:creationId xmlns:a16="http://schemas.microsoft.com/office/drawing/2014/main" id="{6C6FF5FB-AC32-4919-AA44-74A926901DBC}"/>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9" name="Freeform 1829">
                <a:extLst>
                  <a:ext uri="{FF2B5EF4-FFF2-40B4-BE49-F238E27FC236}">
                    <a16:creationId xmlns:a16="http://schemas.microsoft.com/office/drawing/2014/main" id="{CD2B870B-C8F3-4DE4-AA14-3C22A6598A17}"/>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0" name="Freeform 1830">
                <a:extLst>
                  <a:ext uri="{FF2B5EF4-FFF2-40B4-BE49-F238E27FC236}">
                    <a16:creationId xmlns:a16="http://schemas.microsoft.com/office/drawing/2014/main" id="{41336254-E30D-4B96-B8CF-CF175A39E170}"/>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1" name="Freeform 1831">
                <a:extLst>
                  <a:ext uri="{FF2B5EF4-FFF2-40B4-BE49-F238E27FC236}">
                    <a16:creationId xmlns:a16="http://schemas.microsoft.com/office/drawing/2014/main" id="{85E2FD84-39C3-4776-A011-BDDF5DB6E09F}"/>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2" name="Freeform 1832">
                <a:extLst>
                  <a:ext uri="{FF2B5EF4-FFF2-40B4-BE49-F238E27FC236}">
                    <a16:creationId xmlns:a16="http://schemas.microsoft.com/office/drawing/2014/main" id="{E303FD62-819E-456B-9389-46AC7CB26F4A}"/>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3" name="Freeform 1833">
                <a:extLst>
                  <a:ext uri="{FF2B5EF4-FFF2-40B4-BE49-F238E27FC236}">
                    <a16:creationId xmlns:a16="http://schemas.microsoft.com/office/drawing/2014/main" id="{F474B5F5-3092-4CF0-9101-9C4E77A72ECC}"/>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4" name="Freeform 1834">
                <a:extLst>
                  <a:ext uri="{FF2B5EF4-FFF2-40B4-BE49-F238E27FC236}">
                    <a16:creationId xmlns:a16="http://schemas.microsoft.com/office/drawing/2014/main" id="{3E55C904-B12A-44E9-B144-107CA9E11CBF}"/>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5" name="Freeform 1835">
                <a:extLst>
                  <a:ext uri="{FF2B5EF4-FFF2-40B4-BE49-F238E27FC236}">
                    <a16:creationId xmlns:a16="http://schemas.microsoft.com/office/drawing/2014/main" id="{45194454-F63F-44DB-9AE3-0FB45070C5FA}"/>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6" name="Freeform 1836">
                <a:extLst>
                  <a:ext uri="{FF2B5EF4-FFF2-40B4-BE49-F238E27FC236}">
                    <a16:creationId xmlns:a16="http://schemas.microsoft.com/office/drawing/2014/main" id="{DE68FDF2-1778-4FE9-9269-87C9B2AE09E0}"/>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7" name="Freeform 1837">
                <a:extLst>
                  <a:ext uri="{FF2B5EF4-FFF2-40B4-BE49-F238E27FC236}">
                    <a16:creationId xmlns:a16="http://schemas.microsoft.com/office/drawing/2014/main" id="{8B2172DB-84E9-4964-A0A9-89BF61543C0A}"/>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8" name="Freeform 1838">
                <a:extLst>
                  <a:ext uri="{FF2B5EF4-FFF2-40B4-BE49-F238E27FC236}">
                    <a16:creationId xmlns:a16="http://schemas.microsoft.com/office/drawing/2014/main" id="{D173182C-87C6-4844-B869-860C91AFD6A2}"/>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9" name="Freeform 1839">
                <a:extLst>
                  <a:ext uri="{FF2B5EF4-FFF2-40B4-BE49-F238E27FC236}">
                    <a16:creationId xmlns:a16="http://schemas.microsoft.com/office/drawing/2014/main" id="{CF18920E-5ADF-4A74-84DB-D2771CE33ABE}"/>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0" name="Freeform 1840">
                <a:extLst>
                  <a:ext uri="{FF2B5EF4-FFF2-40B4-BE49-F238E27FC236}">
                    <a16:creationId xmlns:a16="http://schemas.microsoft.com/office/drawing/2014/main" id="{935B5B96-0B3F-4EDD-9CBF-9A17008EC859}"/>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1" name="Freeform 1841">
                <a:extLst>
                  <a:ext uri="{FF2B5EF4-FFF2-40B4-BE49-F238E27FC236}">
                    <a16:creationId xmlns:a16="http://schemas.microsoft.com/office/drawing/2014/main" id="{7D487A1A-5ACF-4A6E-8669-EA6588678110}"/>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2" name="Freeform 1842">
                <a:extLst>
                  <a:ext uri="{FF2B5EF4-FFF2-40B4-BE49-F238E27FC236}">
                    <a16:creationId xmlns:a16="http://schemas.microsoft.com/office/drawing/2014/main" id="{540427C3-11FB-40E6-A71F-1A0BF28130AD}"/>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3" name="Freeform 1843">
                <a:extLst>
                  <a:ext uri="{FF2B5EF4-FFF2-40B4-BE49-F238E27FC236}">
                    <a16:creationId xmlns:a16="http://schemas.microsoft.com/office/drawing/2014/main" id="{A0ACFB52-03A4-4F80-A991-83AF9585D825}"/>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4" name="Freeform 1844">
                <a:extLst>
                  <a:ext uri="{FF2B5EF4-FFF2-40B4-BE49-F238E27FC236}">
                    <a16:creationId xmlns:a16="http://schemas.microsoft.com/office/drawing/2014/main" id="{B9E88E29-8A71-423B-AEAF-8F1FB433A7A3}"/>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5" name="Freeform 1845">
                <a:extLst>
                  <a:ext uri="{FF2B5EF4-FFF2-40B4-BE49-F238E27FC236}">
                    <a16:creationId xmlns:a16="http://schemas.microsoft.com/office/drawing/2014/main" id="{AA8F6E0C-D9CA-48C7-A6B7-3BE00CA1C3FF}"/>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6" name="Freeform 1846">
                <a:extLst>
                  <a:ext uri="{FF2B5EF4-FFF2-40B4-BE49-F238E27FC236}">
                    <a16:creationId xmlns:a16="http://schemas.microsoft.com/office/drawing/2014/main" id="{7C330984-48E4-4492-B3AD-0ADD661F2863}"/>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7" name="Freeform 1847">
                <a:extLst>
                  <a:ext uri="{FF2B5EF4-FFF2-40B4-BE49-F238E27FC236}">
                    <a16:creationId xmlns:a16="http://schemas.microsoft.com/office/drawing/2014/main" id="{E50227F9-D3A8-4946-BE6D-2BDECC6476BB}"/>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8" name="Freeform 1848">
                <a:extLst>
                  <a:ext uri="{FF2B5EF4-FFF2-40B4-BE49-F238E27FC236}">
                    <a16:creationId xmlns:a16="http://schemas.microsoft.com/office/drawing/2014/main" id="{2E224021-2BB4-4D79-A5FD-43190B700FCA}"/>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9" name="Freeform 1849">
                <a:extLst>
                  <a:ext uri="{FF2B5EF4-FFF2-40B4-BE49-F238E27FC236}">
                    <a16:creationId xmlns:a16="http://schemas.microsoft.com/office/drawing/2014/main" id="{00CE8A95-BE71-482F-BCE0-3BCC03CF2AB3}"/>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0" name="Freeform 1850">
                <a:extLst>
                  <a:ext uri="{FF2B5EF4-FFF2-40B4-BE49-F238E27FC236}">
                    <a16:creationId xmlns:a16="http://schemas.microsoft.com/office/drawing/2014/main" id="{D981E416-6548-4501-989D-8537AB60581A}"/>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1" name="Freeform 1851">
                <a:extLst>
                  <a:ext uri="{FF2B5EF4-FFF2-40B4-BE49-F238E27FC236}">
                    <a16:creationId xmlns:a16="http://schemas.microsoft.com/office/drawing/2014/main" id="{A5A4AF22-5568-432A-94B0-03C1CADAE2C8}"/>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2" name="Freeform 1852">
                <a:extLst>
                  <a:ext uri="{FF2B5EF4-FFF2-40B4-BE49-F238E27FC236}">
                    <a16:creationId xmlns:a16="http://schemas.microsoft.com/office/drawing/2014/main" id="{16CABA41-C6A9-46E7-9D27-417A09CF8710}"/>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3" name="Freeform 1853">
                <a:extLst>
                  <a:ext uri="{FF2B5EF4-FFF2-40B4-BE49-F238E27FC236}">
                    <a16:creationId xmlns:a16="http://schemas.microsoft.com/office/drawing/2014/main" id="{AB0A7C53-D7C1-4B5F-B0F8-768E5620E23B}"/>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4" name="Freeform 1854">
                <a:extLst>
                  <a:ext uri="{FF2B5EF4-FFF2-40B4-BE49-F238E27FC236}">
                    <a16:creationId xmlns:a16="http://schemas.microsoft.com/office/drawing/2014/main" id="{2CF004C0-BE02-4038-B59A-7C1A66262A49}"/>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5" name="Freeform 1855">
                <a:extLst>
                  <a:ext uri="{FF2B5EF4-FFF2-40B4-BE49-F238E27FC236}">
                    <a16:creationId xmlns:a16="http://schemas.microsoft.com/office/drawing/2014/main" id="{50C807C0-E72E-468E-B880-218BA152BA55}"/>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6" name="Freeform 1856">
                <a:extLst>
                  <a:ext uri="{FF2B5EF4-FFF2-40B4-BE49-F238E27FC236}">
                    <a16:creationId xmlns:a16="http://schemas.microsoft.com/office/drawing/2014/main" id="{B9060316-190F-4B1E-AA67-BB328336397D}"/>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7" name="Freeform 1857">
                <a:extLst>
                  <a:ext uri="{FF2B5EF4-FFF2-40B4-BE49-F238E27FC236}">
                    <a16:creationId xmlns:a16="http://schemas.microsoft.com/office/drawing/2014/main" id="{6F6E29BD-271F-4FDC-9362-6E4B305AF655}"/>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8" name="Freeform 1858">
                <a:extLst>
                  <a:ext uri="{FF2B5EF4-FFF2-40B4-BE49-F238E27FC236}">
                    <a16:creationId xmlns:a16="http://schemas.microsoft.com/office/drawing/2014/main" id="{622D9545-3AAD-4E55-89EE-4EED1C85938D}"/>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9" name="Freeform 1859">
                <a:extLst>
                  <a:ext uri="{FF2B5EF4-FFF2-40B4-BE49-F238E27FC236}">
                    <a16:creationId xmlns:a16="http://schemas.microsoft.com/office/drawing/2014/main" id="{48C80FEB-6D8A-4777-B72A-5DF58120E8C3}"/>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0" name="Freeform 1860">
                <a:extLst>
                  <a:ext uri="{FF2B5EF4-FFF2-40B4-BE49-F238E27FC236}">
                    <a16:creationId xmlns:a16="http://schemas.microsoft.com/office/drawing/2014/main" id="{55195A0E-9952-4474-BEA3-BBA5E6382E0E}"/>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1" name="Freeform 1861">
                <a:extLst>
                  <a:ext uri="{FF2B5EF4-FFF2-40B4-BE49-F238E27FC236}">
                    <a16:creationId xmlns:a16="http://schemas.microsoft.com/office/drawing/2014/main" id="{0B74F06C-12CB-41BA-BAE9-153549E908AF}"/>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2" name="Freeform 1862">
                <a:extLst>
                  <a:ext uri="{FF2B5EF4-FFF2-40B4-BE49-F238E27FC236}">
                    <a16:creationId xmlns:a16="http://schemas.microsoft.com/office/drawing/2014/main" id="{27D150A3-A8E2-47AB-ACD9-9814CC38F29D}"/>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3" name="Freeform 1863">
                <a:extLst>
                  <a:ext uri="{FF2B5EF4-FFF2-40B4-BE49-F238E27FC236}">
                    <a16:creationId xmlns:a16="http://schemas.microsoft.com/office/drawing/2014/main" id="{10375986-D1B8-45AA-B6AA-FAF52D788A8F}"/>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4" name="Freeform 1864">
                <a:extLst>
                  <a:ext uri="{FF2B5EF4-FFF2-40B4-BE49-F238E27FC236}">
                    <a16:creationId xmlns:a16="http://schemas.microsoft.com/office/drawing/2014/main" id="{22FF67E0-C4EB-45C1-9157-EC674527037E}"/>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5" name="Freeform 1865">
                <a:extLst>
                  <a:ext uri="{FF2B5EF4-FFF2-40B4-BE49-F238E27FC236}">
                    <a16:creationId xmlns:a16="http://schemas.microsoft.com/office/drawing/2014/main" id="{493001A4-38E4-4769-AF79-88061E33F5F6}"/>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6" name="Freeform 1866">
                <a:extLst>
                  <a:ext uri="{FF2B5EF4-FFF2-40B4-BE49-F238E27FC236}">
                    <a16:creationId xmlns:a16="http://schemas.microsoft.com/office/drawing/2014/main" id="{DBDC53B9-1A48-4B4F-8DD1-9135795BA4D6}"/>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7" name="Freeform 1867">
                <a:extLst>
                  <a:ext uri="{FF2B5EF4-FFF2-40B4-BE49-F238E27FC236}">
                    <a16:creationId xmlns:a16="http://schemas.microsoft.com/office/drawing/2014/main" id="{252D8A1C-9618-4A74-B7AB-063A854C271C}"/>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8" name="Freeform 1868">
                <a:extLst>
                  <a:ext uri="{FF2B5EF4-FFF2-40B4-BE49-F238E27FC236}">
                    <a16:creationId xmlns:a16="http://schemas.microsoft.com/office/drawing/2014/main" id="{301F13F9-959B-43E8-A129-CC911437DBFF}"/>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9" name="Freeform 1869">
                <a:extLst>
                  <a:ext uri="{FF2B5EF4-FFF2-40B4-BE49-F238E27FC236}">
                    <a16:creationId xmlns:a16="http://schemas.microsoft.com/office/drawing/2014/main" id="{3293AF22-A121-4718-BE49-9747699CFCC9}"/>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0" name="Freeform 1870">
                <a:extLst>
                  <a:ext uri="{FF2B5EF4-FFF2-40B4-BE49-F238E27FC236}">
                    <a16:creationId xmlns:a16="http://schemas.microsoft.com/office/drawing/2014/main" id="{92559E14-5A25-4E85-97E8-95AF9EE0E0D3}"/>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1" name="Freeform 1871">
                <a:extLst>
                  <a:ext uri="{FF2B5EF4-FFF2-40B4-BE49-F238E27FC236}">
                    <a16:creationId xmlns:a16="http://schemas.microsoft.com/office/drawing/2014/main" id="{DEFFE92B-0DDB-4442-8C0A-DA7978183B53}"/>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2" name="Freeform 1872">
                <a:extLst>
                  <a:ext uri="{FF2B5EF4-FFF2-40B4-BE49-F238E27FC236}">
                    <a16:creationId xmlns:a16="http://schemas.microsoft.com/office/drawing/2014/main" id="{C243B52B-D19E-46DA-9B51-8A2F3690F9CA}"/>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3" name="Freeform 1873">
                <a:extLst>
                  <a:ext uri="{FF2B5EF4-FFF2-40B4-BE49-F238E27FC236}">
                    <a16:creationId xmlns:a16="http://schemas.microsoft.com/office/drawing/2014/main" id="{A5829883-A184-49B1-9FA6-6CEA85CE27B4}"/>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4" name="Freeform 1874">
                <a:extLst>
                  <a:ext uri="{FF2B5EF4-FFF2-40B4-BE49-F238E27FC236}">
                    <a16:creationId xmlns:a16="http://schemas.microsoft.com/office/drawing/2014/main" id="{DA61C8E3-6FE3-47A9-82B7-B7FBFF2C7658}"/>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5" name="Freeform 1875">
                <a:extLst>
                  <a:ext uri="{FF2B5EF4-FFF2-40B4-BE49-F238E27FC236}">
                    <a16:creationId xmlns:a16="http://schemas.microsoft.com/office/drawing/2014/main" id="{F0553005-5D93-47CD-AC77-1708FAE6B861}"/>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6" name="Freeform 1876">
                <a:extLst>
                  <a:ext uri="{FF2B5EF4-FFF2-40B4-BE49-F238E27FC236}">
                    <a16:creationId xmlns:a16="http://schemas.microsoft.com/office/drawing/2014/main" id="{C6690226-E747-4E37-BD7D-ECCE4C9BEC99}"/>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7" name="Freeform 1877">
                <a:extLst>
                  <a:ext uri="{FF2B5EF4-FFF2-40B4-BE49-F238E27FC236}">
                    <a16:creationId xmlns:a16="http://schemas.microsoft.com/office/drawing/2014/main" id="{7AC90F5A-3E64-4916-879A-11391CE79D97}"/>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8" name="Freeform 1878">
                <a:extLst>
                  <a:ext uri="{FF2B5EF4-FFF2-40B4-BE49-F238E27FC236}">
                    <a16:creationId xmlns:a16="http://schemas.microsoft.com/office/drawing/2014/main" id="{1224EC79-9FB4-40E5-9293-F49BA9207B80}"/>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9" name="Freeform 1879">
                <a:extLst>
                  <a:ext uri="{FF2B5EF4-FFF2-40B4-BE49-F238E27FC236}">
                    <a16:creationId xmlns:a16="http://schemas.microsoft.com/office/drawing/2014/main" id="{DCE58512-DFC5-4BD2-9F59-E150267ACEC3}"/>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0" name="Freeform 1880">
                <a:extLst>
                  <a:ext uri="{FF2B5EF4-FFF2-40B4-BE49-F238E27FC236}">
                    <a16:creationId xmlns:a16="http://schemas.microsoft.com/office/drawing/2014/main" id="{5A4E31B0-AC19-4E8E-8EB7-136840AFCD38}"/>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1" name="Freeform 1881">
                <a:extLst>
                  <a:ext uri="{FF2B5EF4-FFF2-40B4-BE49-F238E27FC236}">
                    <a16:creationId xmlns:a16="http://schemas.microsoft.com/office/drawing/2014/main" id="{068DD6F9-4AF0-4655-87CD-43677273D3F1}"/>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2" name="Freeform 1882">
                <a:extLst>
                  <a:ext uri="{FF2B5EF4-FFF2-40B4-BE49-F238E27FC236}">
                    <a16:creationId xmlns:a16="http://schemas.microsoft.com/office/drawing/2014/main" id="{DD262AE3-0898-4DC1-8E64-6CD692E330A3}"/>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3" name="Freeform 1883">
                <a:extLst>
                  <a:ext uri="{FF2B5EF4-FFF2-40B4-BE49-F238E27FC236}">
                    <a16:creationId xmlns:a16="http://schemas.microsoft.com/office/drawing/2014/main" id="{409FCFAE-FA5E-4327-AAC0-807613F0C811}"/>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4" name="Freeform 1884">
                <a:extLst>
                  <a:ext uri="{FF2B5EF4-FFF2-40B4-BE49-F238E27FC236}">
                    <a16:creationId xmlns:a16="http://schemas.microsoft.com/office/drawing/2014/main" id="{9097BC3A-977D-41EE-A9D9-26A25D76CB28}"/>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5" name="Freeform 1885">
                <a:extLst>
                  <a:ext uri="{FF2B5EF4-FFF2-40B4-BE49-F238E27FC236}">
                    <a16:creationId xmlns:a16="http://schemas.microsoft.com/office/drawing/2014/main" id="{C48F4FF7-DE1D-4EAB-9B70-C3E54DEC97B7}"/>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6" name="Freeform 1886">
                <a:extLst>
                  <a:ext uri="{FF2B5EF4-FFF2-40B4-BE49-F238E27FC236}">
                    <a16:creationId xmlns:a16="http://schemas.microsoft.com/office/drawing/2014/main" id="{19E27A8E-9034-4942-BE29-47F1EBF21B81}"/>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7" name="Freeform 1887">
                <a:extLst>
                  <a:ext uri="{FF2B5EF4-FFF2-40B4-BE49-F238E27FC236}">
                    <a16:creationId xmlns:a16="http://schemas.microsoft.com/office/drawing/2014/main" id="{67ED7F17-6913-4C59-8A68-EF57AD084DA3}"/>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8" name="Freeform 1888">
                <a:extLst>
                  <a:ext uri="{FF2B5EF4-FFF2-40B4-BE49-F238E27FC236}">
                    <a16:creationId xmlns:a16="http://schemas.microsoft.com/office/drawing/2014/main" id="{948191FC-010F-479A-A26E-41D04FFD0133}"/>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9" name="Freeform 1889">
                <a:extLst>
                  <a:ext uri="{FF2B5EF4-FFF2-40B4-BE49-F238E27FC236}">
                    <a16:creationId xmlns:a16="http://schemas.microsoft.com/office/drawing/2014/main" id="{068915B2-6352-4136-A0D5-79EA31693C2D}"/>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0" name="Freeform 1890">
                <a:extLst>
                  <a:ext uri="{FF2B5EF4-FFF2-40B4-BE49-F238E27FC236}">
                    <a16:creationId xmlns:a16="http://schemas.microsoft.com/office/drawing/2014/main" id="{04560E1A-AAD6-46AC-A463-F0473F5A6EEA}"/>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1" name="Freeform 1891">
                <a:extLst>
                  <a:ext uri="{FF2B5EF4-FFF2-40B4-BE49-F238E27FC236}">
                    <a16:creationId xmlns:a16="http://schemas.microsoft.com/office/drawing/2014/main" id="{1B56AEEB-4DA6-4464-86D2-5A268C34E994}"/>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2" name="Freeform 1892">
                <a:extLst>
                  <a:ext uri="{FF2B5EF4-FFF2-40B4-BE49-F238E27FC236}">
                    <a16:creationId xmlns:a16="http://schemas.microsoft.com/office/drawing/2014/main" id="{3154F5E9-84AC-4D82-8554-0ECD58B47466}"/>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3" name="Freeform 1893">
                <a:extLst>
                  <a:ext uri="{FF2B5EF4-FFF2-40B4-BE49-F238E27FC236}">
                    <a16:creationId xmlns:a16="http://schemas.microsoft.com/office/drawing/2014/main" id="{E13F7626-CF8B-4038-A233-0A7E63AC2B6C}"/>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4" name="Freeform 1894">
                <a:extLst>
                  <a:ext uri="{FF2B5EF4-FFF2-40B4-BE49-F238E27FC236}">
                    <a16:creationId xmlns:a16="http://schemas.microsoft.com/office/drawing/2014/main" id="{B189DDD7-2268-4F3A-BFD8-41816F803898}"/>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8" name="Group 1895">
              <a:extLst>
                <a:ext uri="{FF2B5EF4-FFF2-40B4-BE49-F238E27FC236}">
                  <a16:creationId xmlns:a16="http://schemas.microsoft.com/office/drawing/2014/main" id="{6D3F688E-339F-4308-B404-F9ABA60844B7}"/>
                </a:ext>
              </a:extLst>
            </p:cNvPr>
            <p:cNvGrpSpPr>
              <a:grpSpLocks noChangeAspect="1"/>
            </p:cNvGrpSpPr>
            <p:nvPr/>
          </p:nvGrpSpPr>
          <p:grpSpPr bwMode="auto">
            <a:xfrm>
              <a:off x="1132" y="2971"/>
              <a:ext cx="515" cy="374"/>
              <a:chOff x="1398" y="2352"/>
              <a:chExt cx="906" cy="1113"/>
            </a:xfrm>
          </p:grpSpPr>
          <p:sp>
            <p:nvSpPr>
              <p:cNvPr id="25" name="Freeform 1896">
                <a:extLst>
                  <a:ext uri="{FF2B5EF4-FFF2-40B4-BE49-F238E27FC236}">
                    <a16:creationId xmlns:a16="http://schemas.microsoft.com/office/drawing/2014/main" id="{CD253D33-F20F-445F-A5A6-6822478CF85D}"/>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 name="Freeform 1897">
                <a:extLst>
                  <a:ext uri="{FF2B5EF4-FFF2-40B4-BE49-F238E27FC236}">
                    <a16:creationId xmlns:a16="http://schemas.microsoft.com/office/drawing/2014/main" id="{75732995-FA80-40B0-B6B6-2823483DE2AF}"/>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 name="Freeform 1898">
                <a:extLst>
                  <a:ext uri="{FF2B5EF4-FFF2-40B4-BE49-F238E27FC236}">
                    <a16:creationId xmlns:a16="http://schemas.microsoft.com/office/drawing/2014/main" id="{5174A75A-D50E-4C85-88FF-5655444CB836}"/>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 name="Freeform 1899">
                <a:extLst>
                  <a:ext uri="{FF2B5EF4-FFF2-40B4-BE49-F238E27FC236}">
                    <a16:creationId xmlns:a16="http://schemas.microsoft.com/office/drawing/2014/main" id="{4A390792-0567-4BC5-93EF-D9BAB8279DD3}"/>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 name="Freeform 1900">
                <a:extLst>
                  <a:ext uri="{FF2B5EF4-FFF2-40B4-BE49-F238E27FC236}">
                    <a16:creationId xmlns:a16="http://schemas.microsoft.com/office/drawing/2014/main" id="{0644D76A-4983-4BB7-9533-2DDB3802046F}"/>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 name="Freeform 1901">
                <a:extLst>
                  <a:ext uri="{FF2B5EF4-FFF2-40B4-BE49-F238E27FC236}">
                    <a16:creationId xmlns:a16="http://schemas.microsoft.com/office/drawing/2014/main" id="{7EEB2C17-F121-4AEE-BA86-EA7FD5C44016}"/>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 name="Freeform 1902">
                <a:extLst>
                  <a:ext uri="{FF2B5EF4-FFF2-40B4-BE49-F238E27FC236}">
                    <a16:creationId xmlns:a16="http://schemas.microsoft.com/office/drawing/2014/main" id="{485D1508-4699-4601-92A5-2AF9B3424A5A}"/>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 name="Freeform 1903">
                <a:extLst>
                  <a:ext uri="{FF2B5EF4-FFF2-40B4-BE49-F238E27FC236}">
                    <a16:creationId xmlns:a16="http://schemas.microsoft.com/office/drawing/2014/main" id="{810B23B4-9A15-4C5B-B302-3AFDCD2CA9F9}"/>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 name="Freeform 1904">
                <a:extLst>
                  <a:ext uri="{FF2B5EF4-FFF2-40B4-BE49-F238E27FC236}">
                    <a16:creationId xmlns:a16="http://schemas.microsoft.com/office/drawing/2014/main" id="{42CEAC32-6482-4FB0-8330-0C65E30E36B2}"/>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 name="Freeform 1905">
                <a:extLst>
                  <a:ext uri="{FF2B5EF4-FFF2-40B4-BE49-F238E27FC236}">
                    <a16:creationId xmlns:a16="http://schemas.microsoft.com/office/drawing/2014/main" id="{B1DDC2B2-1D39-4ECD-B9FB-6A7FBC47E5C6}"/>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 name="Freeform 1906">
                <a:extLst>
                  <a:ext uri="{FF2B5EF4-FFF2-40B4-BE49-F238E27FC236}">
                    <a16:creationId xmlns:a16="http://schemas.microsoft.com/office/drawing/2014/main" id="{263F060F-9118-4039-9379-2B1B017CBB57}"/>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 name="Freeform 1907">
                <a:extLst>
                  <a:ext uri="{FF2B5EF4-FFF2-40B4-BE49-F238E27FC236}">
                    <a16:creationId xmlns:a16="http://schemas.microsoft.com/office/drawing/2014/main" id="{0F4D29D6-72DF-43BD-903B-97B9A4AA4A6F}"/>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 name="Freeform 1908">
                <a:extLst>
                  <a:ext uri="{FF2B5EF4-FFF2-40B4-BE49-F238E27FC236}">
                    <a16:creationId xmlns:a16="http://schemas.microsoft.com/office/drawing/2014/main" id="{6C19E7F1-2113-4DDB-878D-BB5E411BC441}"/>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 name="Freeform 1909">
                <a:extLst>
                  <a:ext uri="{FF2B5EF4-FFF2-40B4-BE49-F238E27FC236}">
                    <a16:creationId xmlns:a16="http://schemas.microsoft.com/office/drawing/2014/main" id="{B1B678B2-374D-41B2-B35C-04289AE83221}"/>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 name="Freeform 1910">
                <a:extLst>
                  <a:ext uri="{FF2B5EF4-FFF2-40B4-BE49-F238E27FC236}">
                    <a16:creationId xmlns:a16="http://schemas.microsoft.com/office/drawing/2014/main" id="{5E32A34D-8762-4E15-B692-905EA8B8B89C}"/>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 name="Freeform 1911">
                <a:extLst>
                  <a:ext uri="{FF2B5EF4-FFF2-40B4-BE49-F238E27FC236}">
                    <a16:creationId xmlns:a16="http://schemas.microsoft.com/office/drawing/2014/main" id="{8EB2CDE1-8B58-4AD6-98B7-D79FC18B98F5}"/>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 name="Freeform 1912">
                <a:extLst>
                  <a:ext uri="{FF2B5EF4-FFF2-40B4-BE49-F238E27FC236}">
                    <a16:creationId xmlns:a16="http://schemas.microsoft.com/office/drawing/2014/main" id="{3D5FC291-DA87-4868-BD82-80F91EAE1C42}"/>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 name="Freeform 1913">
                <a:extLst>
                  <a:ext uri="{FF2B5EF4-FFF2-40B4-BE49-F238E27FC236}">
                    <a16:creationId xmlns:a16="http://schemas.microsoft.com/office/drawing/2014/main" id="{4CF80E7F-60AE-4DEF-B459-FF6BD947F6BA}"/>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 name="Freeform 1914">
                <a:extLst>
                  <a:ext uri="{FF2B5EF4-FFF2-40B4-BE49-F238E27FC236}">
                    <a16:creationId xmlns:a16="http://schemas.microsoft.com/office/drawing/2014/main" id="{414E6582-6339-4792-BB5F-ED539F62CFBC}"/>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 name="Freeform 1915">
                <a:extLst>
                  <a:ext uri="{FF2B5EF4-FFF2-40B4-BE49-F238E27FC236}">
                    <a16:creationId xmlns:a16="http://schemas.microsoft.com/office/drawing/2014/main" id="{D66E2CD8-E87E-4464-994C-2FC5030AD983}"/>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 name="Freeform 1916">
                <a:extLst>
                  <a:ext uri="{FF2B5EF4-FFF2-40B4-BE49-F238E27FC236}">
                    <a16:creationId xmlns:a16="http://schemas.microsoft.com/office/drawing/2014/main" id="{E16EB4CB-0CF4-48E4-9DA6-16BB308F9359}"/>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 name="Freeform 1917">
                <a:extLst>
                  <a:ext uri="{FF2B5EF4-FFF2-40B4-BE49-F238E27FC236}">
                    <a16:creationId xmlns:a16="http://schemas.microsoft.com/office/drawing/2014/main" id="{A6E9B438-4048-4CE8-9412-D1EABA90EA21}"/>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 name="Freeform 1918">
                <a:extLst>
                  <a:ext uri="{FF2B5EF4-FFF2-40B4-BE49-F238E27FC236}">
                    <a16:creationId xmlns:a16="http://schemas.microsoft.com/office/drawing/2014/main" id="{AEE21824-FD2F-4DB5-9C8F-0195A7F33FE8}"/>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 name="Freeform 1919">
                <a:extLst>
                  <a:ext uri="{FF2B5EF4-FFF2-40B4-BE49-F238E27FC236}">
                    <a16:creationId xmlns:a16="http://schemas.microsoft.com/office/drawing/2014/main" id="{681E9B69-0A76-4B67-8581-62212D4E09DB}"/>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 name="Freeform 1920">
                <a:extLst>
                  <a:ext uri="{FF2B5EF4-FFF2-40B4-BE49-F238E27FC236}">
                    <a16:creationId xmlns:a16="http://schemas.microsoft.com/office/drawing/2014/main" id="{1C5AFDE1-FD95-4316-B57D-0D3338FCCF65}"/>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 name="Freeform 1921">
                <a:extLst>
                  <a:ext uri="{FF2B5EF4-FFF2-40B4-BE49-F238E27FC236}">
                    <a16:creationId xmlns:a16="http://schemas.microsoft.com/office/drawing/2014/main" id="{F9A8A136-90B3-4BAF-9B9D-D0C52E1165FF}"/>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 name="Freeform 1922">
                <a:extLst>
                  <a:ext uri="{FF2B5EF4-FFF2-40B4-BE49-F238E27FC236}">
                    <a16:creationId xmlns:a16="http://schemas.microsoft.com/office/drawing/2014/main" id="{45AC0E42-EB26-48A6-B653-A3B8BD1BEDCC}"/>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 name="Freeform 1923">
                <a:extLst>
                  <a:ext uri="{FF2B5EF4-FFF2-40B4-BE49-F238E27FC236}">
                    <a16:creationId xmlns:a16="http://schemas.microsoft.com/office/drawing/2014/main" id="{4A99E2C8-94C3-48C7-9D64-5F51914B0757}"/>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 name="Freeform 1924">
                <a:extLst>
                  <a:ext uri="{FF2B5EF4-FFF2-40B4-BE49-F238E27FC236}">
                    <a16:creationId xmlns:a16="http://schemas.microsoft.com/office/drawing/2014/main" id="{700CF329-600E-48C6-9724-130EA8C232C8}"/>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 name="Freeform 1925">
                <a:extLst>
                  <a:ext uri="{FF2B5EF4-FFF2-40B4-BE49-F238E27FC236}">
                    <a16:creationId xmlns:a16="http://schemas.microsoft.com/office/drawing/2014/main" id="{15C069E7-4637-43BC-88C2-57BEE7068CAF}"/>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 name="Freeform 1926">
                <a:extLst>
                  <a:ext uri="{FF2B5EF4-FFF2-40B4-BE49-F238E27FC236}">
                    <a16:creationId xmlns:a16="http://schemas.microsoft.com/office/drawing/2014/main" id="{59B91906-4AB8-4957-ADA5-46B02AF75B30}"/>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 name="Freeform 1927">
                <a:extLst>
                  <a:ext uri="{FF2B5EF4-FFF2-40B4-BE49-F238E27FC236}">
                    <a16:creationId xmlns:a16="http://schemas.microsoft.com/office/drawing/2014/main" id="{AE9D35D5-961F-459D-8D62-70F4C3A8ACF4}"/>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 name="Freeform 1928">
                <a:extLst>
                  <a:ext uri="{FF2B5EF4-FFF2-40B4-BE49-F238E27FC236}">
                    <a16:creationId xmlns:a16="http://schemas.microsoft.com/office/drawing/2014/main" id="{5BF74964-BD37-465F-B04B-3F3D3125DCD3}"/>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 name="Freeform 1929">
                <a:extLst>
                  <a:ext uri="{FF2B5EF4-FFF2-40B4-BE49-F238E27FC236}">
                    <a16:creationId xmlns:a16="http://schemas.microsoft.com/office/drawing/2014/main" id="{A5510E48-43C1-401B-9266-5D62891CE50E}"/>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 name="Freeform 1930">
                <a:extLst>
                  <a:ext uri="{FF2B5EF4-FFF2-40B4-BE49-F238E27FC236}">
                    <a16:creationId xmlns:a16="http://schemas.microsoft.com/office/drawing/2014/main" id="{FE98AF8E-F4A5-4646-A900-F3DCAEB9CC28}"/>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 name="Freeform 1931">
                <a:extLst>
                  <a:ext uri="{FF2B5EF4-FFF2-40B4-BE49-F238E27FC236}">
                    <a16:creationId xmlns:a16="http://schemas.microsoft.com/office/drawing/2014/main" id="{0BE2A03E-C8F9-4094-B7CB-5FB4E6C8C14D}"/>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 name="Freeform 1932">
                <a:extLst>
                  <a:ext uri="{FF2B5EF4-FFF2-40B4-BE49-F238E27FC236}">
                    <a16:creationId xmlns:a16="http://schemas.microsoft.com/office/drawing/2014/main" id="{37696B7B-1054-429F-9705-BC80158D95ED}"/>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 name="Freeform 1933">
                <a:extLst>
                  <a:ext uri="{FF2B5EF4-FFF2-40B4-BE49-F238E27FC236}">
                    <a16:creationId xmlns:a16="http://schemas.microsoft.com/office/drawing/2014/main" id="{4A42A0CB-EB64-4C59-9B06-9E2570F5E5E5}"/>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 name="Freeform 1934">
                <a:extLst>
                  <a:ext uri="{FF2B5EF4-FFF2-40B4-BE49-F238E27FC236}">
                    <a16:creationId xmlns:a16="http://schemas.microsoft.com/office/drawing/2014/main" id="{4F704B81-7535-4D30-9B19-D71B80E7758F}"/>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4" name="Freeform 1935">
                <a:extLst>
                  <a:ext uri="{FF2B5EF4-FFF2-40B4-BE49-F238E27FC236}">
                    <a16:creationId xmlns:a16="http://schemas.microsoft.com/office/drawing/2014/main" id="{5FF94A5D-D1CC-4AC0-9B61-37CF232B5E61}"/>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 name="Freeform 1936">
                <a:extLst>
                  <a:ext uri="{FF2B5EF4-FFF2-40B4-BE49-F238E27FC236}">
                    <a16:creationId xmlns:a16="http://schemas.microsoft.com/office/drawing/2014/main" id="{4C3F3BAF-1A41-422B-A519-2560ADE1A6FD}"/>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 name="Freeform 1937">
                <a:extLst>
                  <a:ext uri="{FF2B5EF4-FFF2-40B4-BE49-F238E27FC236}">
                    <a16:creationId xmlns:a16="http://schemas.microsoft.com/office/drawing/2014/main" id="{85C46526-58FE-4420-AB54-E5A8283EBECF}"/>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 name="Freeform 1938">
                <a:extLst>
                  <a:ext uri="{FF2B5EF4-FFF2-40B4-BE49-F238E27FC236}">
                    <a16:creationId xmlns:a16="http://schemas.microsoft.com/office/drawing/2014/main" id="{8C67EA49-1A33-46CA-AAF5-8BF187AF1702}"/>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 name="Freeform 1939">
                <a:extLst>
                  <a:ext uri="{FF2B5EF4-FFF2-40B4-BE49-F238E27FC236}">
                    <a16:creationId xmlns:a16="http://schemas.microsoft.com/office/drawing/2014/main" id="{998FFB87-28C7-49BB-A881-96B2FDA1FDA4}"/>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 name="Freeform 1940">
                <a:extLst>
                  <a:ext uri="{FF2B5EF4-FFF2-40B4-BE49-F238E27FC236}">
                    <a16:creationId xmlns:a16="http://schemas.microsoft.com/office/drawing/2014/main" id="{718B5D89-1FDB-4B4D-983C-56698FC43B62}"/>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 name="Freeform 1941">
                <a:extLst>
                  <a:ext uri="{FF2B5EF4-FFF2-40B4-BE49-F238E27FC236}">
                    <a16:creationId xmlns:a16="http://schemas.microsoft.com/office/drawing/2014/main" id="{3DE1EE1B-CE65-4F4F-87F5-81584031FDE1}"/>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 name="Freeform 1942">
                <a:extLst>
                  <a:ext uri="{FF2B5EF4-FFF2-40B4-BE49-F238E27FC236}">
                    <a16:creationId xmlns:a16="http://schemas.microsoft.com/office/drawing/2014/main" id="{6572A0B6-20BB-4200-ABD5-58EE669E36BC}"/>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 name="Freeform 1943">
                <a:extLst>
                  <a:ext uri="{FF2B5EF4-FFF2-40B4-BE49-F238E27FC236}">
                    <a16:creationId xmlns:a16="http://schemas.microsoft.com/office/drawing/2014/main" id="{ECF7493E-4BC2-4554-A995-6F0A9A4FE851}"/>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 name="Freeform 1944">
                <a:extLst>
                  <a:ext uri="{FF2B5EF4-FFF2-40B4-BE49-F238E27FC236}">
                    <a16:creationId xmlns:a16="http://schemas.microsoft.com/office/drawing/2014/main" id="{E9F2C6C5-93FB-4331-A1C8-97E730520A79}"/>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 name="Freeform 1945">
                <a:extLst>
                  <a:ext uri="{FF2B5EF4-FFF2-40B4-BE49-F238E27FC236}">
                    <a16:creationId xmlns:a16="http://schemas.microsoft.com/office/drawing/2014/main" id="{C6C1E683-88B7-45A8-BC0C-3BB8A4F96878}"/>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 name="Freeform 1946">
                <a:extLst>
                  <a:ext uri="{FF2B5EF4-FFF2-40B4-BE49-F238E27FC236}">
                    <a16:creationId xmlns:a16="http://schemas.microsoft.com/office/drawing/2014/main" id="{BCB45E04-90E4-45EF-81E3-0E25AECCE61F}"/>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 name="Freeform 1947">
                <a:extLst>
                  <a:ext uri="{FF2B5EF4-FFF2-40B4-BE49-F238E27FC236}">
                    <a16:creationId xmlns:a16="http://schemas.microsoft.com/office/drawing/2014/main" id="{C3270254-A773-414D-9ACD-0A8432E70382}"/>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 name="Freeform 1948">
                <a:extLst>
                  <a:ext uri="{FF2B5EF4-FFF2-40B4-BE49-F238E27FC236}">
                    <a16:creationId xmlns:a16="http://schemas.microsoft.com/office/drawing/2014/main" id="{D6DFCABF-B67C-4434-B2E8-910B51BA557C}"/>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 name="Freeform 1949">
                <a:extLst>
                  <a:ext uri="{FF2B5EF4-FFF2-40B4-BE49-F238E27FC236}">
                    <a16:creationId xmlns:a16="http://schemas.microsoft.com/office/drawing/2014/main" id="{F09AE256-000D-4423-AE6B-DE936803E8FE}"/>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 name="Freeform 1950">
                <a:extLst>
                  <a:ext uri="{FF2B5EF4-FFF2-40B4-BE49-F238E27FC236}">
                    <a16:creationId xmlns:a16="http://schemas.microsoft.com/office/drawing/2014/main" id="{4CB086F3-8063-49CD-9F86-3B9AFA3C68EB}"/>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 name="Freeform 1951">
                <a:extLst>
                  <a:ext uri="{FF2B5EF4-FFF2-40B4-BE49-F238E27FC236}">
                    <a16:creationId xmlns:a16="http://schemas.microsoft.com/office/drawing/2014/main" id="{C8398C09-8FA4-4A4F-B4A3-12BBF653D0EA}"/>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 name="Freeform 1952">
                <a:extLst>
                  <a:ext uri="{FF2B5EF4-FFF2-40B4-BE49-F238E27FC236}">
                    <a16:creationId xmlns:a16="http://schemas.microsoft.com/office/drawing/2014/main" id="{CB88513C-06B5-4690-8018-396309E14CA5}"/>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 name="Freeform 1953">
                <a:extLst>
                  <a:ext uri="{FF2B5EF4-FFF2-40B4-BE49-F238E27FC236}">
                    <a16:creationId xmlns:a16="http://schemas.microsoft.com/office/drawing/2014/main" id="{7C7E064F-F2D8-463E-A339-A2A3F867F9FD}"/>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 name="Freeform 1954">
                <a:extLst>
                  <a:ext uri="{FF2B5EF4-FFF2-40B4-BE49-F238E27FC236}">
                    <a16:creationId xmlns:a16="http://schemas.microsoft.com/office/drawing/2014/main" id="{5EC627E1-37CE-4ECD-88FB-25F6C1A0E540}"/>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4" name="Freeform 1955">
                <a:extLst>
                  <a:ext uri="{FF2B5EF4-FFF2-40B4-BE49-F238E27FC236}">
                    <a16:creationId xmlns:a16="http://schemas.microsoft.com/office/drawing/2014/main" id="{13FAC2F9-DDDF-48FB-9A8F-BDE652EA71CC}"/>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 name="Freeform 1956">
                <a:extLst>
                  <a:ext uri="{FF2B5EF4-FFF2-40B4-BE49-F238E27FC236}">
                    <a16:creationId xmlns:a16="http://schemas.microsoft.com/office/drawing/2014/main" id="{F7B46A06-2F55-4984-88DE-F4619685A2ED}"/>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 name="Freeform 1957">
                <a:extLst>
                  <a:ext uri="{FF2B5EF4-FFF2-40B4-BE49-F238E27FC236}">
                    <a16:creationId xmlns:a16="http://schemas.microsoft.com/office/drawing/2014/main" id="{8AE88FC4-9ACF-4A49-B76E-776C9F97B076}"/>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 name="Freeform 1958">
                <a:extLst>
                  <a:ext uri="{FF2B5EF4-FFF2-40B4-BE49-F238E27FC236}">
                    <a16:creationId xmlns:a16="http://schemas.microsoft.com/office/drawing/2014/main" id="{5AFA42F3-BDA7-47C0-B577-88768010BF14}"/>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 name="Freeform 1959">
                <a:extLst>
                  <a:ext uri="{FF2B5EF4-FFF2-40B4-BE49-F238E27FC236}">
                    <a16:creationId xmlns:a16="http://schemas.microsoft.com/office/drawing/2014/main" id="{42BB50D7-55D6-4F5E-BA89-EA9185D8AFBA}"/>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 name="Freeform 1960">
                <a:extLst>
                  <a:ext uri="{FF2B5EF4-FFF2-40B4-BE49-F238E27FC236}">
                    <a16:creationId xmlns:a16="http://schemas.microsoft.com/office/drawing/2014/main" id="{228ED60A-1A55-49FF-81E7-DDC6CAC0F68C}"/>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 name="Freeform 1961">
                <a:extLst>
                  <a:ext uri="{FF2B5EF4-FFF2-40B4-BE49-F238E27FC236}">
                    <a16:creationId xmlns:a16="http://schemas.microsoft.com/office/drawing/2014/main" id="{75DF5DC1-9AC0-40A5-8701-BD003AC10208}"/>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 name="Freeform 1962">
                <a:extLst>
                  <a:ext uri="{FF2B5EF4-FFF2-40B4-BE49-F238E27FC236}">
                    <a16:creationId xmlns:a16="http://schemas.microsoft.com/office/drawing/2014/main" id="{0D0713B3-33DA-4A31-B221-29801D431CBB}"/>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 name="Freeform 1963">
                <a:extLst>
                  <a:ext uri="{FF2B5EF4-FFF2-40B4-BE49-F238E27FC236}">
                    <a16:creationId xmlns:a16="http://schemas.microsoft.com/office/drawing/2014/main" id="{CD7386DE-6365-4808-B0C1-689DBA0D88AE}"/>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 name="Freeform 1964">
                <a:extLst>
                  <a:ext uri="{FF2B5EF4-FFF2-40B4-BE49-F238E27FC236}">
                    <a16:creationId xmlns:a16="http://schemas.microsoft.com/office/drawing/2014/main" id="{C0180A8D-5156-4F67-92C9-8567B2679862}"/>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 name="Freeform 1965">
                <a:extLst>
                  <a:ext uri="{FF2B5EF4-FFF2-40B4-BE49-F238E27FC236}">
                    <a16:creationId xmlns:a16="http://schemas.microsoft.com/office/drawing/2014/main" id="{45060FBD-54DD-4CC2-ACA7-059A4A028489}"/>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 name="Freeform 1966">
                <a:extLst>
                  <a:ext uri="{FF2B5EF4-FFF2-40B4-BE49-F238E27FC236}">
                    <a16:creationId xmlns:a16="http://schemas.microsoft.com/office/drawing/2014/main" id="{39848D33-E415-41EE-AA50-D13085DF7CA8}"/>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 name="Freeform 1967">
                <a:extLst>
                  <a:ext uri="{FF2B5EF4-FFF2-40B4-BE49-F238E27FC236}">
                    <a16:creationId xmlns:a16="http://schemas.microsoft.com/office/drawing/2014/main" id="{127D0B09-1B42-4F28-9DCF-BEB2C033535D}"/>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 name="Freeform 1968">
                <a:extLst>
                  <a:ext uri="{FF2B5EF4-FFF2-40B4-BE49-F238E27FC236}">
                    <a16:creationId xmlns:a16="http://schemas.microsoft.com/office/drawing/2014/main" id="{84BC6CD6-F791-4D2C-B641-622ECEF14F7D}"/>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 name="Freeform 1969">
                <a:extLst>
                  <a:ext uri="{FF2B5EF4-FFF2-40B4-BE49-F238E27FC236}">
                    <a16:creationId xmlns:a16="http://schemas.microsoft.com/office/drawing/2014/main" id="{9C04A609-9364-46EE-BD13-749FB887D4A6}"/>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 name="Freeform 1970">
                <a:extLst>
                  <a:ext uri="{FF2B5EF4-FFF2-40B4-BE49-F238E27FC236}">
                    <a16:creationId xmlns:a16="http://schemas.microsoft.com/office/drawing/2014/main" id="{311611AF-B9EC-4F05-AA39-504B144904B2}"/>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 name="Freeform 1971">
                <a:extLst>
                  <a:ext uri="{FF2B5EF4-FFF2-40B4-BE49-F238E27FC236}">
                    <a16:creationId xmlns:a16="http://schemas.microsoft.com/office/drawing/2014/main" id="{1E568DBC-7E37-4F58-BA3E-6F05C7C564F0}"/>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 name="Freeform 1972">
                <a:extLst>
                  <a:ext uri="{FF2B5EF4-FFF2-40B4-BE49-F238E27FC236}">
                    <a16:creationId xmlns:a16="http://schemas.microsoft.com/office/drawing/2014/main" id="{D2E6ED4B-FD8E-41B5-BC8C-1AD7D892A8DF}"/>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 name="Freeform 1973">
                <a:extLst>
                  <a:ext uri="{FF2B5EF4-FFF2-40B4-BE49-F238E27FC236}">
                    <a16:creationId xmlns:a16="http://schemas.microsoft.com/office/drawing/2014/main" id="{05151C18-41F7-49D9-A80D-DCA30A4B8B0F}"/>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 name="Freeform 1974">
                <a:extLst>
                  <a:ext uri="{FF2B5EF4-FFF2-40B4-BE49-F238E27FC236}">
                    <a16:creationId xmlns:a16="http://schemas.microsoft.com/office/drawing/2014/main" id="{5191B5BF-B8C8-4BC8-80C4-DCB44E9371DA}"/>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 name="Freeform 1975">
                <a:extLst>
                  <a:ext uri="{FF2B5EF4-FFF2-40B4-BE49-F238E27FC236}">
                    <a16:creationId xmlns:a16="http://schemas.microsoft.com/office/drawing/2014/main" id="{96765ACA-CBC6-4B57-A6D7-C26F3B5BF38D}"/>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 name="Freeform 1976">
                <a:extLst>
                  <a:ext uri="{FF2B5EF4-FFF2-40B4-BE49-F238E27FC236}">
                    <a16:creationId xmlns:a16="http://schemas.microsoft.com/office/drawing/2014/main" id="{3B57A2C4-F4DD-47B9-ABF4-D88602F5466D}"/>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 name="Freeform 1977">
                <a:extLst>
                  <a:ext uri="{FF2B5EF4-FFF2-40B4-BE49-F238E27FC236}">
                    <a16:creationId xmlns:a16="http://schemas.microsoft.com/office/drawing/2014/main" id="{AB75C460-4678-4A00-860E-40F8A1D24CB9}"/>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 name="Freeform 1978">
                <a:extLst>
                  <a:ext uri="{FF2B5EF4-FFF2-40B4-BE49-F238E27FC236}">
                    <a16:creationId xmlns:a16="http://schemas.microsoft.com/office/drawing/2014/main" id="{F15945B7-DFF5-4116-910D-924FDD811707}"/>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 name="Freeform 1979">
                <a:extLst>
                  <a:ext uri="{FF2B5EF4-FFF2-40B4-BE49-F238E27FC236}">
                    <a16:creationId xmlns:a16="http://schemas.microsoft.com/office/drawing/2014/main" id="{94BA6C94-D7C8-4F10-8D60-645CD27BD00B}"/>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 name="Freeform 1980">
                <a:extLst>
                  <a:ext uri="{FF2B5EF4-FFF2-40B4-BE49-F238E27FC236}">
                    <a16:creationId xmlns:a16="http://schemas.microsoft.com/office/drawing/2014/main" id="{BB9722C2-6689-4435-AD65-951E70DB49B2}"/>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 name="Freeform 1981">
                <a:extLst>
                  <a:ext uri="{FF2B5EF4-FFF2-40B4-BE49-F238E27FC236}">
                    <a16:creationId xmlns:a16="http://schemas.microsoft.com/office/drawing/2014/main" id="{CEF77A0D-3FBB-4BCB-B436-84D48EF317CF}"/>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 name="Freeform 1982">
                <a:extLst>
                  <a:ext uri="{FF2B5EF4-FFF2-40B4-BE49-F238E27FC236}">
                    <a16:creationId xmlns:a16="http://schemas.microsoft.com/office/drawing/2014/main" id="{D833897B-24AB-493D-981F-A1083F68FA69}"/>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 name="Freeform 1983">
                <a:extLst>
                  <a:ext uri="{FF2B5EF4-FFF2-40B4-BE49-F238E27FC236}">
                    <a16:creationId xmlns:a16="http://schemas.microsoft.com/office/drawing/2014/main" id="{914FD9AD-182C-4FEE-8F7D-C77CF1AC2107}"/>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 name="Freeform 1984">
                <a:extLst>
                  <a:ext uri="{FF2B5EF4-FFF2-40B4-BE49-F238E27FC236}">
                    <a16:creationId xmlns:a16="http://schemas.microsoft.com/office/drawing/2014/main" id="{A4CB0EED-6A3F-4AD6-AEAF-00C5088791D1}"/>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 name="Freeform 1985">
                <a:extLst>
                  <a:ext uri="{FF2B5EF4-FFF2-40B4-BE49-F238E27FC236}">
                    <a16:creationId xmlns:a16="http://schemas.microsoft.com/office/drawing/2014/main" id="{6BE696C6-A0F4-4B53-804B-C94523623E5A}"/>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 name="Freeform 1986">
                <a:extLst>
                  <a:ext uri="{FF2B5EF4-FFF2-40B4-BE49-F238E27FC236}">
                    <a16:creationId xmlns:a16="http://schemas.microsoft.com/office/drawing/2014/main" id="{D5C44A64-F9CB-4F25-AA95-B31D90B36347}"/>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 name="Freeform 1987">
                <a:extLst>
                  <a:ext uri="{FF2B5EF4-FFF2-40B4-BE49-F238E27FC236}">
                    <a16:creationId xmlns:a16="http://schemas.microsoft.com/office/drawing/2014/main" id="{3277A5D6-A73A-4CAC-A8A5-AE2DBBE14522}"/>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 name="Freeform 1988">
                <a:extLst>
                  <a:ext uri="{FF2B5EF4-FFF2-40B4-BE49-F238E27FC236}">
                    <a16:creationId xmlns:a16="http://schemas.microsoft.com/office/drawing/2014/main" id="{0F914703-7119-4F86-9B32-4C9CE4D176F3}"/>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 name="Freeform 1989">
                <a:extLst>
                  <a:ext uri="{FF2B5EF4-FFF2-40B4-BE49-F238E27FC236}">
                    <a16:creationId xmlns:a16="http://schemas.microsoft.com/office/drawing/2014/main" id="{F2103EBB-7E90-4F72-A778-B34A318902B5}"/>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 name="Freeform 1990">
                <a:extLst>
                  <a:ext uri="{FF2B5EF4-FFF2-40B4-BE49-F238E27FC236}">
                    <a16:creationId xmlns:a16="http://schemas.microsoft.com/office/drawing/2014/main" id="{D6DF8C44-01EE-438E-B242-343FBD1BB330}"/>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 name="Freeform 1991">
                <a:extLst>
                  <a:ext uri="{FF2B5EF4-FFF2-40B4-BE49-F238E27FC236}">
                    <a16:creationId xmlns:a16="http://schemas.microsoft.com/office/drawing/2014/main" id="{FFA83DB7-1987-49CC-A38F-11907E776271}"/>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 name="Freeform 1992">
                <a:extLst>
                  <a:ext uri="{FF2B5EF4-FFF2-40B4-BE49-F238E27FC236}">
                    <a16:creationId xmlns:a16="http://schemas.microsoft.com/office/drawing/2014/main" id="{C5A7AD7C-8251-4C58-88A2-01B771C89192}"/>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 name="Freeform 1993">
                <a:extLst>
                  <a:ext uri="{FF2B5EF4-FFF2-40B4-BE49-F238E27FC236}">
                    <a16:creationId xmlns:a16="http://schemas.microsoft.com/office/drawing/2014/main" id="{A47BD4EB-8DB9-4C55-B656-57C1451EF53C}"/>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 name="Freeform 1994">
                <a:extLst>
                  <a:ext uri="{FF2B5EF4-FFF2-40B4-BE49-F238E27FC236}">
                    <a16:creationId xmlns:a16="http://schemas.microsoft.com/office/drawing/2014/main" id="{DCBBAE48-1479-4B33-9142-AFFEEB4C7F68}"/>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 name="Freeform 1995">
                <a:extLst>
                  <a:ext uri="{FF2B5EF4-FFF2-40B4-BE49-F238E27FC236}">
                    <a16:creationId xmlns:a16="http://schemas.microsoft.com/office/drawing/2014/main" id="{506EBF9C-4B05-49EA-B99C-50E856A82F3E}"/>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 name="Freeform 1996">
                <a:extLst>
                  <a:ext uri="{FF2B5EF4-FFF2-40B4-BE49-F238E27FC236}">
                    <a16:creationId xmlns:a16="http://schemas.microsoft.com/office/drawing/2014/main" id="{E97CD7F1-2117-4280-9533-E38AD42BFDBC}"/>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6" name="Freeform 1997">
                <a:extLst>
                  <a:ext uri="{FF2B5EF4-FFF2-40B4-BE49-F238E27FC236}">
                    <a16:creationId xmlns:a16="http://schemas.microsoft.com/office/drawing/2014/main" id="{E26722CA-1FA1-47E6-98A7-8890EBFAF388}"/>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7" name="Freeform 1998">
                <a:extLst>
                  <a:ext uri="{FF2B5EF4-FFF2-40B4-BE49-F238E27FC236}">
                    <a16:creationId xmlns:a16="http://schemas.microsoft.com/office/drawing/2014/main" id="{47BE7A7D-778C-469C-B818-7313EC2C36E8}"/>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8" name="Freeform 1999">
                <a:extLst>
                  <a:ext uri="{FF2B5EF4-FFF2-40B4-BE49-F238E27FC236}">
                    <a16:creationId xmlns:a16="http://schemas.microsoft.com/office/drawing/2014/main" id="{AFDDA1D6-5E64-4F7A-9C33-24CDA0964E07}"/>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9" name="Freeform 2000">
                <a:extLst>
                  <a:ext uri="{FF2B5EF4-FFF2-40B4-BE49-F238E27FC236}">
                    <a16:creationId xmlns:a16="http://schemas.microsoft.com/office/drawing/2014/main" id="{4FE3FF53-CBC3-4170-A93B-519E2720D9FE}"/>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0" name="Freeform 2001">
                <a:extLst>
                  <a:ext uri="{FF2B5EF4-FFF2-40B4-BE49-F238E27FC236}">
                    <a16:creationId xmlns:a16="http://schemas.microsoft.com/office/drawing/2014/main" id="{7420124F-1AEC-4D0B-B538-E22FFB9EF1AA}"/>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1" name="Freeform 2002">
                <a:extLst>
                  <a:ext uri="{FF2B5EF4-FFF2-40B4-BE49-F238E27FC236}">
                    <a16:creationId xmlns:a16="http://schemas.microsoft.com/office/drawing/2014/main" id="{98B82967-C5A3-4702-825D-90D8B97031FA}"/>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2" name="Freeform 2003">
                <a:extLst>
                  <a:ext uri="{FF2B5EF4-FFF2-40B4-BE49-F238E27FC236}">
                    <a16:creationId xmlns:a16="http://schemas.microsoft.com/office/drawing/2014/main" id="{F5608B34-B547-44B9-8D60-9A28FBDBA929}"/>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3" name="Freeform 2004">
                <a:extLst>
                  <a:ext uri="{FF2B5EF4-FFF2-40B4-BE49-F238E27FC236}">
                    <a16:creationId xmlns:a16="http://schemas.microsoft.com/office/drawing/2014/main" id="{41310E77-98E3-4622-B801-56BD3CE6146E}"/>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4" name="Freeform 2005">
                <a:extLst>
                  <a:ext uri="{FF2B5EF4-FFF2-40B4-BE49-F238E27FC236}">
                    <a16:creationId xmlns:a16="http://schemas.microsoft.com/office/drawing/2014/main" id="{12516488-E2F4-4377-95B3-A72857EADD6B}"/>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5" name="Freeform 2006">
                <a:extLst>
                  <a:ext uri="{FF2B5EF4-FFF2-40B4-BE49-F238E27FC236}">
                    <a16:creationId xmlns:a16="http://schemas.microsoft.com/office/drawing/2014/main" id="{B14E232F-9935-47E4-9A03-3FD5CDD4181C}"/>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6" name="Freeform 2007">
                <a:extLst>
                  <a:ext uri="{FF2B5EF4-FFF2-40B4-BE49-F238E27FC236}">
                    <a16:creationId xmlns:a16="http://schemas.microsoft.com/office/drawing/2014/main" id="{C23B3E36-F4D8-44DF-B6A3-C38751897D20}"/>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7" name="Freeform 2008">
                <a:extLst>
                  <a:ext uri="{FF2B5EF4-FFF2-40B4-BE49-F238E27FC236}">
                    <a16:creationId xmlns:a16="http://schemas.microsoft.com/office/drawing/2014/main" id="{395F2C8F-0387-4D49-85AB-6D1E28375B7B}"/>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8" name="Freeform 2009">
                <a:extLst>
                  <a:ext uri="{FF2B5EF4-FFF2-40B4-BE49-F238E27FC236}">
                    <a16:creationId xmlns:a16="http://schemas.microsoft.com/office/drawing/2014/main" id="{EAA710DC-8E99-4E48-AF11-B95959F6BDD0}"/>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9" name="Freeform 2010">
                <a:extLst>
                  <a:ext uri="{FF2B5EF4-FFF2-40B4-BE49-F238E27FC236}">
                    <a16:creationId xmlns:a16="http://schemas.microsoft.com/office/drawing/2014/main" id="{61780523-53DB-4098-BA91-66D36E2BE002}"/>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0" name="Freeform 2011">
                <a:extLst>
                  <a:ext uri="{FF2B5EF4-FFF2-40B4-BE49-F238E27FC236}">
                    <a16:creationId xmlns:a16="http://schemas.microsoft.com/office/drawing/2014/main" id="{27FE1163-2E79-45C8-B5FD-1333F3705988}"/>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1" name="Freeform 2012">
                <a:extLst>
                  <a:ext uri="{FF2B5EF4-FFF2-40B4-BE49-F238E27FC236}">
                    <a16:creationId xmlns:a16="http://schemas.microsoft.com/office/drawing/2014/main" id="{1811BA19-2569-4535-AD54-ADB076E9ACD4}"/>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2" name="Freeform 2013">
                <a:extLst>
                  <a:ext uri="{FF2B5EF4-FFF2-40B4-BE49-F238E27FC236}">
                    <a16:creationId xmlns:a16="http://schemas.microsoft.com/office/drawing/2014/main" id="{B8349178-6585-4BDB-828F-7890A88106FA}"/>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3" name="Freeform 2014">
                <a:extLst>
                  <a:ext uri="{FF2B5EF4-FFF2-40B4-BE49-F238E27FC236}">
                    <a16:creationId xmlns:a16="http://schemas.microsoft.com/office/drawing/2014/main" id="{4E122F6D-2746-4FD0-9DA2-926609872931}"/>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4" name="Freeform 2015">
                <a:extLst>
                  <a:ext uri="{FF2B5EF4-FFF2-40B4-BE49-F238E27FC236}">
                    <a16:creationId xmlns:a16="http://schemas.microsoft.com/office/drawing/2014/main" id="{F6086A91-D31F-416C-836B-2D6B881C5D3D}"/>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5" name="Freeform 2016">
                <a:extLst>
                  <a:ext uri="{FF2B5EF4-FFF2-40B4-BE49-F238E27FC236}">
                    <a16:creationId xmlns:a16="http://schemas.microsoft.com/office/drawing/2014/main" id="{5D85FFA8-87DA-43B1-A9E2-60EFF6B39B66}"/>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6" name="Freeform 2017">
                <a:extLst>
                  <a:ext uri="{FF2B5EF4-FFF2-40B4-BE49-F238E27FC236}">
                    <a16:creationId xmlns:a16="http://schemas.microsoft.com/office/drawing/2014/main" id="{3A9B4A66-32CE-4235-85D2-0720D90BDD83}"/>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7" name="Freeform 2018">
                <a:extLst>
                  <a:ext uri="{FF2B5EF4-FFF2-40B4-BE49-F238E27FC236}">
                    <a16:creationId xmlns:a16="http://schemas.microsoft.com/office/drawing/2014/main" id="{08B86E0E-98F5-4D32-98F0-E20380F2BBDD}"/>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8" name="Freeform 2019">
                <a:extLst>
                  <a:ext uri="{FF2B5EF4-FFF2-40B4-BE49-F238E27FC236}">
                    <a16:creationId xmlns:a16="http://schemas.microsoft.com/office/drawing/2014/main" id="{C4637356-3687-403E-ADAB-271033B28EB1}"/>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9" name="Freeform 2020">
                <a:extLst>
                  <a:ext uri="{FF2B5EF4-FFF2-40B4-BE49-F238E27FC236}">
                    <a16:creationId xmlns:a16="http://schemas.microsoft.com/office/drawing/2014/main" id="{EA90EFDB-5B11-4562-B327-5233C780470D}"/>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0" name="Freeform 2021">
                <a:extLst>
                  <a:ext uri="{FF2B5EF4-FFF2-40B4-BE49-F238E27FC236}">
                    <a16:creationId xmlns:a16="http://schemas.microsoft.com/office/drawing/2014/main" id="{535363CC-8E04-4844-BCA9-7AD0D2ECC336}"/>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1" name="Freeform 2022">
                <a:extLst>
                  <a:ext uri="{FF2B5EF4-FFF2-40B4-BE49-F238E27FC236}">
                    <a16:creationId xmlns:a16="http://schemas.microsoft.com/office/drawing/2014/main" id="{68DE5FA6-268D-4DFF-90A8-BF40C4935441}"/>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2" name="Freeform 2023">
                <a:extLst>
                  <a:ext uri="{FF2B5EF4-FFF2-40B4-BE49-F238E27FC236}">
                    <a16:creationId xmlns:a16="http://schemas.microsoft.com/office/drawing/2014/main" id="{FC9902C5-8BF4-438A-A2B2-5CBACDCDE728}"/>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3" name="Freeform 2024">
                <a:extLst>
                  <a:ext uri="{FF2B5EF4-FFF2-40B4-BE49-F238E27FC236}">
                    <a16:creationId xmlns:a16="http://schemas.microsoft.com/office/drawing/2014/main" id="{F52E0399-119F-4879-8BB7-0393B5FE62DB}"/>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4" name="Freeform 2025">
                <a:extLst>
                  <a:ext uri="{FF2B5EF4-FFF2-40B4-BE49-F238E27FC236}">
                    <a16:creationId xmlns:a16="http://schemas.microsoft.com/office/drawing/2014/main" id="{0F04958B-9415-4393-BA77-FEF6DB3A5919}"/>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5" name="Freeform 2026">
                <a:extLst>
                  <a:ext uri="{FF2B5EF4-FFF2-40B4-BE49-F238E27FC236}">
                    <a16:creationId xmlns:a16="http://schemas.microsoft.com/office/drawing/2014/main" id="{1BA32251-5297-4EBE-8E48-A4027FFD4F03}"/>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6" name="Freeform 2027">
                <a:extLst>
                  <a:ext uri="{FF2B5EF4-FFF2-40B4-BE49-F238E27FC236}">
                    <a16:creationId xmlns:a16="http://schemas.microsoft.com/office/drawing/2014/main" id="{FF550B2F-DEF1-4874-884D-1AE036BE64C1}"/>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7" name="Freeform 2028">
                <a:extLst>
                  <a:ext uri="{FF2B5EF4-FFF2-40B4-BE49-F238E27FC236}">
                    <a16:creationId xmlns:a16="http://schemas.microsoft.com/office/drawing/2014/main" id="{961718EB-37CA-4F63-912E-E0A79F864231}"/>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8" name="Freeform 2029">
                <a:extLst>
                  <a:ext uri="{FF2B5EF4-FFF2-40B4-BE49-F238E27FC236}">
                    <a16:creationId xmlns:a16="http://schemas.microsoft.com/office/drawing/2014/main" id="{96B80FDA-442B-4703-90EC-B07C9B45A820}"/>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9" name="Freeform 2030">
                <a:extLst>
                  <a:ext uri="{FF2B5EF4-FFF2-40B4-BE49-F238E27FC236}">
                    <a16:creationId xmlns:a16="http://schemas.microsoft.com/office/drawing/2014/main" id="{23D39257-294A-44B1-8A35-1753CB89746C}"/>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0" name="Freeform 2031">
                <a:extLst>
                  <a:ext uri="{FF2B5EF4-FFF2-40B4-BE49-F238E27FC236}">
                    <a16:creationId xmlns:a16="http://schemas.microsoft.com/office/drawing/2014/main" id="{ADC05BF1-65F3-4FE2-B116-346C70F9B506}"/>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1" name="Freeform 2032">
                <a:extLst>
                  <a:ext uri="{FF2B5EF4-FFF2-40B4-BE49-F238E27FC236}">
                    <a16:creationId xmlns:a16="http://schemas.microsoft.com/office/drawing/2014/main" id="{F825A645-955E-4683-886D-E75B4FAC3EE1}"/>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2" name="Freeform 2033">
                <a:extLst>
                  <a:ext uri="{FF2B5EF4-FFF2-40B4-BE49-F238E27FC236}">
                    <a16:creationId xmlns:a16="http://schemas.microsoft.com/office/drawing/2014/main" id="{54025C18-4140-448E-9669-1EFACE47E0C3}"/>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3" name="Freeform 2034">
                <a:extLst>
                  <a:ext uri="{FF2B5EF4-FFF2-40B4-BE49-F238E27FC236}">
                    <a16:creationId xmlns:a16="http://schemas.microsoft.com/office/drawing/2014/main" id="{AED4973B-19A6-4B49-8911-4A5AC0B28A9C}"/>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4" name="Freeform 2035">
                <a:extLst>
                  <a:ext uri="{FF2B5EF4-FFF2-40B4-BE49-F238E27FC236}">
                    <a16:creationId xmlns:a16="http://schemas.microsoft.com/office/drawing/2014/main" id="{10C18399-CFF2-4BD7-9ED8-CDEBD296FA81}"/>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5" name="Freeform 2036">
                <a:extLst>
                  <a:ext uri="{FF2B5EF4-FFF2-40B4-BE49-F238E27FC236}">
                    <a16:creationId xmlns:a16="http://schemas.microsoft.com/office/drawing/2014/main" id="{40B2E63F-8409-4DEF-880B-1558F778F5D3}"/>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6" name="Freeform 2037">
                <a:extLst>
                  <a:ext uri="{FF2B5EF4-FFF2-40B4-BE49-F238E27FC236}">
                    <a16:creationId xmlns:a16="http://schemas.microsoft.com/office/drawing/2014/main" id="{2A0AEC51-EF23-4FE5-8863-9776EB38C562}"/>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7" name="Freeform 2038">
                <a:extLst>
                  <a:ext uri="{FF2B5EF4-FFF2-40B4-BE49-F238E27FC236}">
                    <a16:creationId xmlns:a16="http://schemas.microsoft.com/office/drawing/2014/main" id="{551B72BB-2FB1-43FD-92BC-9579CD2E6F9F}"/>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8" name="Freeform 2039">
                <a:extLst>
                  <a:ext uri="{FF2B5EF4-FFF2-40B4-BE49-F238E27FC236}">
                    <a16:creationId xmlns:a16="http://schemas.microsoft.com/office/drawing/2014/main" id="{FAE1CF4A-05F8-4020-A61A-740777462688}"/>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9" name="Freeform 2040">
                <a:extLst>
                  <a:ext uri="{FF2B5EF4-FFF2-40B4-BE49-F238E27FC236}">
                    <a16:creationId xmlns:a16="http://schemas.microsoft.com/office/drawing/2014/main" id="{9F9C317E-21C1-4038-B8C6-9D9852804770}"/>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0" name="Freeform 2041">
                <a:extLst>
                  <a:ext uri="{FF2B5EF4-FFF2-40B4-BE49-F238E27FC236}">
                    <a16:creationId xmlns:a16="http://schemas.microsoft.com/office/drawing/2014/main" id="{E7EDF273-488F-4369-8571-E2691A180D12}"/>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1" name="Freeform 2042">
                <a:extLst>
                  <a:ext uri="{FF2B5EF4-FFF2-40B4-BE49-F238E27FC236}">
                    <a16:creationId xmlns:a16="http://schemas.microsoft.com/office/drawing/2014/main" id="{F6C81B32-E5D9-4255-A523-D9D255FF9C66}"/>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2" name="Freeform 2043">
                <a:extLst>
                  <a:ext uri="{FF2B5EF4-FFF2-40B4-BE49-F238E27FC236}">
                    <a16:creationId xmlns:a16="http://schemas.microsoft.com/office/drawing/2014/main" id="{EA9C428F-0103-48DB-8B31-43A948F81F90}"/>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3" name="Freeform 2044">
                <a:extLst>
                  <a:ext uri="{FF2B5EF4-FFF2-40B4-BE49-F238E27FC236}">
                    <a16:creationId xmlns:a16="http://schemas.microsoft.com/office/drawing/2014/main" id="{10DD40FD-C985-44BA-8174-FD963E6B1484}"/>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4" name="Freeform 2045">
                <a:extLst>
                  <a:ext uri="{FF2B5EF4-FFF2-40B4-BE49-F238E27FC236}">
                    <a16:creationId xmlns:a16="http://schemas.microsoft.com/office/drawing/2014/main" id="{8A1DF102-4985-427F-A233-F3545A691A6F}"/>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5" name="Freeform 2046">
                <a:extLst>
                  <a:ext uri="{FF2B5EF4-FFF2-40B4-BE49-F238E27FC236}">
                    <a16:creationId xmlns:a16="http://schemas.microsoft.com/office/drawing/2014/main" id="{BE90151F-2CFB-464E-B6CD-B27EC7D1E1A1}"/>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6" name="Freeform 2047">
                <a:extLst>
                  <a:ext uri="{FF2B5EF4-FFF2-40B4-BE49-F238E27FC236}">
                    <a16:creationId xmlns:a16="http://schemas.microsoft.com/office/drawing/2014/main" id="{F5860ADE-709E-4B20-BB40-8F97B2C77CEC}"/>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7" name="Freeform 2048">
                <a:extLst>
                  <a:ext uri="{FF2B5EF4-FFF2-40B4-BE49-F238E27FC236}">
                    <a16:creationId xmlns:a16="http://schemas.microsoft.com/office/drawing/2014/main" id="{8DD7EDD2-AD93-40DC-A841-6B496DD469F8}"/>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8" name="Freeform 2049">
                <a:extLst>
                  <a:ext uri="{FF2B5EF4-FFF2-40B4-BE49-F238E27FC236}">
                    <a16:creationId xmlns:a16="http://schemas.microsoft.com/office/drawing/2014/main" id="{9EB76B34-5E8D-48CC-A862-D11ACF01D8F1}"/>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9" name="Freeform 2050">
                <a:extLst>
                  <a:ext uri="{FF2B5EF4-FFF2-40B4-BE49-F238E27FC236}">
                    <a16:creationId xmlns:a16="http://schemas.microsoft.com/office/drawing/2014/main" id="{683C4C30-9ADA-4639-95A5-9C42A2666850}"/>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0" name="Freeform 2051">
                <a:extLst>
                  <a:ext uri="{FF2B5EF4-FFF2-40B4-BE49-F238E27FC236}">
                    <a16:creationId xmlns:a16="http://schemas.microsoft.com/office/drawing/2014/main" id="{8296F13E-EAC9-40FF-B300-018FF90218F1}"/>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1" name="Freeform 2052">
                <a:extLst>
                  <a:ext uri="{FF2B5EF4-FFF2-40B4-BE49-F238E27FC236}">
                    <a16:creationId xmlns:a16="http://schemas.microsoft.com/office/drawing/2014/main" id="{C69F4E24-CD0E-4816-8E93-414E3E249B8C}"/>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2" name="Freeform 2053">
                <a:extLst>
                  <a:ext uri="{FF2B5EF4-FFF2-40B4-BE49-F238E27FC236}">
                    <a16:creationId xmlns:a16="http://schemas.microsoft.com/office/drawing/2014/main" id="{6B84E783-5F1C-4E44-858B-988E47B9884C}"/>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3" name="Freeform 2054">
                <a:extLst>
                  <a:ext uri="{FF2B5EF4-FFF2-40B4-BE49-F238E27FC236}">
                    <a16:creationId xmlns:a16="http://schemas.microsoft.com/office/drawing/2014/main" id="{88A8C858-4227-41D7-A1F8-0C292A3B03A2}"/>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4" name="Freeform 2055">
                <a:extLst>
                  <a:ext uri="{FF2B5EF4-FFF2-40B4-BE49-F238E27FC236}">
                    <a16:creationId xmlns:a16="http://schemas.microsoft.com/office/drawing/2014/main" id="{84315580-E71C-4DE9-BD3A-2FBB237AADED}"/>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5" name="Freeform 2056">
                <a:extLst>
                  <a:ext uri="{FF2B5EF4-FFF2-40B4-BE49-F238E27FC236}">
                    <a16:creationId xmlns:a16="http://schemas.microsoft.com/office/drawing/2014/main" id="{09594DD2-F40B-4A2C-9F65-CB0888567084}"/>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6" name="Freeform 2057">
                <a:extLst>
                  <a:ext uri="{FF2B5EF4-FFF2-40B4-BE49-F238E27FC236}">
                    <a16:creationId xmlns:a16="http://schemas.microsoft.com/office/drawing/2014/main" id="{83C2EFBA-18F6-40CD-AC2A-174FD6DBDF3B}"/>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7" name="Freeform 2058">
                <a:extLst>
                  <a:ext uri="{FF2B5EF4-FFF2-40B4-BE49-F238E27FC236}">
                    <a16:creationId xmlns:a16="http://schemas.microsoft.com/office/drawing/2014/main" id="{AB0B542A-903C-4C4C-949E-79B0018828D9}"/>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8" name="Freeform 2059">
                <a:extLst>
                  <a:ext uri="{FF2B5EF4-FFF2-40B4-BE49-F238E27FC236}">
                    <a16:creationId xmlns:a16="http://schemas.microsoft.com/office/drawing/2014/main" id="{921E7249-0084-4A62-83FE-17326C455304}"/>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9" name="Freeform 2060">
                <a:extLst>
                  <a:ext uri="{FF2B5EF4-FFF2-40B4-BE49-F238E27FC236}">
                    <a16:creationId xmlns:a16="http://schemas.microsoft.com/office/drawing/2014/main" id="{F3A5EA93-E906-43E8-95FB-6DC5096A694E}"/>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0" name="Freeform 2061">
                <a:extLst>
                  <a:ext uri="{FF2B5EF4-FFF2-40B4-BE49-F238E27FC236}">
                    <a16:creationId xmlns:a16="http://schemas.microsoft.com/office/drawing/2014/main" id="{07547F3A-ED3C-48B3-859F-12C424901ABE}"/>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1" name="Freeform 2062">
                <a:extLst>
                  <a:ext uri="{FF2B5EF4-FFF2-40B4-BE49-F238E27FC236}">
                    <a16:creationId xmlns:a16="http://schemas.microsoft.com/office/drawing/2014/main" id="{B2B37C1F-DCF6-4349-AFD2-37D04C4C8365}"/>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2" name="Freeform 2063">
                <a:extLst>
                  <a:ext uri="{FF2B5EF4-FFF2-40B4-BE49-F238E27FC236}">
                    <a16:creationId xmlns:a16="http://schemas.microsoft.com/office/drawing/2014/main" id="{C14671CB-4629-4703-8231-AA7AA4370CD4}"/>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3" name="Freeform 2064">
                <a:extLst>
                  <a:ext uri="{FF2B5EF4-FFF2-40B4-BE49-F238E27FC236}">
                    <a16:creationId xmlns:a16="http://schemas.microsoft.com/office/drawing/2014/main" id="{7FFBF6BE-FD40-4C2F-8741-8B04653306EC}"/>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4" name="Freeform 2065">
                <a:extLst>
                  <a:ext uri="{FF2B5EF4-FFF2-40B4-BE49-F238E27FC236}">
                    <a16:creationId xmlns:a16="http://schemas.microsoft.com/office/drawing/2014/main" id="{631929B2-BB88-4BE0-A5BB-485745128E23}"/>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5" name="Freeform 2066">
                <a:extLst>
                  <a:ext uri="{FF2B5EF4-FFF2-40B4-BE49-F238E27FC236}">
                    <a16:creationId xmlns:a16="http://schemas.microsoft.com/office/drawing/2014/main" id="{58882E08-ABB1-4D31-9DCC-E9B6053030AC}"/>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6" name="Freeform 2067">
                <a:extLst>
                  <a:ext uri="{FF2B5EF4-FFF2-40B4-BE49-F238E27FC236}">
                    <a16:creationId xmlns:a16="http://schemas.microsoft.com/office/drawing/2014/main" id="{D01FBE62-CA1A-47F4-A58C-33489BA4779F}"/>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7" name="Freeform 2068">
                <a:extLst>
                  <a:ext uri="{FF2B5EF4-FFF2-40B4-BE49-F238E27FC236}">
                    <a16:creationId xmlns:a16="http://schemas.microsoft.com/office/drawing/2014/main" id="{EEBA2860-7B9E-4118-800A-671FFE8AD1E0}"/>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8" name="Freeform 2069">
                <a:extLst>
                  <a:ext uri="{FF2B5EF4-FFF2-40B4-BE49-F238E27FC236}">
                    <a16:creationId xmlns:a16="http://schemas.microsoft.com/office/drawing/2014/main" id="{7A6C6A6F-69B2-4BE9-8720-08C47C78F3BE}"/>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9" name="Freeform 2070">
                <a:extLst>
                  <a:ext uri="{FF2B5EF4-FFF2-40B4-BE49-F238E27FC236}">
                    <a16:creationId xmlns:a16="http://schemas.microsoft.com/office/drawing/2014/main" id="{F29ECD88-AD00-4DBC-8EFB-FE66C3C9DAD1}"/>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0" name="Freeform 2071">
                <a:extLst>
                  <a:ext uri="{FF2B5EF4-FFF2-40B4-BE49-F238E27FC236}">
                    <a16:creationId xmlns:a16="http://schemas.microsoft.com/office/drawing/2014/main" id="{4902DCC9-D019-47E3-8744-5B3087D80979}"/>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1" name="Freeform 2072">
                <a:extLst>
                  <a:ext uri="{FF2B5EF4-FFF2-40B4-BE49-F238E27FC236}">
                    <a16:creationId xmlns:a16="http://schemas.microsoft.com/office/drawing/2014/main" id="{307082DF-F619-45E9-BFC8-2DED811028BA}"/>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2" name="Freeform 2073">
                <a:extLst>
                  <a:ext uri="{FF2B5EF4-FFF2-40B4-BE49-F238E27FC236}">
                    <a16:creationId xmlns:a16="http://schemas.microsoft.com/office/drawing/2014/main" id="{9A8D5BAA-BC29-4D8F-B6AC-A0E90D77D0DF}"/>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3" name="Freeform 2074">
                <a:extLst>
                  <a:ext uri="{FF2B5EF4-FFF2-40B4-BE49-F238E27FC236}">
                    <a16:creationId xmlns:a16="http://schemas.microsoft.com/office/drawing/2014/main" id="{A19C3975-9551-42F9-83C5-4F7F10A1D9C5}"/>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4" name="Freeform 2075">
                <a:extLst>
                  <a:ext uri="{FF2B5EF4-FFF2-40B4-BE49-F238E27FC236}">
                    <a16:creationId xmlns:a16="http://schemas.microsoft.com/office/drawing/2014/main" id="{CFF24AF2-056C-468E-A13F-75A8567867CB}"/>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5" name="Freeform 2076">
                <a:extLst>
                  <a:ext uri="{FF2B5EF4-FFF2-40B4-BE49-F238E27FC236}">
                    <a16:creationId xmlns:a16="http://schemas.microsoft.com/office/drawing/2014/main" id="{727F8F40-55AF-41FE-8DDC-351352CAB4AA}"/>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6" name="Freeform 2077">
                <a:extLst>
                  <a:ext uri="{FF2B5EF4-FFF2-40B4-BE49-F238E27FC236}">
                    <a16:creationId xmlns:a16="http://schemas.microsoft.com/office/drawing/2014/main" id="{6EB061DC-58ED-4A25-8D51-503263427338}"/>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7" name="Freeform 2078">
                <a:extLst>
                  <a:ext uri="{FF2B5EF4-FFF2-40B4-BE49-F238E27FC236}">
                    <a16:creationId xmlns:a16="http://schemas.microsoft.com/office/drawing/2014/main" id="{1709142A-CB35-4DFD-B536-5BB20C434CA2}"/>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8" name="Freeform 2079">
                <a:extLst>
                  <a:ext uri="{FF2B5EF4-FFF2-40B4-BE49-F238E27FC236}">
                    <a16:creationId xmlns:a16="http://schemas.microsoft.com/office/drawing/2014/main" id="{72670945-4C60-470F-85D7-2AC470CBA051}"/>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9" name="Freeform 2080">
                <a:extLst>
                  <a:ext uri="{FF2B5EF4-FFF2-40B4-BE49-F238E27FC236}">
                    <a16:creationId xmlns:a16="http://schemas.microsoft.com/office/drawing/2014/main" id="{DDBD54A8-0EF3-4FC7-ADA6-23E7CCC30EAD}"/>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0" name="Freeform 2081">
                <a:extLst>
                  <a:ext uri="{FF2B5EF4-FFF2-40B4-BE49-F238E27FC236}">
                    <a16:creationId xmlns:a16="http://schemas.microsoft.com/office/drawing/2014/main" id="{3C776D5E-8F24-47EF-95FC-38AA50EA0D1B}"/>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1" name="Freeform 2082">
                <a:extLst>
                  <a:ext uri="{FF2B5EF4-FFF2-40B4-BE49-F238E27FC236}">
                    <a16:creationId xmlns:a16="http://schemas.microsoft.com/office/drawing/2014/main" id="{168468CF-6BAC-4C30-B1D4-1756F1F107FA}"/>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2" name="Freeform 2083">
                <a:extLst>
                  <a:ext uri="{FF2B5EF4-FFF2-40B4-BE49-F238E27FC236}">
                    <a16:creationId xmlns:a16="http://schemas.microsoft.com/office/drawing/2014/main" id="{1D9993CE-B504-493E-B014-B97DE3343C5E}"/>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3" name="Freeform 2084">
                <a:extLst>
                  <a:ext uri="{FF2B5EF4-FFF2-40B4-BE49-F238E27FC236}">
                    <a16:creationId xmlns:a16="http://schemas.microsoft.com/office/drawing/2014/main" id="{4C6A9D2B-0965-4AA0-8135-062CD183E08D}"/>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4" name="Freeform 2085">
                <a:extLst>
                  <a:ext uri="{FF2B5EF4-FFF2-40B4-BE49-F238E27FC236}">
                    <a16:creationId xmlns:a16="http://schemas.microsoft.com/office/drawing/2014/main" id="{281AE40F-02D9-4650-8EB5-3F6787382A15}"/>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5" name="Freeform 2086">
                <a:extLst>
                  <a:ext uri="{FF2B5EF4-FFF2-40B4-BE49-F238E27FC236}">
                    <a16:creationId xmlns:a16="http://schemas.microsoft.com/office/drawing/2014/main" id="{49AF9695-ED56-4187-B05F-CC888DF4AE87}"/>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6" name="Freeform 2087">
                <a:extLst>
                  <a:ext uri="{FF2B5EF4-FFF2-40B4-BE49-F238E27FC236}">
                    <a16:creationId xmlns:a16="http://schemas.microsoft.com/office/drawing/2014/main" id="{A55AF23C-2BB3-49F7-8EE0-F99B0B778FC4}"/>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7" name="Freeform 2088">
                <a:extLst>
                  <a:ext uri="{FF2B5EF4-FFF2-40B4-BE49-F238E27FC236}">
                    <a16:creationId xmlns:a16="http://schemas.microsoft.com/office/drawing/2014/main" id="{5B761CB0-C92A-4495-A212-745ACC0B9BAF}"/>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8" name="Freeform 2089">
                <a:extLst>
                  <a:ext uri="{FF2B5EF4-FFF2-40B4-BE49-F238E27FC236}">
                    <a16:creationId xmlns:a16="http://schemas.microsoft.com/office/drawing/2014/main" id="{19495D94-4372-42FD-AD9F-E9FD9E7125AA}"/>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9" name="Freeform 2090">
                <a:extLst>
                  <a:ext uri="{FF2B5EF4-FFF2-40B4-BE49-F238E27FC236}">
                    <a16:creationId xmlns:a16="http://schemas.microsoft.com/office/drawing/2014/main" id="{801C280A-6A42-415F-A740-7C0A8AF685D1}"/>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0" name="Freeform 2091">
                <a:extLst>
                  <a:ext uri="{FF2B5EF4-FFF2-40B4-BE49-F238E27FC236}">
                    <a16:creationId xmlns:a16="http://schemas.microsoft.com/office/drawing/2014/main" id="{DEFD9B83-8FB2-4896-810D-3BC131ED7BB1}"/>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1" name="Freeform 2092">
                <a:extLst>
                  <a:ext uri="{FF2B5EF4-FFF2-40B4-BE49-F238E27FC236}">
                    <a16:creationId xmlns:a16="http://schemas.microsoft.com/office/drawing/2014/main" id="{C4E6E610-DD3F-467B-AF7D-AA90EEFAA40B}"/>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2" name="Freeform 2093">
                <a:extLst>
                  <a:ext uri="{FF2B5EF4-FFF2-40B4-BE49-F238E27FC236}">
                    <a16:creationId xmlns:a16="http://schemas.microsoft.com/office/drawing/2014/main" id="{E911208C-240D-4E11-A50D-0975A183CD59}"/>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3" name="Freeform 2094">
                <a:extLst>
                  <a:ext uri="{FF2B5EF4-FFF2-40B4-BE49-F238E27FC236}">
                    <a16:creationId xmlns:a16="http://schemas.microsoft.com/office/drawing/2014/main" id="{4EB88E41-C319-4E24-8BBA-009C5D034B6B}"/>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4" name="Freeform 2095">
                <a:extLst>
                  <a:ext uri="{FF2B5EF4-FFF2-40B4-BE49-F238E27FC236}">
                    <a16:creationId xmlns:a16="http://schemas.microsoft.com/office/drawing/2014/main" id="{D5EDA05F-A2A9-4416-98B8-1E1FA0FE6952}"/>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9" name="Freeform 2096">
              <a:extLst>
                <a:ext uri="{FF2B5EF4-FFF2-40B4-BE49-F238E27FC236}">
                  <a16:creationId xmlns:a16="http://schemas.microsoft.com/office/drawing/2014/main" id="{A1FBB7A3-65A1-4C96-933F-0529808C99E4}"/>
                </a:ext>
              </a:extLst>
            </p:cNvPr>
            <p:cNvSpPr>
              <a:spLocks noChangeAspect="1"/>
            </p:cNvSpPr>
            <p:nvPr/>
          </p:nvSpPr>
          <p:spPr bwMode="auto">
            <a:xfrm>
              <a:off x="1627" y="3216"/>
              <a:ext cx="20" cy="15"/>
            </a:xfrm>
            <a:custGeom>
              <a:avLst/>
              <a:gdLst>
                <a:gd name="T0" fmla="*/ 10 w 36"/>
                <a:gd name="T1" fmla="*/ 0 h 45"/>
                <a:gd name="T2" fmla="*/ 20 w 36"/>
                <a:gd name="T3" fmla="*/ 8 h 45"/>
                <a:gd name="T4" fmla="*/ 10 w 36"/>
                <a:gd name="T5" fmla="*/ 15 h 45"/>
                <a:gd name="T6" fmla="*/ 0 w 36"/>
                <a:gd name="T7" fmla="*/ 8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 name="Freeform 2097">
              <a:extLst>
                <a:ext uri="{FF2B5EF4-FFF2-40B4-BE49-F238E27FC236}">
                  <a16:creationId xmlns:a16="http://schemas.microsoft.com/office/drawing/2014/main" id="{695FCF18-2837-4776-9C77-91215029D4AE}"/>
                </a:ext>
              </a:extLst>
            </p:cNvPr>
            <p:cNvSpPr>
              <a:spLocks noChangeAspect="1"/>
            </p:cNvSpPr>
            <p:nvPr/>
          </p:nvSpPr>
          <p:spPr bwMode="auto">
            <a:xfrm>
              <a:off x="1630" y="3239"/>
              <a:ext cx="21" cy="15"/>
            </a:xfrm>
            <a:custGeom>
              <a:avLst/>
              <a:gdLst>
                <a:gd name="T0" fmla="*/ 11 w 36"/>
                <a:gd name="T1" fmla="*/ 0 h 44"/>
                <a:gd name="T2" fmla="*/ 21 w 36"/>
                <a:gd name="T3" fmla="*/ 7 h 44"/>
                <a:gd name="T4" fmla="*/ 11 w 36"/>
                <a:gd name="T5" fmla="*/ 15 h 44"/>
                <a:gd name="T6" fmla="*/ 0 w 36"/>
                <a:gd name="T7" fmla="*/ 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 name="Freeform 2098">
              <a:extLst>
                <a:ext uri="{FF2B5EF4-FFF2-40B4-BE49-F238E27FC236}">
                  <a16:creationId xmlns:a16="http://schemas.microsoft.com/office/drawing/2014/main" id="{BB3CE44B-825F-4D7E-86A6-FF232D35CDE0}"/>
                </a:ext>
              </a:extLst>
            </p:cNvPr>
            <p:cNvSpPr>
              <a:spLocks noChangeAspect="1"/>
            </p:cNvSpPr>
            <p:nvPr/>
          </p:nvSpPr>
          <p:spPr bwMode="auto">
            <a:xfrm>
              <a:off x="1633" y="3268"/>
              <a:ext cx="21" cy="15"/>
            </a:xfrm>
            <a:custGeom>
              <a:avLst/>
              <a:gdLst>
                <a:gd name="T0" fmla="*/ 11 w 36"/>
                <a:gd name="T1" fmla="*/ 0 h 44"/>
                <a:gd name="T2" fmla="*/ 21 w 36"/>
                <a:gd name="T3" fmla="*/ 7 h 44"/>
                <a:gd name="T4" fmla="*/ 11 w 36"/>
                <a:gd name="T5" fmla="*/ 15 h 44"/>
                <a:gd name="T6" fmla="*/ 0 w 36"/>
                <a:gd name="T7" fmla="*/ 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 name="Freeform 2099">
              <a:extLst>
                <a:ext uri="{FF2B5EF4-FFF2-40B4-BE49-F238E27FC236}">
                  <a16:creationId xmlns:a16="http://schemas.microsoft.com/office/drawing/2014/main" id="{83BEEDB9-B799-4560-BDEA-042AA29CDE8D}"/>
                </a:ext>
              </a:extLst>
            </p:cNvPr>
            <p:cNvSpPr>
              <a:spLocks noChangeAspect="1"/>
            </p:cNvSpPr>
            <p:nvPr/>
          </p:nvSpPr>
          <p:spPr bwMode="auto">
            <a:xfrm>
              <a:off x="1637" y="3256"/>
              <a:ext cx="20" cy="15"/>
            </a:xfrm>
            <a:custGeom>
              <a:avLst/>
              <a:gdLst>
                <a:gd name="T0" fmla="*/ 10 w 36"/>
                <a:gd name="T1" fmla="*/ 0 h 45"/>
                <a:gd name="T2" fmla="*/ 20 w 36"/>
                <a:gd name="T3" fmla="*/ 7 h 45"/>
                <a:gd name="T4" fmla="*/ 10 w 36"/>
                <a:gd name="T5" fmla="*/ 15 h 45"/>
                <a:gd name="T6" fmla="*/ 0 w 36"/>
                <a:gd name="T7" fmla="*/ 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 name="Freeform 2100">
              <a:extLst>
                <a:ext uri="{FF2B5EF4-FFF2-40B4-BE49-F238E27FC236}">
                  <a16:creationId xmlns:a16="http://schemas.microsoft.com/office/drawing/2014/main" id="{4922FF0A-BCC1-4BEE-B45F-BFCF0D34DDA1}"/>
                </a:ext>
              </a:extLst>
            </p:cNvPr>
            <p:cNvSpPr>
              <a:spLocks noChangeAspect="1"/>
            </p:cNvSpPr>
            <p:nvPr/>
          </p:nvSpPr>
          <p:spPr bwMode="auto">
            <a:xfrm>
              <a:off x="1637" y="3209"/>
              <a:ext cx="20" cy="15"/>
            </a:xfrm>
            <a:custGeom>
              <a:avLst/>
              <a:gdLst>
                <a:gd name="T0" fmla="*/ 10 w 36"/>
                <a:gd name="T1" fmla="*/ 0 h 45"/>
                <a:gd name="T2" fmla="*/ 20 w 36"/>
                <a:gd name="T3" fmla="*/ 7 h 45"/>
                <a:gd name="T4" fmla="*/ 10 w 36"/>
                <a:gd name="T5" fmla="*/ 15 h 45"/>
                <a:gd name="T6" fmla="*/ 0 w 36"/>
                <a:gd name="T7" fmla="*/ 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 name="Freeform 2101">
              <a:extLst>
                <a:ext uri="{FF2B5EF4-FFF2-40B4-BE49-F238E27FC236}">
                  <a16:creationId xmlns:a16="http://schemas.microsoft.com/office/drawing/2014/main" id="{081D29BB-E9DE-49DF-8827-78F26475A388}"/>
                </a:ext>
              </a:extLst>
            </p:cNvPr>
            <p:cNvSpPr>
              <a:spLocks noChangeAspect="1"/>
            </p:cNvSpPr>
            <p:nvPr/>
          </p:nvSpPr>
          <p:spPr bwMode="auto">
            <a:xfrm>
              <a:off x="1640" y="3328"/>
              <a:ext cx="21" cy="15"/>
            </a:xfrm>
            <a:custGeom>
              <a:avLst/>
              <a:gdLst>
                <a:gd name="T0" fmla="*/ 11 w 36"/>
                <a:gd name="T1" fmla="*/ 0 h 44"/>
                <a:gd name="T2" fmla="*/ 21 w 36"/>
                <a:gd name="T3" fmla="*/ 7 h 44"/>
                <a:gd name="T4" fmla="*/ 11 w 36"/>
                <a:gd name="T5" fmla="*/ 15 h 44"/>
                <a:gd name="T6" fmla="*/ 0 w 36"/>
                <a:gd name="T7" fmla="*/ 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 name="Freeform 2102">
              <a:extLst>
                <a:ext uri="{FF2B5EF4-FFF2-40B4-BE49-F238E27FC236}">
                  <a16:creationId xmlns:a16="http://schemas.microsoft.com/office/drawing/2014/main" id="{B87C91BB-2AF3-47EB-B280-4C8726A025F9}"/>
                </a:ext>
              </a:extLst>
            </p:cNvPr>
            <p:cNvSpPr>
              <a:spLocks noChangeAspect="1"/>
            </p:cNvSpPr>
            <p:nvPr/>
          </p:nvSpPr>
          <p:spPr bwMode="auto">
            <a:xfrm>
              <a:off x="1644" y="3144"/>
              <a:ext cx="20" cy="15"/>
            </a:xfrm>
            <a:custGeom>
              <a:avLst/>
              <a:gdLst>
                <a:gd name="T0" fmla="*/ 10 w 36"/>
                <a:gd name="T1" fmla="*/ 0 h 44"/>
                <a:gd name="T2" fmla="*/ 20 w 36"/>
                <a:gd name="T3" fmla="*/ 7 h 44"/>
                <a:gd name="T4" fmla="*/ 10 w 36"/>
                <a:gd name="T5" fmla="*/ 15 h 44"/>
                <a:gd name="T6" fmla="*/ 0 w 36"/>
                <a:gd name="T7" fmla="*/ 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 name="Freeform 2103">
              <a:extLst>
                <a:ext uri="{FF2B5EF4-FFF2-40B4-BE49-F238E27FC236}">
                  <a16:creationId xmlns:a16="http://schemas.microsoft.com/office/drawing/2014/main" id="{B9777C64-3387-4B7C-94A9-AEBA952D399C}"/>
                </a:ext>
              </a:extLst>
            </p:cNvPr>
            <p:cNvSpPr>
              <a:spLocks noChangeAspect="1"/>
            </p:cNvSpPr>
            <p:nvPr/>
          </p:nvSpPr>
          <p:spPr bwMode="auto">
            <a:xfrm>
              <a:off x="1647" y="3246"/>
              <a:ext cx="21" cy="15"/>
            </a:xfrm>
            <a:custGeom>
              <a:avLst/>
              <a:gdLst>
                <a:gd name="T0" fmla="*/ 11 w 36"/>
                <a:gd name="T1" fmla="*/ 0 h 44"/>
                <a:gd name="T2" fmla="*/ 21 w 36"/>
                <a:gd name="T3" fmla="*/ 7 h 44"/>
                <a:gd name="T4" fmla="*/ 11 w 36"/>
                <a:gd name="T5" fmla="*/ 15 h 44"/>
                <a:gd name="T6" fmla="*/ 0 w 36"/>
                <a:gd name="T7" fmla="*/ 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 name="Freeform 2104">
              <a:extLst>
                <a:ext uri="{FF2B5EF4-FFF2-40B4-BE49-F238E27FC236}">
                  <a16:creationId xmlns:a16="http://schemas.microsoft.com/office/drawing/2014/main" id="{2293B648-F78C-437F-98A6-5E358CA7AEC0}"/>
                </a:ext>
              </a:extLst>
            </p:cNvPr>
            <p:cNvSpPr>
              <a:spLocks noChangeAspect="1"/>
            </p:cNvSpPr>
            <p:nvPr/>
          </p:nvSpPr>
          <p:spPr bwMode="auto">
            <a:xfrm>
              <a:off x="1647" y="3181"/>
              <a:ext cx="21" cy="15"/>
            </a:xfrm>
            <a:custGeom>
              <a:avLst/>
              <a:gdLst>
                <a:gd name="T0" fmla="*/ 11 w 36"/>
                <a:gd name="T1" fmla="*/ 0 h 44"/>
                <a:gd name="T2" fmla="*/ 21 w 36"/>
                <a:gd name="T3" fmla="*/ 7 h 44"/>
                <a:gd name="T4" fmla="*/ 11 w 36"/>
                <a:gd name="T5" fmla="*/ 15 h 44"/>
                <a:gd name="T6" fmla="*/ 0 w 36"/>
                <a:gd name="T7" fmla="*/ 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 name="Freeform 2105">
              <a:extLst>
                <a:ext uri="{FF2B5EF4-FFF2-40B4-BE49-F238E27FC236}">
                  <a16:creationId xmlns:a16="http://schemas.microsoft.com/office/drawing/2014/main" id="{8BCAD6AE-08BB-4F03-BA3B-4D9344338FEA}"/>
                </a:ext>
              </a:extLst>
            </p:cNvPr>
            <p:cNvSpPr>
              <a:spLocks noChangeAspect="1"/>
            </p:cNvSpPr>
            <p:nvPr/>
          </p:nvSpPr>
          <p:spPr bwMode="auto">
            <a:xfrm>
              <a:off x="1651" y="3241"/>
              <a:ext cx="20" cy="15"/>
            </a:xfrm>
            <a:custGeom>
              <a:avLst/>
              <a:gdLst>
                <a:gd name="T0" fmla="*/ 10 w 36"/>
                <a:gd name="T1" fmla="*/ 0 h 44"/>
                <a:gd name="T2" fmla="*/ 20 w 36"/>
                <a:gd name="T3" fmla="*/ 7 h 44"/>
                <a:gd name="T4" fmla="*/ 10 w 36"/>
                <a:gd name="T5" fmla="*/ 15 h 44"/>
                <a:gd name="T6" fmla="*/ 0 w 36"/>
                <a:gd name="T7" fmla="*/ 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 name="Text Box 2106">
              <a:extLst>
                <a:ext uri="{FF2B5EF4-FFF2-40B4-BE49-F238E27FC236}">
                  <a16:creationId xmlns:a16="http://schemas.microsoft.com/office/drawing/2014/main" id="{B9D33931-7BDE-42E9-9567-80F60C7E3AA4}"/>
                </a:ext>
              </a:extLst>
            </p:cNvPr>
            <p:cNvSpPr txBox="1">
              <a:spLocks noChangeArrowheads="1"/>
            </p:cNvSpPr>
            <p:nvPr/>
          </p:nvSpPr>
          <p:spPr bwMode="auto">
            <a:xfrm>
              <a:off x="480" y="2695"/>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a:t>x</a:t>
              </a:r>
              <a:endParaRPr lang="fr-FR" altLang="fr-FR" sz="1600"/>
            </a:p>
          </p:txBody>
        </p:sp>
        <p:sp>
          <p:nvSpPr>
            <p:cNvPr id="20" name="Text Box 2107">
              <a:extLst>
                <a:ext uri="{FF2B5EF4-FFF2-40B4-BE49-F238E27FC236}">
                  <a16:creationId xmlns:a16="http://schemas.microsoft.com/office/drawing/2014/main" id="{EE410DB3-930A-4177-AD92-683195D319ED}"/>
                </a:ext>
              </a:extLst>
            </p:cNvPr>
            <p:cNvSpPr txBox="1">
              <a:spLocks noChangeArrowheads="1"/>
            </p:cNvSpPr>
            <p:nvPr/>
          </p:nvSpPr>
          <p:spPr bwMode="auto">
            <a:xfrm>
              <a:off x="619" y="3724"/>
              <a:ext cx="106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Q (x) = quantile</a:t>
              </a:r>
            </a:p>
          </p:txBody>
        </p:sp>
        <p:sp>
          <p:nvSpPr>
            <p:cNvPr id="21" name="Line 2108">
              <a:extLst>
                <a:ext uri="{FF2B5EF4-FFF2-40B4-BE49-F238E27FC236}">
                  <a16:creationId xmlns:a16="http://schemas.microsoft.com/office/drawing/2014/main" id="{01BB67E1-6721-491A-9C6C-5C0E9B0B7F74}"/>
                </a:ext>
              </a:extLst>
            </p:cNvPr>
            <p:cNvSpPr>
              <a:spLocks noChangeShapeType="1"/>
            </p:cNvSpPr>
            <p:nvPr/>
          </p:nvSpPr>
          <p:spPr bwMode="auto">
            <a:xfrm flipV="1">
              <a:off x="672" y="3278"/>
              <a:ext cx="105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BE"/>
            </a:p>
          </p:txBody>
        </p:sp>
        <p:sp>
          <p:nvSpPr>
            <p:cNvPr id="23" name="Text Box 2110">
              <a:extLst>
                <a:ext uri="{FF2B5EF4-FFF2-40B4-BE49-F238E27FC236}">
                  <a16:creationId xmlns:a16="http://schemas.microsoft.com/office/drawing/2014/main" id="{A56F5D94-7382-4A68-A1E9-90B4663B51BF}"/>
                </a:ext>
              </a:extLst>
            </p:cNvPr>
            <p:cNvSpPr txBox="1">
              <a:spLocks noChangeArrowheads="1"/>
            </p:cNvSpPr>
            <p:nvPr/>
          </p:nvSpPr>
          <p:spPr bwMode="auto">
            <a:xfrm>
              <a:off x="672" y="3312"/>
              <a:ext cx="1061" cy="192"/>
            </a:xfrm>
            <a:prstGeom prst="rect">
              <a:avLst/>
            </a:prstGeom>
            <a:solidFill>
              <a:schemeClr val="accent1">
                <a:lumMod val="20000"/>
                <a:lumOff val="80000"/>
                <a:alpha val="50195"/>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A %</a:t>
              </a:r>
              <a:endParaRPr lang="fr-FR" altLang="fr-FR" sz="1600" dirty="0"/>
            </a:p>
          </p:txBody>
        </p:sp>
        <p:sp>
          <p:nvSpPr>
            <p:cNvPr id="24" name="Text Box 2111">
              <a:extLst>
                <a:ext uri="{FF2B5EF4-FFF2-40B4-BE49-F238E27FC236}">
                  <a16:creationId xmlns:a16="http://schemas.microsoft.com/office/drawing/2014/main" id="{16FBDBCB-7799-48C2-9B65-2844C8670AC9}"/>
                </a:ext>
              </a:extLst>
            </p:cNvPr>
            <p:cNvSpPr txBox="1">
              <a:spLocks noChangeArrowheads="1"/>
            </p:cNvSpPr>
            <p:nvPr/>
          </p:nvSpPr>
          <p:spPr bwMode="auto">
            <a:xfrm>
              <a:off x="672" y="2839"/>
              <a:ext cx="1056" cy="423"/>
            </a:xfrm>
            <a:prstGeom prst="rect">
              <a:avLst/>
            </a:prstGeom>
            <a:solidFill>
              <a:schemeClr val="accent1">
                <a:lumMod val="60000"/>
                <a:lumOff val="40000"/>
                <a:alpha val="50195"/>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100 % - A %</a:t>
              </a:r>
              <a:endParaRPr lang="fr-FR" altLang="fr-FR" sz="1200" b="1" dirty="0"/>
            </a:p>
            <a:p>
              <a:endParaRPr lang="fr-FR" altLang="fr-FR" sz="1600" dirty="0"/>
            </a:p>
          </p:txBody>
        </p:sp>
      </p:grpSp>
      <p:grpSp>
        <p:nvGrpSpPr>
          <p:cNvPr id="425" name="Group 2112">
            <a:extLst>
              <a:ext uri="{FF2B5EF4-FFF2-40B4-BE49-F238E27FC236}">
                <a16:creationId xmlns:a16="http://schemas.microsoft.com/office/drawing/2014/main" id="{A4BF1E6A-0F71-45E2-9F4C-B2075FA34514}"/>
              </a:ext>
            </a:extLst>
          </p:cNvPr>
          <p:cNvGrpSpPr>
            <a:grpSpLocks/>
          </p:cNvGrpSpPr>
          <p:nvPr/>
        </p:nvGrpSpPr>
        <p:grpSpPr bwMode="auto">
          <a:xfrm>
            <a:off x="5322888" y="3200401"/>
            <a:ext cx="1744662" cy="2386013"/>
            <a:chOff x="2393" y="2016"/>
            <a:chExt cx="1099" cy="1503"/>
          </a:xfrm>
        </p:grpSpPr>
        <p:grpSp>
          <p:nvGrpSpPr>
            <p:cNvPr id="426" name="Group 2113">
              <a:extLst>
                <a:ext uri="{FF2B5EF4-FFF2-40B4-BE49-F238E27FC236}">
                  <a16:creationId xmlns:a16="http://schemas.microsoft.com/office/drawing/2014/main" id="{74DB0A6D-DCE7-4BE0-B49C-A0A9A12F1293}"/>
                </a:ext>
              </a:extLst>
            </p:cNvPr>
            <p:cNvGrpSpPr>
              <a:grpSpLocks noChangeAspect="1"/>
            </p:cNvGrpSpPr>
            <p:nvPr/>
          </p:nvGrpSpPr>
          <p:grpSpPr bwMode="auto">
            <a:xfrm>
              <a:off x="2475" y="2318"/>
              <a:ext cx="1017" cy="1201"/>
              <a:chOff x="564" y="2344"/>
              <a:chExt cx="1782" cy="1592"/>
            </a:xfrm>
          </p:grpSpPr>
          <p:grpSp>
            <p:nvGrpSpPr>
              <p:cNvPr id="428" name="Group 2114">
                <a:extLst>
                  <a:ext uri="{FF2B5EF4-FFF2-40B4-BE49-F238E27FC236}">
                    <a16:creationId xmlns:a16="http://schemas.microsoft.com/office/drawing/2014/main" id="{86EE646C-C0B9-4740-9F32-1E6CAC656DD8}"/>
                  </a:ext>
                </a:extLst>
              </p:cNvPr>
              <p:cNvGrpSpPr>
                <a:grpSpLocks noChangeAspect="1"/>
              </p:cNvGrpSpPr>
              <p:nvPr/>
            </p:nvGrpSpPr>
            <p:grpSpPr bwMode="auto">
              <a:xfrm>
                <a:off x="564" y="2344"/>
                <a:ext cx="1764" cy="1592"/>
                <a:chOff x="564" y="2344"/>
                <a:chExt cx="1764" cy="1592"/>
              </a:xfrm>
            </p:grpSpPr>
            <p:sp>
              <p:nvSpPr>
                <p:cNvPr id="640" name="Line 2115">
                  <a:extLst>
                    <a:ext uri="{FF2B5EF4-FFF2-40B4-BE49-F238E27FC236}">
                      <a16:creationId xmlns:a16="http://schemas.microsoft.com/office/drawing/2014/main" id="{6C4DB317-B83A-41F7-8068-82FC63005AD4}"/>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1" name="Line 2116">
                  <a:extLst>
                    <a:ext uri="{FF2B5EF4-FFF2-40B4-BE49-F238E27FC236}">
                      <a16:creationId xmlns:a16="http://schemas.microsoft.com/office/drawing/2014/main" id="{602516A2-6D48-4266-9BD2-C56068C35199}"/>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2" name="Line 2117">
                  <a:extLst>
                    <a:ext uri="{FF2B5EF4-FFF2-40B4-BE49-F238E27FC236}">
                      <a16:creationId xmlns:a16="http://schemas.microsoft.com/office/drawing/2014/main" id="{9AEBBE8B-E214-4573-A6A3-894981EBFEEF}"/>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3" name="Line 2118">
                  <a:extLst>
                    <a:ext uri="{FF2B5EF4-FFF2-40B4-BE49-F238E27FC236}">
                      <a16:creationId xmlns:a16="http://schemas.microsoft.com/office/drawing/2014/main" id="{20F83CAD-A1EE-4E60-8DFC-9156773E1F6D}"/>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4" name="Line 2119">
                  <a:extLst>
                    <a:ext uri="{FF2B5EF4-FFF2-40B4-BE49-F238E27FC236}">
                      <a16:creationId xmlns:a16="http://schemas.microsoft.com/office/drawing/2014/main" id="{4A769F1F-0989-43F5-8C87-086275D7EA81}"/>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5" name="Line 2120">
                  <a:extLst>
                    <a:ext uri="{FF2B5EF4-FFF2-40B4-BE49-F238E27FC236}">
                      <a16:creationId xmlns:a16="http://schemas.microsoft.com/office/drawing/2014/main" id="{5F081D95-588F-4245-8BC2-3C7851911A01}"/>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6" name="Line 2121">
                  <a:extLst>
                    <a:ext uri="{FF2B5EF4-FFF2-40B4-BE49-F238E27FC236}">
                      <a16:creationId xmlns:a16="http://schemas.microsoft.com/office/drawing/2014/main" id="{B8715DDD-1DB2-42C4-A46A-1679F013ECDC}"/>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7" name="Line 2122">
                  <a:extLst>
                    <a:ext uri="{FF2B5EF4-FFF2-40B4-BE49-F238E27FC236}">
                      <a16:creationId xmlns:a16="http://schemas.microsoft.com/office/drawing/2014/main" id="{1014F825-C383-4267-9A8A-5A9F182A53BD}"/>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8" name="Line 2123">
                  <a:extLst>
                    <a:ext uri="{FF2B5EF4-FFF2-40B4-BE49-F238E27FC236}">
                      <a16:creationId xmlns:a16="http://schemas.microsoft.com/office/drawing/2014/main" id="{6ED181C6-DCF5-4696-82E3-564ED658FC12}"/>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9" name="Line 2124">
                  <a:extLst>
                    <a:ext uri="{FF2B5EF4-FFF2-40B4-BE49-F238E27FC236}">
                      <a16:creationId xmlns:a16="http://schemas.microsoft.com/office/drawing/2014/main" id="{9F0DAAD0-630F-42F3-AFDB-D3F2848B0F2C}"/>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50" name="Freeform 2125">
                  <a:extLst>
                    <a:ext uri="{FF2B5EF4-FFF2-40B4-BE49-F238E27FC236}">
                      <a16:creationId xmlns:a16="http://schemas.microsoft.com/office/drawing/2014/main" id="{EA60CE38-DA55-417A-B41E-033D9191401A}"/>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1" name="Freeform 2126">
                  <a:extLst>
                    <a:ext uri="{FF2B5EF4-FFF2-40B4-BE49-F238E27FC236}">
                      <a16:creationId xmlns:a16="http://schemas.microsoft.com/office/drawing/2014/main" id="{D8CC3D79-ACA0-41E3-A68E-7CAD96BC34E3}"/>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2" name="Freeform 2127">
                  <a:extLst>
                    <a:ext uri="{FF2B5EF4-FFF2-40B4-BE49-F238E27FC236}">
                      <a16:creationId xmlns:a16="http://schemas.microsoft.com/office/drawing/2014/main" id="{FE685A00-DE06-48BE-9168-AE3BB995EAD6}"/>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3" name="Freeform 2128">
                  <a:extLst>
                    <a:ext uri="{FF2B5EF4-FFF2-40B4-BE49-F238E27FC236}">
                      <a16:creationId xmlns:a16="http://schemas.microsoft.com/office/drawing/2014/main" id="{62B3F8E0-E895-4CF6-BA46-BFCBB50F52E1}"/>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4" name="Freeform 2129">
                  <a:extLst>
                    <a:ext uri="{FF2B5EF4-FFF2-40B4-BE49-F238E27FC236}">
                      <a16:creationId xmlns:a16="http://schemas.microsoft.com/office/drawing/2014/main" id="{968CE3BA-9052-4E95-A8FD-AF217BF8128E}"/>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5" name="Freeform 2130">
                  <a:extLst>
                    <a:ext uri="{FF2B5EF4-FFF2-40B4-BE49-F238E27FC236}">
                      <a16:creationId xmlns:a16="http://schemas.microsoft.com/office/drawing/2014/main" id="{914E9187-8EBD-44A5-8C39-E98815B9E55F}"/>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6" name="Freeform 2131">
                  <a:extLst>
                    <a:ext uri="{FF2B5EF4-FFF2-40B4-BE49-F238E27FC236}">
                      <a16:creationId xmlns:a16="http://schemas.microsoft.com/office/drawing/2014/main" id="{8AE9CCA4-B689-4CB8-A37A-3F241FFFD6C6}"/>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7" name="Freeform 2132">
                  <a:extLst>
                    <a:ext uri="{FF2B5EF4-FFF2-40B4-BE49-F238E27FC236}">
                      <a16:creationId xmlns:a16="http://schemas.microsoft.com/office/drawing/2014/main" id="{F4FF80B0-11F2-435B-84EB-5285EBD94B4B}"/>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8" name="Freeform 2133">
                  <a:extLst>
                    <a:ext uri="{FF2B5EF4-FFF2-40B4-BE49-F238E27FC236}">
                      <a16:creationId xmlns:a16="http://schemas.microsoft.com/office/drawing/2014/main" id="{390F336A-5B81-45FE-A004-5F380A589B33}"/>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9" name="Freeform 2134">
                  <a:extLst>
                    <a:ext uri="{FF2B5EF4-FFF2-40B4-BE49-F238E27FC236}">
                      <a16:creationId xmlns:a16="http://schemas.microsoft.com/office/drawing/2014/main" id="{243A8314-4D07-4F05-A5C9-35408540D71C}"/>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0" name="Freeform 2135">
                  <a:extLst>
                    <a:ext uri="{FF2B5EF4-FFF2-40B4-BE49-F238E27FC236}">
                      <a16:creationId xmlns:a16="http://schemas.microsoft.com/office/drawing/2014/main" id="{612A8EA1-2752-4BAB-94DD-EFE1239B5D58}"/>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1" name="Freeform 2136">
                  <a:extLst>
                    <a:ext uri="{FF2B5EF4-FFF2-40B4-BE49-F238E27FC236}">
                      <a16:creationId xmlns:a16="http://schemas.microsoft.com/office/drawing/2014/main" id="{690FD3C3-1516-4E11-BB08-F513D7753474}"/>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2" name="Freeform 2137">
                  <a:extLst>
                    <a:ext uri="{FF2B5EF4-FFF2-40B4-BE49-F238E27FC236}">
                      <a16:creationId xmlns:a16="http://schemas.microsoft.com/office/drawing/2014/main" id="{E928C4B8-FA60-4AE4-BFAA-562D8339B496}"/>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3" name="Freeform 2138">
                  <a:extLst>
                    <a:ext uri="{FF2B5EF4-FFF2-40B4-BE49-F238E27FC236}">
                      <a16:creationId xmlns:a16="http://schemas.microsoft.com/office/drawing/2014/main" id="{634F6A00-6963-42E4-80A7-6A15DF70D32F}"/>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4" name="Freeform 2139">
                  <a:extLst>
                    <a:ext uri="{FF2B5EF4-FFF2-40B4-BE49-F238E27FC236}">
                      <a16:creationId xmlns:a16="http://schemas.microsoft.com/office/drawing/2014/main" id="{67E2DD14-CD7E-41B4-98BE-60F81580403A}"/>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5" name="Freeform 2140">
                  <a:extLst>
                    <a:ext uri="{FF2B5EF4-FFF2-40B4-BE49-F238E27FC236}">
                      <a16:creationId xmlns:a16="http://schemas.microsoft.com/office/drawing/2014/main" id="{23F2CC7C-6B59-4359-A379-DD9A9B583256}"/>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6" name="Freeform 2141">
                  <a:extLst>
                    <a:ext uri="{FF2B5EF4-FFF2-40B4-BE49-F238E27FC236}">
                      <a16:creationId xmlns:a16="http://schemas.microsoft.com/office/drawing/2014/main" id="{D74A7CC1-4AE0-4B48-9FC9-6B5827C135D4}"/>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7" name="Freeform 2142">
                  <a:extLst>
                    <a:ext uri="{FF2B5EF4-FFF2-40B4-BE49-F238E27FC236}">
                      <a16:creationId xmlns:a16="http://schemas.microsoft.com/office/drawing/2014/main" id="{731B7DE4-7947-4249-9C43-B6681AAEDC10}"/>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8" name="Freeform 2143">
                  <a:extLst>
                    <a:ext uri="{FF2B5EF4-FFF2-40B4-BE49-F238E27FC236}">
                      <a16:creationId xmlns:a16="http://schemas.microsoft.com/office/drawing/2014/main" id="{BA87DB73-D656-46DC-8EC7-503CA562F674}"/>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9" name="Freeform 2144">
                  <a:extLst>
                    <a:ext uri="{FF2B5EF4-FFF2-40B4-BE49-F238E27FC236}">
                      <a16:creationId xmlns:a16="http://schemas.microsoft.com/office/drawing/2014/main" id="{4ED394EC-F6F6-416A-A93E-7857D99524A9}"/>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0" name="Freeform 2145">
                  <a:extLst>
                    <a:ext uri="{FF2B5EF4-FFF2-40B4-BE49-F238E27FC236}">
                      <a16:creationId xmlns:a16="http://schemas.microsoft.com/office/drawing/2014/main" id="{C74831DB-CF1C-4A93-99DB-17756CC1A6AB}"/>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1" name="Freeform 2146">
                  <a:extLst>
                    <a:ext uri="{FF2B5EF4-FFF2-40B4-BE49-F238E27FC236}">
                      <a16:creationId xmlns:a16="http://schemas.microsoft.com/office/drawing/2014/main" id="{A088C819-3009-4AD7-9150-0BCD3EA099B2}"/>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2" name="Freeform 2147">
                  <a:extLst>
                    <a:ext uri="{FF2B5EF4-FFF2-40B4-BE49-F238E27FC236}">
                      <a16:creationId xmlns:a16="http://schemas.microsoft.com/office/drawing/2014/main" id="{AF57A021-2A8D-4552-A98C-EBBD17207F21}"/>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3" name="Freeform 2148">
                  <a:extLst>
                    <a:ext uri="{FF2B5EF4-FFF2-40B4-BE49-F238E27FC236}">
                      <a16:creationId xmlns:a16="http://schemas.microsoft.com/office/drawing/2014/main" id="{ADF0F033-62A1-4802-8ACE-A95E0A1BA7D0}"/>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4" name="Freeform 2149">
                  <a:extLst>
                    <a:ext uri="{FF2B5EF4-FFF2-40B4-BE49-F238E27FC236}">
                      <a16:creationId xmlns:a16="http://schemas.microsoft.com/office/drawing/2014/main" id="{84C7DDD2-EEAD-461A-A62D-38D6A49FC578}"/>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5" name="Freeform 2150">
                  <a:extLst>
                    <a:ext uri="{FF2B5EF4-FFF2-40B4-BE49-F238E27FC236}">
                      <a16:creationId xmlns:a16="http://schemas.microsoft.com/office/drawing/2014/main" id="{EB55C4C2-E26D-41AD-B55B-7DFDBF2CE1FE}"/>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6" name="Freeform 2151">
                  <a:extLst>
                    <a:ext uri="{FF2B5EF4-FFF2-40B4-BE49-F238E27FC236}">
                      <a16:creationId xmlns:a16="http://schemas.microsoft.com/office/drawing/2014/main" id="{46AC799A-C8BA-44DC-9053-9220D6F38029}"/>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7" name="Freeform 2152">
                  <a:extLst>
                    <a:ext uri="{FF2B5EF4-FFF2-40B4-BE49-F238E27FC236}">
                      <a16:creationId xmlns:a16="http://schemas.microsoft.com/office/drawing/2014/main" id="{A0354BFC-2602-42B8-8B77-7999B38808B8}"/>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8" name="Freeform 2153">
                  <a:extLst>
                    <a:ext uri="{FF2B5EF4-FFF2-40B4-BE49-F238E27FC236}">
                      <a16:creationId xmlns:a16="http://schemas.microsoft.com/office/drawing/2014/main" id="{A6BCDC91-0FEF-4F71-B8E0-ECF4C686E122}"/>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9" name="Freeform 2154">
                  <a:extLst>
                    <a:ext uri="{FF2B5EF4-FFF2-40B4-BE49-F238E27FC236}">
                      <a16:creationId xmlns:a16="http://schemas.microsoft.com/office/drawing/2014/main" id="{BA1DBE0B-2CEA-44BE-95A3-6C88CF775DEC}"/>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0" name="Freeform 2155">
                  <a:extLst>
                    <a:ext uri="{FF2B5EF4-FFF2-40B4-BE49-F238E27FC236}">
                      <a16:creationId xmlns:a16="http://schemas.microsoft.com/office/drawing/2014/main" id="{D1ECBB2E-70F5-4896-853B-8C67BC3476BD}"/>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1" name="Freeform 2156">
                  <a:extLst>
                    <a:ext uri="{FF2B5EF4-FFF2-40B4-BE49-F238E27FC236}">
                      <a16:creationId xmlns:a16="http://schemas.microsoft.com/office/drawing/2014/main" id="{00ADD53A-B940-450C-9036-A1E68F3CBA32}"/>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2" name="Freeform 2157">
                  <a:extLst>
                    <a:ext uri="{FF2B5EF4-FFF2-40B4-BE49-F238E27FC236}">
                      <a16:creationId xmlns:a16="http://schemas.microsoft.com/office/drawing/2014/main" id="{C620029B-8E97-4066-9424-DB83A702CB59}"/>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3" name="Freeform 2158">
                  <a:extLst>
                    <a:ext uri="{FF2B5EF4-FFF2-40B4-BE49-F238E27FC236}">
                      <a16:creationId xmlns:a16="http://schemas.microsoft.com/office/drawing/2014/main" id="{91A6548D-07AE-4078-9F4F-7582BC76D4C8}"/>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4" name="Freeform 2159">
                  <a:extLst>
                    <a:ext uri="{FF2B5EF4-FFF2-40B4-BE49-F238E27FC236}">
                      <a16:creationId xmlns:a16="http://schemas.microsoft.com/office/drawing/2014/main" id="{FA123BFF-EBFA-4827-ADB4-38AB4E0D89AB}"/>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5" name="Freeform 2160">
                  <a:extLst>
                    <a:ext uri="{FF2B5EF4-FFF2-40B4-BE49-F238E27FC236}">
                      <a16:creationId xmlns:a16="http://schemas.microsoft.com/office/drawing/2014/main" id="{6DFF9C87-C13C-4D7B-B32D-95494B8C8A36}"/>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6" name="Freeform 2161">
                  <a:extLst>
                    <a:ext uri="{FF2B5EF4-FFF2-40B4-BE49-F238E27FC236}">
                      <a16:creationId xmlns:a16="http://schemas.microsoft.com/office/drawing/2014/main" id="{92E4F438-73F1-4CAD-980F-32A70A05AB6D}"/>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7" name="Freeform 2162">
                  <a:extLst>
                    <a:ext uri="{FF2B5EF4-FFF2-40B4-BE49-F238E27FC236}">
                      <a16:creationId xmlns:a16="http://schemas.microsoft.com/office/drawing/2014/main" id="{CF166C6B-DFAC-4B89-8B20-C46CD8740981}"/>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8" name="Freeform 2163">
                  <a:extLst>
                    <a:ext uri="{FF2B5EF4-FFF2-40B4-BE49-F238E27FC236}">
                      <a16:creationId xmlns:a16="http://schemas.microsoft.com/office/drawing/2014/main" id="{D85A0532-56DD-4289-BE09-58F4D5F44F16}"/>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9" name="Freeform 2164">
                  <a:extLst>
                    <a:ext uri="{FF2B5EF4-FFF2-40B4-BE49-F238E27FC236}">
                      <a16:creationId xmlns:a16="http://schemas.microsoft.com/office/drawing/2014/main" id="{61C74D1A-E08A-43B2-96A7-9ED6AD3A3D3B}"/>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0" name="Freeform 2165">
                  <a:extLst>
                    <a:ext uri="{FF2B5EF4-FFF2-40B4-BE49-F238E27FC236}">
                      <a16:creationId xmlns:a16="http://schemas.microsoft.com/office/drawing/2014/main" id="{3E649F17-096A-4F95-9A6C-1FD282EDA0E6}"/>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1" name="Freeform 2166">
                  <a:extLst>
                    <a:ext uri="{FF2B5EF4-FFF2-40B4-BE49-F238E27FC236}">
                      <a16:creationId xmlns:a16="http://schemas.microsoft.com/office/drawing/2014/main" id="{9EBB7608-E2B0-47E8-84CF-2A0D593834DF}"/>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2" name="Freeform 2167">
                  <a:extLst>
                    <a:ext uri="{FF2B5EF4-FFF2-40B4-BE49-F238E27FC236}">
                      <a16:creationId xmlns:a16="http://schemas.microsoft.com/office/drawing/2014/main" id="{6F50427A-C889-41A4-A3B3-E3A5B3168AA8}"/>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3" name="Freeform 2168">
                  <a:extLst>
                    <a:ext uri="{FF2B5EF4-FFF2-40B4-BE49-F238E27FC236}">
                      <a16:creationId xmlns:a16="http://schemas.microsoft.com/office/drawing/2014/main" id="{C0C3A960-242E-49C7-964A-5150E0746046}"/>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4" name="Freeform 2169">
                  <a:extLst>
                    <a:ext uri="{FF2B5EF4-FFF2-40B4-BE49-F238E27FC236}">
                      <a16:creationId xmlns:a16="http://schemas.microsoft.com/office/drawing/2014/main" id="{1C3DD6DE-3F29-4A24-B1F6-7A53B4BF42E8}"/>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5" name="Freeform 2170">
                  <a:extLst>
                    <a:ext uri="{FF2B5EF4-FFF2-40B4-BE49-F238E27FC236}">
                      <a16:creationId xmlns:a16="http://schemas.microsoft.com/office/drawing/2014/main" id="{7E62BC87-DB23-47E0-BC2C-C1CAA305E762}"/>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6" name="Freeform 2171">
                  <a:extLst>
                    <a:ext uri="{FF2B5EF4-FFF2-40B4-BE49-F238E27FC236}">
                      <a16:creationId xmlns:a16="http://schemas.microsoft.com/office/drawing/2014/main" id="{A6FC919E-884E-4C97-93A3-4A5BD562C2CC}"/>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7" name="Freeform 2172">
                  <a:extLst>
                    <a:ext uri="{FF2B5EF4-FFF2-40B4-BE49-F238E27FC236}">
                      <a16:creationId xmlns:a16="http://schemas.microsoft.com/office/drawing/2014/main" id="{F9F065A3-480F-4A03-B35C-6591A09F52DD}"/>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8" name="Freeform 2173">
                  <a:extLst>
                    <a:ext uri="{FF2B5EF4-FFF2-40B4-BE49-F238E27FC236}">
                      <a16:creationId xmlns:a16="http://schemas.microsoft.com/office/drawing/2014/main" id="{2A24498F-F932-4D17-AA8F-E78C79D8E765}"/>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9" name="Freeform 2174">
                  <a:extLst>
                    <a:ext uri="{FF2B5EF4-FFF2-40B4-BE49-F238E27FC236}">
                      <a16:creationId xmlns:a16="http://schemas.microsoft.com/office/drawing/2014/main" id="{9C66E029-F57B-426A-A11A-25CC53861BDF}"/>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0" name="Freeform 2175">
                  <a:extLst>
                    <a:ext uri="{FF2B5EF4-FFF2-40B4-BE49-F238E27FC236}">
                      <a16:creationId xmlns:a16="http://schemas.microsoft.com/office/drawing/2014/main" id="{194EF63B-A961-4A0B-BAFA-D6EFFE4EA3AE}"/>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1" name="Freeform 2176">
                  <a:extLst>
                    <a:ext uri="{FF2B5EF4-FFF2-40B4-BE49-F238E27FC236}">
                      <a16:creationId xmlns:a16="http://schemas.microsoft.com/office/drawing/2014/main" id="{84F73EFD-F4CE-4999-B609-D849334EE200}"/>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2" name="Freeform 2177">
                  <a:extLst>
                    <a:ext uri="{FF2B5EF4-FFF2-40B4-BE49-F238E27FC236}">
                      <a16:creationId xmlns:a16="http://schemas.microsoft.com/office/drawing/2014/main" id="{D3DA89C2-4B00-4DB2-B8EA-546B87F260A5}"/>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3" name="Freeform 2178">
                  <a:extLst>
                    <a:ext uri="{FF2B5EF4-FFF2-40B4-BE49-F238E27FC236}">
                      <a16:creationId xmlns:a16="http://schemas.microsoft.com/office/drawing/2014/main" id="{C99EFA88-237D-49CE-B30E-B13F4CE32DE2}"/>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4" name="Freeform 2179">
                  <a:extLst>
                    <a:ext uri="{FF2B5EF4-FFF2-40B4-BE49-F238E27FC236}">
                      <a16:creationId xmlns:a16="http://schemas.microsoft.com/office/drawing/2014/main" id="{7D64FCA5-90E5-47E9-A913-BADF2F05D6E1}"/>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5" name="Freeform 2180">
                  <a:extLst>
                    <a:ext uri="{FF2B5EF4-FFF2-40B4-BE49-F238E27FC236}">
                      <a16:creationId xmlns:a16="http://schemas.microsoft.com/office/drawing/2014/main" id="{2E320428-BED6-49D4-9F4C-51A56DFF30C2}"/>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6" name="Freeform 2181">
                  <a:extLst>
                    <a:ext uri="{FF2B5EF4-FFF2-40B4-BE49-F238E27FC236}">
                      <a16:creationId xmlns:a16="http://schemas.microsoft.com/office/drawing/2014/main" id="{94681FFA-C65E-43FD-9E4A-5611ECDD7ABD}"/>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7" name="Freeform 2182">
                  <a:extLst>
                    <a:ext uri="{FF2B5EF4-FFF2-40B4-BE49-F238E27FC236}">
                      <a16:creationId xmlns:a16="http://schemas.microsoft.com/office/drawing/2014/main" id="{4C4D54D5-8201-4AFF-8224-98C5C95A1869}"/>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8" name="Freeform 2183">
                  <a:extLst>
                    <a:ext uri="{FF2B5EF4-FFF2-40B4-BE49-F238E27FC236}">
                      <a16:creationId xmlns:a16="http://schemas.microsoft.com/office/drawing/2014/main" id="{675D13E6-1256-49F0-B88D-C15A7710A796}"/>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9" name="Freeform 2184">
                  <a:extLst>
                    <a:ext uri="{FF2B5EF4-FFF2-40B4-BE49-F238E27FC236}">
                      <a16:creationId xmlns:a16="http://schemas.microsoft.com/office/drawing/2014/main" id="{69EC54DF-4B57-4880-A2CC-599ABFA5E42B}"/>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0" name="Freeform 2185">
                  <a:extLst>
                    <a:ext uri="{FF2B5EF4-FFF2-40B4-BE49-F238E27FC236}">
                      <a16:creationId xmlns:a16="http://schemas.microsoft.com/office/drawing/2014/main" id="{E96DB357-6BDC-42B5-AD4B-C5C2654990B5}"/>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1" name="Freeform 2186">
                  <a:extLst>
                    <a:ext uri="{FF2B5EF4-FFF2-40B4-BE49-F238E27FC236}">
                      <a16:creationId xmlns:a16="http://schemas.microsoft.com/office/drawing/2014/main" id="{A391B97A-1B78-40F1-A15A-5F19330E94BF}"/>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2" name="Freeform 2187">
                  <a:extLst>
                    <a:ext uri="{FF2B5EF4-FFF2-40B4-BE49-F238E27FC236}">
                      <a16:creationId xmlns:a16="http://schemas.microsoft.com/office/drawing/2014/main" id="{26978071-D3B8-43BF-B2F3-FAD73E6CDAF0}"/>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3" name="Freeform 2188">
                  <a:extLst>
                    <a:ext uri="{FF2B5EF4-FFF2-40B4-BE49-F238E27FC236}">
                      <a16:creationId xmlns:a16="http://schemas.microsoft.com/office/drawing/2014/main" id="{EFF92302-02AE-4731-A28C-FE1A07C7945E}"/>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4" name="Freeform 2189">
                  <a:extLst>
                    <a:ext uri="{FF2B5EF4-FFF2-40B4-BE49-F238E27FC236}">
                      <a16:creationId xmlns:a16="http://schemas.microsoft.com/office/drawing/2014/main" id="{3ECC42D1-4327-497B-AA8E-EF50FD5709BD}"/>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5" name="Freeform 2190">
                  <a:extLst>
                    <a:ext uri="{FF2B5EF4-FFF2-40B4-BE49-F238E27FC236}">
                      <a16:creationId xmlns:a16="http://schemas.microsoft.com/office/drawing/2014/main" id="{F8329D01-75C7-4D64-A61D-8C4E9F12AC18}"/>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6" name="Freeform 2191">
                  <a:extLst>
                    <a:ext uri="{FF2B5EF4-FFF2-40B4-BE49-F238E27FC236}">
                      <a16:creationId xmlns:a16="http://schemas.microsoft.com/office/drawing/2014/main" id="{CF5C1C39-D443-4C82-A9A7-E0BAE884A869}"/>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7" name="Freeform 2192">
                  <a:extLst>
                    <a:ext uri="{FF2B5EF4-FFF2-40B4-BE49-F238E27FC236}">
                      <a16:creationId xmlns:a16="http://schemas.microsoft.com/office/drawing/2014/main" id="{91696DF5-CEE8-4E14-B985-49E00EA44230}"/>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8" name="Freeform 2193">
                  <a:extLst>
                    <a:ext uri="{FF2B5EF4-FFF2-40B4-BE49-F238E27FC236}">
                      <a16:creationId xmlns:a16="http://schemas.microsoft.com/office/drawing/2014/main" id="{7629425F-D0FC-4166-B5CD-A679EB361F47}"/>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9" name="Freeform 2194">
                  <a:extLst>
                    <a:ext uri="{FF2B5EF4-FFF2-40B4-BE49-F238E27FC236}">
                      <a16:creationId xmlns:a16="http://schemas.microsoft.com/office/drawing/2014/main" id="{AF8E2435-6D40-4498-B1CA-90E62574E9FE}"/>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0" name="Freeform 2195">
                  <a:extLst>
                    <a:ext uri="{FF2B5EF4-FFF2-40B4-BE49-F238E27FC236}">
                      <a16:creationId xmlns:a16="http://schemas.microsoft.com/office/drawing/2014/main" id="{9FB70878-1C88-41A4-AA53-0BF1BFE9CAA5}"/>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1" name="Freeform 2196">
                  <a:extLst>
                    <a:ext uri="{FF2B5EF4-FFF2-40B4-BE49-F238E27FC236}">
                      <a16:creationId xmlns:a16="http://schemas.microsoft.com/office/drawing/2014/main" id="{9965989F-93C3-4EBF-AFE4-0C72062F5BDA}"/>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2" name="Freeform 2197">
                  <a:extLst>
                    <a:ext uri="{FF2B5EF4-FFF2-40B4-BE49-F238E27FC236}">
                      <a16:creationId xmlns:a16="http://schemas.microsoft.com/office/drawing/2014/main" id="{5883C084-66AF-4F3A-BA57-F383267CF2DC}"/>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3" name="Freeform 2198">
                  <a:extLst>
                    <a:ext uri="{FF2B5EF4-FFF2-40B4-BE49-F238E27FC236}">
                      <a16:creationId xmlns:a16="http://schemas.microsoft.com/office/drawing/2014/main" id="{6E1DBE53-70FB-45D6-8705-4F04B1BCAAB7}"/>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4" name="Freeform 2199">
                  <a:extLst>
                    <a:ext uri="{FF2B5EF4-FFF2-40B4-BE49-F238E27FC236}">
                      <a16:creationId xmlns:a16="http://schemas.microsoft.com/office/drawing/2014/main" id="{9E6353A2-BB52-4EB0-B0DD-D508A3FEEF2F}"/>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5" name="Freeform 2200">
                  <a:extLst>
                    <a:ext uri="{FF2B5EF4-FFF2-40B4-BE49-F238E27FC236}">
                      <a16:creationId xmlns:a16="http://schemas.microsoft.com/office/drawing/2014/main" id="{C2C3EE16-95A2-458D-947F-9B213DF7A352}"/>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6" name="Freeform 2201">
                  <a:extLst>
                    <a:ext uri="{FF2B5EF4-FFF2-40B4-BE49-F238E27FC236}">
                      <a16:creationId xmlns:a16="http://schemas.microsoft.com/office/drawing/2014/main" id="{A6301C89-4FAD-455D-BF0E-7FDCC3C51603}"/>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7" name="Freeform 2202">
                  <a:extLst>
                    <a:ext uri="{FF2B5EF4-FFF2-40B4-BE49-F238E27FC236}">
                      <a16:creationId xmlns:a16="http://schemas.microsoft.com/office/drawing/2014/main" id="{455C536C-E490-45B4-89EC-CCBB6136198B}"/>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8" name="Freeform 2203">
                  <a:extLst>
                    <a:ext uri="{FF2B5EF4-FFF2-40B4-BE49-F238E27FC236}">
                      <a16:creationId xmlns:a16="http://schemas.microsoft.com/office/drawing/2014/main" id="{B14E6941-5CB5-4450-983E-343A9B2C16AF}"/>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9" name="Freeform 2204">
                  <a:extLst>
                    <a:ext uri="{FF2B5EF4-FFF2-40B4-BE49-F238E27FC236}">
                      <a16:creationId xmlns:a16="http://schemas.microsoft.com/office/drawing/2014/main" id="{12EEE6A0-8695-42E7-A4D1-44FDE425E1EB}"/>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0" name="Freeform 2205">
                  <a:extLst>
                    <a:ext uri="{FF2B5EF4-FFF2-40B4-BE49-F238E27FC236}">
                      <a16:creationId xmlns:a16="http://schemas.microsoft.com/office/drawing/2014/main" id="{9A6C42CA-CDF6-4FB9-B72E-148B8606C269}"/>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1" name="Freeform 2206">
                  <a:extLst>
                    <a:ext uri="{FF2B5EF4-FFF2-40B4-BE49-F238E27FC236}">
                      <a16:creationId xmlns:a16="http://schemas.microsoft.com/office/drawing/2014/main" id="{F4862A8D-E287-4E5D-A462-C5BDA18CCD09}"/>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2" name="Freeform 2207">
                  <a:extLst>
                    <a:ext uri="{FF2B5EF4-FFF2-40B4-BE49-F238E27FC236}">
                      <a16:creationId xmlns:a16="http://schemas.microsoft.com/office/drawing/2014/main" id="{284F281C-9B37-41E0-9CDB-65806C2981F3}"/>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3" name="Freeform 2208">
                  <a:extLst>
                    <a:ext uri="{FF2B5EF4-FFF2-40B4-BE49-F238E27FC236}">
                      <a16:creationId xmlns:a16="http://schemas.microsoft.com/office/drawing/2014/main" id="{F112869E-703F-45F2-BBE7-7D29378E0BEA}"/>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4" name="Freeform 2209">
                  <a:extLst>
                    <a:ext uri="{FF2B5EF4-FFF2-40B4-BE49-F238E27FC236}">
                      <a16:creationId xmlns:a16="http://schemas.microsoft.com/office/drawing/2014/main" id="{10D2D1EC-04E7-4EA4-AE9C-B027ED5E3147}"/>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5" name="Freeform 2210">
                  <a:extLst>
                    <a:ext uri="{FF2B5EF4-FFF2-40B4-BE49-F238E27FC236}">
                      <a16:creationId xmlns:a16="http://schemas.microsoft.com/office/drawing/2014/main" id="{9436F9E4-A46C-43E9-A37B-861C17B1C6BD}"/>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6" name="Freeform 2211">
                  <a:extLst>
                    <a:ext uri="{FF2B5EF4-FFF2-40B4-BE49-F238E27FC236}">
                      <a16:creationId xmlns:a16="http://schemas.microsoft.com/office/drawing/2014/main" id="{A5A5DE78-E0CA-436F-A73D-5B62DD54AB99}"/>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7" name="Freeform 2212">
                  <a:extLst>
                    <a:ext uri="{FF2B5EF4-FFF2-40B4-BE49-F238E27FC236}">
                      <a16:creationId xmlns:a16="http://schemas.microsoft.com/office/drawing/2014/main" id="{53674986-9230-41B1-BA74-C3DB39699CC6}"/>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8" name="Freeform 2213">
                  <a:extLst>
                    <a:ext uri="{FF2B5EF4-FFF2-40B4-BE49-F238E27FC236}">
                      <a16:creationId xmlns:a16="http://schemas.microsoft.com/office/drawing/2014/main" id="{E5743955-B8DE-4DE4-ABA1-1D8E8069B859}"/>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9" name="Freeform 2214">
                  <a:extLst>
                    <a:ext uri="{FF2B5EF4-FFF2-40B4-BE49-F238E27FC236}">
                      <a16:creationId xmlns:a16="http://schemas.microsoft.com/office/drawing/2014/main" id="{1C69D13D-7E98-414A-86C3-E43439800308}"/>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0" name="Freeform 2215">
                  <a:extLst>
                    <a:ext uri="{FF2B5EF4-FFF2-40B4-BE49-F238E27FC236}">
                      <a16:creationId xmlns:a16="http://schemas.microsoft.com/office/drawing/2014/main" id="{FD0606E9-3E43-4314-9642-87A12301A4EE}"/>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1" name="Freeform 2216">
                  <a:extLst>
                    <a:ext uri="{FF2B5EF4-FFF2-40B4-BE49-F238E27FC236}">
                      <a16:creationId xmlns:a16="http://schemas.microsoft.com/office/drawing/2014/main" id="{27A12700-9E2F-4A91-856C-7DFF5A7514EB}"/>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2" name="Freeform 2217">
                  <a:extLst>
                    <a:ext uri="{FF2B5EF4-FFF2-40B4-BE49-F238E27FC236}">
                      <a16:creationId xmlns:a16="http://schemas.microsoft.com/office/drawing/2014/main" id="{81212640-727C-4293-BB4E-85C373AB4E80}"/>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3" name="Freeform 2218">
                  <a:extLst>
                    <a:ext uri="{FF2B5EF4-FFF2-40B4-BE49-F238E27FC236}">
                      <a16:creationId xmlns:a16="http://schemas.microsoft.com/office/drawing/2014/main" id="{79798F94-124D-4891-BBE1-F098AD0A058A}"/>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4" name="Freeform 2219">
                  <a:extLst>
                    <a:ext uri="{FF2B5EF4-FFF2-40B4-BE49-F238E27FC236}">
                      <a16:creationId xmlns:a16="http://schemas.microsoft.com/office/drawing/2014/main" id="{44F12F65-5CA1-4C6F-B3A6-057C77077CB5}"/>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5" name="Freeform 2220">
                  <a:extLst>
                    <a:ext uri="{FF2B5EF4-FFF2-40B4-BE49-F238E27FC236}">
                      <a16:creationId xmlns:a16="http://schemas.microsoft.com/office/drawing/2014/main" id="{00E7C883-7F92-4EEE-B3C1-2BA06F94EE4D}"/>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6" name="Freeform 2221">
                  <a:extLst>
                    <a:ext uri="{FF2B5EF4-FFF2-40B4-BE49-F238E27FC236}">
                      <a16:creationId xmlns:a16="http://schemas.microsoft.com/office/drawing/2014/main" id="{4084F09F-D415-4F7E-8FA3-30D5D0DF2094}"/>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7" name="Freeform 2222">
                  <a:extLst>
                    <a:ext uri="{FF2B5EF4-FFF2-40B4-BE49-F238E27FC236}">
                      <a16:creationId xmlns:a16="http://schemas.microsoft.com/office/drawing/2014/main" id="{3A4B73BB-B81F-4E0F-BF15-A61E5B407338}"/>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8" name="Freeform 2223">
                  <a:extLst>
                    <a:ext uri="{FF2B5EF4-FFF2-40B4-BE49-F238E27FC236}">
                      <a16:creationId xmlns:a16="http://schemas.microsoft.com/office/drawing/2014/main" id="{0447610F-C323-441D-8492-D2474B2B4935}"/>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9" name="Freeform 2224">
                  <a:extLst>
                    <a:ext uri="{FF2B5EF4-FFF2-40B4-BE49-F238E27FC236}">
                      <a16:creationId xmlns:a16="http://schemas.microsoft.com/office/drawing/2014/main" id="{E858ED43-2C2D-4538-AF6D-C3168C957A96}"/>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0" name="Freeform 2225">
                  <a:extLst>
                    <a:ext uri="{FF2B5EF4-FFF2-40B4-BE49-F238E27FC236}">
                      <a16:creationId xmlns:a16="http://schemas.microsoft.com/office/drawing/2014/main" id="{7B85240B-2F16-4BC3-81B0-D7D703DE450C}"/>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1" name="Freeform 2226">
                  <a:extLst>
                    <a:ext uri="{FF2B5EF4-FFF2-40B4-BE49-F238E27FC236}">
                      <a16:creationId xmlns:a16="http://schemas.microsoft.com/office/drawing/2014/main" id="{1E42694D-6F97-4744-8F73-A47722140437}"/>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2" name="Freeform 2227">
                  <a:extLst>
                    <a:ext uri="{FF2B5EF4-FFF2-40B4-BE49-F238E27FC236}">
                      <a16:creationId xmlns:a16="http://schemas.microsoft.com/office/drawing/2014/main" id="{7DBE57F5-0130-40BF-85D4-7340B5120BC4}"/>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3" name="Freeform 2228">
                  <a:extLst>
                    <a:ext uri="{FF2B5EF4-FFF2-40B4-BE49-F238E27FC236}">
                      <a16:creationId xmlns:a16="http://schemas.microsoft.com/office/drawing/2014/main" id="{4C7CD45E-3B6E-453B-ABDF-5C033215D283}"/>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4" name="Freeform 2229">
                  <a:extLst>
                    <a:ext uri="{FF2B5EF4-FFF2-40B4-BE49-F238E27FC236}">
                      <a16:creationId xmlns:a16="http://schemas.microsoft.com/office/drawing/2014/main" id="{D96CF0E1-0D57-45E9-9973-489801B65EEB}"/>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5" name="Freeform 2230">
                  <a:extLst>
                    <a:ext uri="{FF2B5EF4-FFF2-40B4-BE49-F238E27FC236}">
                      <a16:creationId xmlns:a16="http://schemas.microsoft.com/office/drawing/2014/main" id="{696167B0-D047-4E2A-9755-FDF78BDC91D8}"/>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6" name="Freeform 2231">
                  <a:extLst>
                    <a:ext uri="{FF2B5EF4-FFF2-40B4-BE49-F238E27FC236}">
                      <a16:creationId xmlns:a16="http://schemas.microsoft.com/office/drawing/2014/main" id="{FAE83A8C-3CE0-4DCE-98CF-ABEA392F03E4}"/>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7" name="Freeform 2232">
                  <a:extLst>
                    <a:ext uri="{FF2B5EF4-FFF2-40B4-BE49-F238E27FC236}">
                      <a16:creationId xmlns:a16="http://schemas.microsoft.com/office/drawing/2014/main" id="{8031682B-83F4-4020-A5B3-EA2DEE5F18C2}"/>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8" name="Freeform 2233">
                  <a:extLst>
                    <a:ext uri="{FF2B5EF4-FFF2-40B4-BE49-F238E27FC236}">
                      <a16:creationId xmlns:a16="http://schemas.microsoft.com/office/drawing/2014/main" id="{AA6B0A88-C45C-4A71-B8C9-4350E58FC0F3}"/>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9" name="Freeform 2234">
                  <a:extLst>
                    <a:ext uri="{FF2B5EF4-FFF2-40B4-BE49-F238E27FC236}">
                      <a16:creationId xmlns:a16="http://schemas.microsoft.com/office/drawing/2014/main" id="{044202B6-ECBC-480C-89D3-C3537905E47B}"/>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0" name="Freeform 2235">
                  <a:extLst>
                    <a:ext uri="{FF2B5EF4-FFF2-40B4-BE49-F238E27FC236}">
                      <a16:creationId xmlns:a16="http://schemas.microsoft.com/office/drawing/2014/main" id="{1544120B-9B39-4548-9259-AB65C6F4D530}"/>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1" name="Freeform 2236">
                  <a:extLst>
                    <a:ext uri="{FF2B5EF4-FFF2-40B4-BE49-F238E27FC236}">
                      <a16:creationId xmlns:a16="http://schemas.microsoft.com/office/drawing/2014/main" id="{71E99686-329B-48FE-BDA3-4D1F3AAF6944}"/>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2" name="Freeform 2237">
                  <a:extLst>
                    <a:ext uri="{FF2B5EF4-FFF2-40B4-BE49-F238E27FC236}">
                      <a16:creationId xmlns:a16="http://schemas.microsoft.com/office/drawing/2014/main" id="{6D48C060-EC05-459B-AD10-1DC548A21837}"/>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3" name="Freeform 2238">
                  <a:extLst>
                    <a:ext uri="{FF2B5EF4-FFF2-40B4-BE49-F238E27FC236}">
                      <a16:creationId xmlns:a16="http://schemas.microsoft.com/office/drawing/2014/main" id="{927E64FE-61A1-4BB6-9F9A-548141A09FF7}"/>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4" name="Freeform 2239">
                  <a:extLst>
                    <a:ext uri="{FF2B5EF4-FFF2-40B4-BE49-F238E27FC236}">
                      <a16:creationId xmlns:a16="http://schemas.microsoft.com/office/drawing/2014/main" id="{6982D143-05C9-4A6F-A747-1D636E234E0D}"/>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5" name="Freeform 2240">
                  <a:extLst>
                    <a:ext uri="{FF2B5EF4-FFF2-40B4-BE49-F238E27FC236}">
                      <a16:creationId xmlns:a16="http://schemas.microsoft.com/office/drawing/2014/main" id="{1305CDE5-A2F7-4C54-9233-DBB895B53503}"/>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6" name="Freeform 2241">
                  <a:extLst>
                    <a:ext uri="{FF2B5EF4-FFF2-40B4-BE49-F238E27FC236}">
                      <a16:creationId xmlns:a16="http://schemas.microsoft.com/office/drawing/2014/main" id="{0B738752-7C67-4BC1-B2BA-AA8022865974}"/>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7" name="Freeform 2242">
                  <a:extLst>
                    <a:ext uri="{FF2B5EF4-FFF2-40B4-BE49-F238E27FC236}">
                      <a16:creationId xmlns:a16="http://schemas.microsoft.com/office/drawing/2014/main" id="{1FAA51DF-B2B6-4627-81C0-B0641A312D69}"/>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8" name="Freeform 2243">
                  <a:extLst>
                    <a:ext uri="{FF2B5EF4-FFF2-40B4-BE49-F238E27FC236}">
                      <a16:creationId xmlns:a16="http://schemas.microsoft.com/office/drawing/2014/main" id="{1075BC2C-5F37-41CD-ABF5-EC1E158E86D3}"/>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9" name="Freeform 2244">
                  <a:extLst>
                    <a:ext uri="{FF2B5EF4-FFF2-40B4-BE49-F238E27FC236}">
                      <a16:creationId xmlns:a16="http://schemas.microsoft.com/office/drawing/2014/main" id="{06151569-B634-45D0-AB37-F3B63B09BB7A}"/>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0" name="Freeform 2245">
                  <a:extLst>
                    <a:ext uri="{FF2B5EF4-FFF2-40B4-BE49-F238E27FC236}">
                      <a16:creationId xmlns:a16="http://schemas.microsoft.com/office/drawing/2014/main" id="{055DF7EF-59F3-468F-BD9F-F23E0AE83CB2}"/>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1" name="Freeform 2246">
                  <a:extLst>
                    <a:ext uri="{FF2B5EF4-FFF2-40B4-BE49-F238E27FC236}">
                      <a16:creationId xmlns:a16="http://schemas.microsoft.com/office/drawing/2014/main" id="{F4852257-D84A-404D-8421-8448B26F8223}"/>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2" name="Freeform 2247">
                  <a:extLst>
                    <a:ext uri="{FF2B5EF4-FFF2-40B4-BE49-F238E27FC236}">
                      <a16:creationId xmlns:a16="http://schemas.microsoft.com/office/drawing/2014/main" id="{FEED4D72-9E10-49A9-B982-B77E25E6A433}"/>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3" name="Freeform 2248">
                  <a:extLst>
                    <a:ext uri="{FF2B5EF4-FFF2-40B4-BE49-F238E27FC236}">
                      <a16:creationId xmlns:a16="http://schemas.microsoft.com/office/drawing/2014/main" id="{B315F385-CB4E-4C3D-8DB3-FDCEC5DA8A85}"/>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4" name="Freeform 2249">
                  <a:extLst>
                    <a:ext uri="{FF2B5EF4-FFF2-40B4-BE49-F238E27FC236}">
                      <a16:creationId xmlns:a16="http://schemas.microsoft.com/office/drawing/2014/main" id="{47393DE3-C362-403D-AADD-E07B8575BB43}"/>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5" name="Freeform 2250">
                  <a:extLst>
                    <a:ext uri="{FF2B5EF4-FFF2-40B4-BE49-F238E27FC236}">
                      <a16:creationId xmlns:a16="http://schemas.microsoft.com/office/drawing/2014/main" id="{A5E60B2D-1672-427F-8417-207F34BC04F4}"/>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6" name="Freeform 2251">
                  <a:extLst>
                    <a:ext uri="{FF2B5EF4-FFF2-40B4-BE49-F238E27FC236}">
                      <a16:creationId xmlns:a16="http://schemas.microsoft.com/office/drawing/2014/main" id="{6D5AECA4-CE6A-459D-9574-445CB1CC64AC}"/>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7" name="Freeform 2252">
                  <a:extLst>
                    <a:ext uri="{FF2B5EF4-FFF2-40B4-BE49-F238E27FC236}">
                      <a16:creationId xmlns:a16="http://schemas.microsoft.com/office/drawing/2014/main" id="{A2E6FD2C-FD4C-4BE9-B653-B0CE8111C562}"/>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8" name="Freeform 2253">
                  <a:extLst>
                    <a:ext uri="{FF2B5EF4-FFF2-40B4-BE49-F238E27FC236}">
                      <a16:creationId xmlns:a16="http://schemas.microsoft.com/office/drawing/2014/main" id="{9D5098D9-3A08-4F2B-9E4D-29BF13F809B8}"/>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9" name="Freeform 2254">
                  <a:extLst>
                    <a:ext uri="{FF2B5EF4-FFF2-40B4-BE49-F238E27FC236}">
                      <a16:creationId xmlns:a16="http://schemas.microsoft.com/office/drawing/2014/main" id="{63A05320-EDDE-49C0-B3AD-931FB5B40431}"/>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0" name="Freeform 2255">
                  <a:extLst>
                    <a:ext uri="{FF2B5EF4-FFF2-40B4-BE49-F238E27FC236}">
                      <a16:creationId xmlns:a16="http://schemas.microsoft.com/office/drawing/2014/main" id="{6E72AC5D-A3B9-4253-975E-FC36571EA4FB}"/>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1" name="Freeform 2256">
                  <a:extLst>
                    <a:ext uri="{FF2B5EF4-FFF2-40B4-BE49-F238E27FC236}">
                      <a16:creationId xmlns:a16="http://schemas.microsoft.com/office/drawing/2014/main" id="{7A5697B8-A38F-4D46-A64E-94B7C3434E7C}"/>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2" name="Freeform 2257">
                  <a:extLst>
                    <a:ext uri="{FF2B5EF4-FFF2-40B4-BE49-F238E27FC236}">
                      <a16:creationId xmlns:a16="http://schemas.microsoft.com/office/drawing/2014/main" id="{E5906071-6903-4688-BA38-BBBB6B1060E0}"/>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3" name="Freeform 2258">
                  <a:extLst>
                    <a:ext uri="{FF2B5EF4-FFF2-40B4-BE49-F238E27FC236}">
                      <a16:creationId xmlns:a16="http://schemas.microsoft.com/office/drawing/2014/main" id="{901F64BD-7E4F-4AB6-858B-C357DD9BE39B}"/>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4" name="Freeform 2259">
                  <a:extLst>
                    <a:ext uri="{FF2B5EF4-FFF2-40B4-BE49-F238E27FC236}">
                      <a16:creationId xmlns:a16="http://schemas.microsoft.com/office/drawing/2014/main" id="{A8DA66E3-1379-4F5C-8AFE-F67E00BC4DFD}"/>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5" name="Freeform 2260">
                  <a:extLst>
                    <a:ext uri="{FF2B5EF4-FFF2-40B4-BE49-F238E27FC236}">
                      <a16:creationId xmlns:a16="http://schemas.microsoft.com/office/drawing/2014/main" id="{7B2CEACC-A694-4716-A65D-78DFDE264522}"/>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6" name="Freeform 2261">
                  <a:extLst>
                    <a:ext uri="{FF2B5EF4-FFF2-40B4-BE49-F238E27FC236}">
                      <a16:creationId xmlns:a16="http://schemas.microsoft.com/office/drawing/2014/main" id="{E52B2B83-9F19-4739-BA4D-C9B64A71F71D}"/>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7" name="Freeform 2262">
                  <a:extLst>
                    <a:ext uri="{FF2B5EF4-FFF2-40B4-BE49-F238E27FC236}">
                      <a16:creationId xmlns:a16="http://schemas.microsoft.com/office/drawing/2014/main" id="{25B98C63-33C3-4A23-AB5E-5820594F0157}"/>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8" name="Freeform 2263">
                  <a:extLst>
                    <a:ext uri="{FF2B5EF4-FFF2-40B4-BE49-F238E27FC236}">
                      <a16:creationId xmlns:a16="http://schemas.microsoft.com/office/drawing/2014/main" id="{BC90927C-CA4C-42E9-A8F4-DBBAD8122DFE}"/>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9" name="Freeform 2264">
                  <a:extLst>
                    <a:ext uri="{FF2B5EF4-FFF2-40B4-BE49-F238E27FC236}">
                      <a16:creationId xmlns:a16="http://schemas.microsoft.com/office/drawing/2014/main" id="{55B91EE0-B9BD-4E90-8BAC-5DD3C0E4C9BF}"/>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0" name="Freeform 2265">
                  <a:extLst>
                    <a:ext uri="{FF2B5EF4-FFF2-40B4-BE49-F238E27FC236}">
                      <a16:creationId xmlns:a16="http://schemas.microsoft.com/office/drawing/2014/main" id="{F5C30D99-CC41-4B85-9AA5-D90B87C02092}"/>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1" name="Freeform 2266">
                  <a:extLst>
                    <a:ext uri="{FF2B5EF4-FFF2-40B4-BE49-F238E27FC236}">
                      <a16:creationId xmlns:a16="http://schemas.microsoft.com/office/drawing/2014/main" id="{731E8CAF-22A6-4C49-BFF9-201137470F39}"/>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2" name="Freeform 2267">
                  <a:extLst>
                    <a:ext uri="{FF2B5EF4-FFF2-40B4-BE49-F238E27FC236}">
                      <a16:creationId xmlns:a16="http://schemas.microsoft.com/office/drawing/2014/main" id="{DA7F7257-73F1-4560-B396-6079F10E81A1}"/>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3" name="Freeform 2268">
                  <a:extLst>
                    <a:ext uri="{FF2B5EF4-FFF2-40B4-BE49-F238E27FC236}">
                      <a16:creationId xmlns:a16="http://schemas.microsoft.com/office/drawing/2014/main" id="{8A9E75E5-A814-4860-BE81-F3D08B39A19F}"/>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4" name="Freeform 2269">
                  <a:extLst>
                    <a:ext uri="{FF2B5EF4-FFF2-40B4-BE49-F238E27FC236}">
                      <a16:creationId xmlns:a16="http://schemas.microsoft.com/office/drawing/2014/main" id="{F592DB31-881D-4845-B549-EF4873D6F85F}"/>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5" name="Freeform 2270">
                  <a:extLst>
                    <a:ext uri="{FF2B5EF4-FFF2-40B4-BE49-F238E27FC236}">
                      <a16:creationId xmlns:a16="http://schemas.microsoft.com/office/drawing/2014/main" id="{82C4C154-87D6-4B31-96E6-1C432CE8A570}"/>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6" name="Freeform 2271">
                  <a:extLst>
                    <a:ext uri="{FF2B5EF4-FFF2-40B4-BE49-F238E27FC236}">
                      <a16:creationId xmlns:a16="http://schemas.microsoft.com/office/drawing/2014/main" id="{F0ABFA20-4357-4192-8F00-977A310E27D5}"/>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7" name="Freeform 2272">
                  <a:extLst>
                    <a:ext uri="{FF2B5EF4-FFF2-40B4-BE49-F238E27FC236}">
                      <a16:creationId xmlns:a16="http://schemas.microsoft.com/office/drawing/2014/main" id="{A4BA589A-E83D-4B4A-85F7-2B60A62150EF}"/>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8" name="Freeform 2273">
                  <a:extLst>
                    <a:ext uri="{FF2B5EF4-FFF2-40B4-BE49-F238E27FC236}">
                      <a16:creationId xmlns:a16="http://schemas.microsoft.com/office/drawing/2014/main" id="{14D479DA-32C8-46AD-AF8F-17CFC14BBA53}"/>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9" name="Freeform 2274">
                  <a:extLst>
                    <a:ext uri="{FF2B5EF4-FFF2-40B4-BE49-F238E27FC236}">
                      <a16:creationId xmlns:a16="http://schemas.microsoft.com/office/drawing/2014/main" id="{A4698E08-E1B1-48B8-9950-0CFD95605F55}"/>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0" name="Freeform 2275">
                  <a:extLst>
                    <a:ext uri="{FF2B5EF4-FFF2-40B4-BE49-F238E27FC236}">
                      <a16:creationId xmlns:a16="http://schemas.microsoft.com/office/drawing/2014/main" id="{4FE273E7-FED0-4591-8042-ED572109898F}"/>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1" name="Freeform 2276">
                  <a:extLst>
                    <a:ext uri="{FF2B5EF4-FFF2-40B4-BE49-F238E27FC236}">
                      <a16:creationId xmlns:a16="http://schemas.microsoft.com/office/drawing/2014/main" id="{101256B3-7A45-42EF-8E71-BF5A29124E3B}"/>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2" name="Freeform 2277">
                  <a:extLst>
                    <a:ext uri="{FF2B5EF4-FFF2-40B4-BE49-F238E27FC236}">
                      <a16:creationId xmlns:a16="http://schemas.microsoft.com/office/drawing/2014/main" id="{32A1CB00-071A-47FA-8B22-03C72D30F74C}"/>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3" name="Freeform 2278">
                  <a:extLst>
                    <a:ext uri="{FF2B5EF4-FFF2-40B4-BE49-F238E27FC236}">
                      <a16:creationId xmlns:a16="http://schemas.microsoft.com/office/drawing/2014/main" id="{1619C15F-0B8B-4A38-9AAE-DAE8CA218B0B}"/>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4" name="Freeform 2279">
                  <a:extLst>
                    <a:ext uri="{FF2B5EF4-FFF2-40B4-BE49-F238E27FC236}">
                      <a16:creationId xmlns:a16="http://schemas.microsoft.com/office/drawing/2014/main" id="{4834D4FF-0624-4AE4-B5AF-6574139C2D83}"/>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5" name="Freeform 2280">
                  <a:extLst>
                    <a:ext uri="{FF2B5EF4-FFF2-40B4-BE49-F238E27FC236}">
                      <a16:creationId xmlns:a16="http://schemas.microsoft.com/office/drawing/2014/main" id="{295B2A31-C155-4179-B5E7-A9EE7F9E8911}"/>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6" name="Freeform 2281">
                  <a:extLst>
                    <a:ext uri="{FF2B5EF4-FFF2-40B4-BE49-F238E27FC236}">
                      <a16:creationId xmlns:a16="http://schemas.microsoft.com/office/drawing/2014/main" id="{E6D255BA-3790-483A-9465-AB87EAE7CB7D}"/>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7" name="Freeform 2282">
                  <a:extLst>
                    <a:ext uri="{FF2B5EF4-FFF2-40B4-BE49-F238E27FC236}">
                      <a16:creationId xmlns:a16="http://schemas.microsoft.com/office/drawing/2014/main" id="{F10157D1-6B22-4BB9-AF1B-54ECB9A27107}"/>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8" name="Freeform 2283">
                  <a:extLst>
                    <a:ext uri="{FF2B5EF4-FFF2-40B4-BE49-F238E27FC236}">
                      <a16:creationId xmlns:a16="http://schemas.microsoft.com/office/drawing/2014/main" id="{8C1B0D0A-7654-4785-A691-EC1340447DA9}"/>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9" name="Freeform 2284">
                  <a:extLst>
                    <a:ext uri="{FF2B5EF4-FFF2-40B4-BE49-F238E27FC236}">
                      <a16:creationId xmlns:a16="http://schemas.microsoft.com/office/drawing/2014/main" id="{D930CA49-AA52-4D68-9212-AB0BF60AEAF5}"/>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0" name="Freeform 2285">
                  <a:extLst>
                    <a:ext uri="{FF2B5EF4-FFF2-40B4-BE49-F238E27FC236}">
                      <a16:creationId xmlns:a16="http://schemas.microsoft.com/office/drawing/2014/main" id="{9BCB493F-7E74-4CA1-8140-36CD7E8FE9A5}"/>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1" name="Freeform 2286">
                  <a:extLst>
                    <a:ext uri="{FF2B5EF4-FFF2-40B4-BE49-F238E27FC236}">
                      <a16:creationId xmlns:a16="http://schemas.microsoft.com/office/drawing/2014/main" id="{E4A183BE-B4BC-470B-94B4-8D6DB36BCBCC}"/>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2" name="Freeform 2287">
                  <a:extLst>
                    <a:ext uri="{FF2B5EF4-FFF2-40B4-BE49-F238E27FC236}">
                      <a16:creationId xmlns:a16="http://schemas.microsoft.com/office/drawing/2014/main" id="{A4AFEAC9-D187-4BA3-9D3A-87761FA2343F}"/>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3" name="Freeform 2288">
                  <a:extLst>
                    <a:ext uri="{FF2B5EF4-FFF2-40B4-BE49-F238E27FC236}">
                      <a16:creationId xmlns:a16="http://schemas.microsoft.com/office/drawing/2014/main" id="{E35C2CB0-E351-44BA-9BE3-4FE94DE6F507}"/>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4" name="Freeform 2289">
                  <a:extLst>
                    <a:ext uri="{FF2B5EF4-FFF2-40B4-BE49-F238E27FC236}">
                      <a16:creationId xmlns:a16="http://schemas.microsoft.com/office/drawing/2014/main" id="{984DDC4C-462D-4295-A47D-E2F43A11318D}"/>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5" name="Freeform 2290">
                  <a:extLst>
                    <a:ext uri="{FF2B5EF4-FFF2-40B4-BE49-F238E27FC236}">
                      <a16:creationId xmlns:a16="http://schemas.microsoft.com/office/drawing/2014/main" id="{9DB477F9-8D5F-4031-B985-469DA92C1FBF}"/>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6" name="Freeform 2291">
                  <a:extLst>
                    <a:ext uri="{FF2B5EF4-FFF2-40B4-BE49-F238E27FC236}">
                      <a16:creationId xmlns:a16="http://schemas.microsoft.com/office/drawing/2014/main" id="{06EB5B06-7F8F-4886-A8C9-02696BA65C00}"/>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7" name="Freeform 2292">
                  <a:extLst>
                    <a:ext uri="{FF2B5EF4-FFF2-40B4-BE49-F238E27FC236}">
                      <a16:creationId xmlns:a16="http://schemas.microsoft.com/office/drawing/2014/main" id="{DD66430D-7F8C-47A0-AA51-C07347CAEA43}"/>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8" name="Freeform 2293">
                  <a:extLst>
                    <a:ext uri="{FF2B5EF4-FFF2-40B4-BE49-F238E27FC236}">
                      <a16:creationId xmlns:a16="http://schemas.microsoft.com/office/drawing/2014/main" id="{575A7061-3A12-4B61-B299-57F2D9736E3C}"/>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9" name="Freeform 2294">
                  <a:extLst>
                    <a:ext uri="{FF2B5EF4-FFF2-40B4-BE49-F238E27FC236}">
                      <a16:creationId xmlns:a16="http://schemas.microsoft.com/office/drawing/2014/main" id="{9CB5ECF7-1393-43E8-9192-EAA51849062C}"/>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0" name="Freeform 2295">
                  <a:extLst>
                    <a:ext uri="{FF2B5EF4-FFF2-40B4-BE49-F238E27FC236}">
                      <a16:creationId xmlns:a16="http://schemas.microsoft.com/office/drawing/2014/main" id="{9445F1EB-5F53-4894-93A3-9A1A42058CB7}"/>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1" name="Freeform 2296">
                  <a:extLst>
                    <a:ext uri="{FF2B5EF4-FFF2-40B4-BE49-F238E27FC236}">
                      <a16:creationId xmlns:a16="http://schemas.microsoft.com/office/drawing/2014/main" id="{D42FE5C8-D38C-4F3F-85B5-B98F71A2ED8E}"/>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2" name="Freeform 2297">
                  <a:extLst>
                    <a:ext uri="{FF2B5EF4-FFF2-40B4-BE49-F238E27FC236}">
                      <a16:creationId xmlns:a16="http://schemas.microsoft.com/office/drawing/2014/main" id="{192FE51B-7C76-46FE-B1EE-AFA775CB206E}"/>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3" name="Freeform 2298">
                  <a:extLst>
                    <a:ext uri="{FF2B5EF4-FFF2-40B4-BE49-F238E27FC236}">
                      <a16:creationId xmlns:a16="http://schemas.microsoft.com/office/drawing/2014/main" id="{64DC0269-C0F0-44B6-9119-7D5CF582015C}"/>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4" name="Freeform 2299">
                  <a:extLst>
                    <a:ext uri="{FF2B5EF4-FFF2-40B4-BE49-F238E27FC236}">
                      <a16:creationId xmlns:a16="http://schemas.microsoft.com/office/drawing/2014/main" id="{B5B38937-4189-4922-B6DE-3D357D046542}"/>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5" name="Freeform 2300">
                  <a:extLst>
                    <a:ext uri="{FF2B5EF4-FFF2-40B4-BE49-F238E27FC236}">
                      <a16:creationId xmlns:a16="http://schemas.microsoft.com/office/drawing/2014/main" id="{5A1E8108-2771-4702-987D-FF7AAFA26990}"/>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6" name="Freeform 2301">
                  <a:extLst>
                    <a:ext uri="{FF2B5EF4-FFF2-40B4-BE49-F238E27FC236}">
                      <a16:creationId xmlns:a16="http://schemas.microsoft.com/office/drawing/2014/main" id="{AE947CBD-33CC-412A-912B-9189FCFBA181}"/>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7" name="Freeform 2302">
                  <a:extLst>
                    <a:ext uri="{FF2B5EF4-FFF2-40B4-BE49-F238E27FC236}">
                      <a16:creationId xmlns:a16="http://schemas.microsoft.com/office/drawing/2014/main" id="{53FA1A70-8857-4730-B7FC-53BD949F04FE}"/>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8" name="Freeform 2303">
                  <a:extLst>
                    <a:ext uri="{FF2B5EF4-FFF2-40B4-BE49-F238E27FC236}">
                      <a16:creationId xmlns:a16="http://schemas.microsoft.com/office/drawing/2014/main" id="{093D49C6-4904-45EC-AE8A-D26F2BA32B4B}"/>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9" name="Freeform 2304">
                  <a:extLst>
                    <a:ext uri="{FF2B5EF4-FFF2-40B4-BE49-F238E27FC236}">
                      <a16:creationId xmlns:a16="http://schemas.microsoft.com/office/drawing/2014/main" id="{604571A8-199F-4176-AD4A-CF5871224ADD}"/>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0" name="Freeform 2305">
                  <a:extLst>
                    <a:ext uri="{FF2B5EF4-FFF2-40B4-BE49-F238E27FC236}">
                      <a16:creationId xmlns:a16="http://schemas.microsoft.com/office/drawing/2014/main" id="{60681647-7E37-472C-AC21-219676109945}"/>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1" name="Freeform 2306">
                  <a:extLst>
                    <a:ext uri="{FF2B5EF4-FFF2-40B4-BE49-F238E27FC236}">
                      <a16:creationId xmlns:a16="http://schemas.microsoft.com/office/drawing/2014/main" id="{3A50CB98-0157-4809-8405-CA341B0D63D8}"/>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2" name="Freeform 2307">
                  <a:extLst>
                    <a:ext uri="{FF2B5EF4-FFF2-40B4-BE49-F238E27FC236}">
                      <a16:creationId xmlns:a16="http://schemas.microsoft.com/office/drawing/2014/main" id="{7DFF53F7-FE83-41C4-B564-B78545317B86}"/>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3" name="Freeform 2308">
                  <a:extLst>
                    <a:ext uri="{FF2B5EF4-FFF2-40B4-BE49-F238E27FC236}">
                      <a16:creationId xmlns:a16="http://schemas.microsoft.com/office/drawing/2014/main" id="{0864AFAC-DF30-41BB-B247-FB165E01328D}"/>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4" name="Freeform 2309">
                  <a:extLst>
                    <a:ext uri="{FF2B5EF4-FFF2-40B4-BE49-F238E27FC236}">
                      <a16:creationId xmlns:a16="http://schemas.microsoft.com/office/drawing/2014/main" id="{A3185877-ED41-4E0F-A0A6-2E567F61EA99}"/>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5" name="Freeform 2310">
                  <a:extLst>
                    <a:ext uri="{FF2B5EF4-FFF2-40B4-BE49-F238E27FC236}">
                      <a16:creationId xmlns:a16="http://schemas.microsoft.com/office/drawing/2014/main" id="{04BA42C2-33E2-46A4-90F5-647D3B53C191}"/>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6" name="Freeform 2311">
                  <a:extLst>
                    <a:ext uri="{FF2B5EF4-FFF2-40B4-BE49-F238E27FC236}">
                      <a16:creationId xmlns:a16="http://schemas.microsoft.com/office/drawing/2014/main" id="{026D3F31-6833-4F2E-8E84-EE68E2F2543E}"/>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7" name="Freeform 2312">
                  <a:extLst>
                    <a:ext uri="{FF2B5EF4-FFF2-40B4-BE49-F238E27FC236}">
                      <a16:creationId xmlns:a16="http://schemas.microsoft.com/office/drawing/2014/main" id="{7C0E876C-BC7C-4444-94A3-79B8A98EE116}"/>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8" name="Freeform 2313">
                  <a:extLst>
                    <a:ext uri="{FF2B5EF4-FFF2-40B4-BE49-F238E27FC236}">
                      <a16:creationId xmlns:a16="http://schemas.microsoft.com/office/drawing/2014/main" id="{AF31F96A-104A-450D-9A68-C598A98B299D}"/>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9" name="Freeform 2314">
                  <a:extLst>
                    <a:ext uri="{FF2B5EF4-FFF2-40B4-BE49-F238E27FC236}">
                      <a16:creationId xmlns:a16="http://schemas.microsoft.com/office/drawing/2014/main" id="{2BF4FB62-124E-4EA6-9A99-7C848BB430EE}"/>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429" name="Group 2315">
                <a:extLst>
                  <a:ext uri="{FF2B5EF4-FFF2-40B4-BE49-F238E27FC236}">
                    <a16:creationId xmlns:a16="http://schemas.microsoft.com/office/drawing/2014/main" id="{B946C4D5-D30A-462A-A0A6-B6D911394466}"/>
                  </a:ext>
                </a:extLst>
              </p:cNvPr>
              <p:cNvGrpSpPr>
                <a:grpSpLocks noChangeAspect="1"/>
              </p:cNvGrpSpPr>
              <p:nvPr/>
            </p:nvGrpSpPr>
            <p:grpSpPr bwMode="auto">
              <a:xfrm>
                <a:off x="1398" y="2352"/>
                <a:ext cx="906" cy="1113"/>
                <a:chOff x="1398" y="2352"/>
                <a:chExt cx="906" cy="1113"/>
              </a:xfrm>
            </p:grpSpPr>
            <p:sp>
              <p:nvSpPr>
                <p:cNvPr id="440" name="Freeform 2316">
                  <a:extLst>
                    <a:ext uri="{FF2B5EF4-FFF2-40B4-BE49-F238E27FC236}">
                      <a16:creationId xmlns:a16="http://schemas.microsoft.com/office/drawing/2014/main" id="{B99BFD85-11E0-45FB-8EA5-FCC2ADA5683B}"/>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1" name="Freeform 2317">
                  <a:extLst>
                    <a:ext uri="{FF2B5EF4-FFF2-40B4-BE49-F238E27FC236}">
                      <a16:creationId xmlns:a16="http://schemas.microsoft.com/office/drawing/2014/main" id="{28407559-ACAA-4275-BDD0-4E812E06F370}"/>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2" name="Freeform 2318">
                  <a:extLst>
                    <a:ext uri="{FF2B5EF4-FFF2-40B4-BE49-F238E27FC236}">
                      <a16:creationId xmlns:a16="http://schemas.microsoft.com/office/drawing/2014/main" id="{A530BA7A-9569-48CE-91B9-8B948CF0C4BF}"/>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3" name="Freeform 2319">
                  <a:extLst>
                    <a:ext uri="{FF2B5EF4-FFF2-40B4-BE49-F238E27FC236}">
                      <a16:creationId xmlns:a16="http://schemas.microsoft.com/office/drawing/2014/main" id="{B8591DAB-E1AE-4F89-94E7-E55F488FF68B}"/>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4" name="Freeform 2320">
                  <a:extLst>
                    <a:ext uri="{FF2B5EF4-FFF2-40B4-BE49-F238E27FC236}">
                      <a16:creationId xmlns:a16="http://schemas.microsoft.com/office/drawing/2014/main" id="{8C25812A-9E1C-4E3F-AF06-F36490CD58A5}"/>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5" name="Freeform 2321">
                  <a:extLst>
                    <a:ext uri="{FF2B5EF4-FFF2-40B4-BE49-F238E27FC236}">
                      <a16:creationId xmlns:a16="http://schemas.microsoft.com/office/drawing/2014/main" id="{633AD7BC-51FD-449F-827E-65B56B2ABDB2}"/>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6" name="Freeform 2322">
                  <a:extLst>
                    <a:ext uri="{FF2B5EF4-FFF2-40B4-BE49-F238E27FC236}">
                      <a16:creationId xmlns:a16="http://schemas.microsoft.com/office/drawing/2014/main" id="{FADD8EA1-87A8-4001-A033-BB68D6BB4B6F}"/>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7" name="Freeform 2323">
                  <a:extLst>
                    <a:ext uri="{FF2B5EF4-FFF2-40B4-BE49-F238E27FC236}">
                      <a16:creationId xmlns:a16="http://schemas.microsoft.com/office/drawing/2014/main" id="{5B49EEB1-225A-4099-9735-919B0C16371C}"/>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8" name="Freeform 2324">
                  <a:extLst>
                    <a:ext uri="{FF2B5EF4-FFF2-40B4-BE49-F238E27FC236}">
                      <a16:creationId xmlns:a16="http://schemas.microsoft.com/office/drawing/2014/main" id="{0189EF84-7C75-4C62-B9E7-99BB5192435E}"/>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9" name="Freeform 2325">
                  <a:extLst>
                    <a:ext uri="{FF2B5EF4-FFF2-40B4-BE49-F238E27FC236}">
                      <a16:creationId xmlns:a16="http://schemas.microsoft.com/office/drawing/2014/main" id="{8D45306E-7024-4D76-B406-8B9EC852B7C4}"/>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0" name="Freeform 2326">
                  <a:extLst>
                    <a:ext uri="{FF2B5EF4-FFF2-40B4-BE49-F238E27FC236}">
                      <a16:creationId xmlns:a16="http://schemas.microsoft.com/office/drawing/2014/main" id="{401F67BD-688B-4DC2-8215-CDDFEB64C6A2}"/>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1" name="Freeform 2327">
                  <a:extLst>
                    <a:ext uri="{FF2B5EF4-FFF2-40B4-BE49-F238E27FC236}">
                      <a16:creationId xmlns:a16="http://schemas.microsoft.com/office/drawing/2014/main" id="{7D95E715-76FC-4270-9EF6-FB46FF49A880}"/>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2" name="Freeform 2328">
                  <a:extLst>
                    <a:ext uri="{FF2B5EF4-FFF2-40B4-BE49-F238E27FC236}">
                      <a16:creationId xmlns:a16="http://schemas.microsoft.com/office/drawing/2014/main" id="{D454084D-5F16-412F-9576-97449CCF02D1}"/>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3" name="Freeform 2329">
                  <a:extLst>
                    <a:ext uri="{FF2B5EF4-FFF2-40B4-BE49-F238E27FC236}">
                      <a16:creationId xmlns:a16="http://schemas.microsoft.com/office/drawing/2014/main" id="{24FB5B18-F29D-4CA9-B786-9996486B634C}"/>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4" name="Freeform 2330">
                  <a:extLst>
                    <a:ext uri="{FF2B5EF4-FFF2-40B4-BE49-F238E27FC236}">
                      <a16:creationId xmlns:a16="http://schemas.microsoft.com/office/drawing/2014/main" id="{476AD202-27AB-4BDB-B198-5670563F4967}"/>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5" name="Freeform 2331">
                  <a:extLst>
                    <a:ext uri="{FF2B5EF4-FFF2-40B4-BE49-F238E27FC236}">
                      <a16:creationId xmlns:a16="http://schemas.microsoft.com/office/drawing/2014/main" id="{FEB096F2-D8ED-470E-ABDD-98118974591F}"/>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6" name="Freeform 2332">
                  <a:extLst>
                    <a:ext uri="{FF2B5EF4-FFF2-40B4-BE49-F238E27FC236}">
                      <a16:creationId xmlns:a16="http://schemas.microsoft.com/office/drawing/2014/main" id="{4D5CC283-5BEE-4447-B11E-75FAB5C209FE}"/>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7" name="Freeform 2333">
                  <a:extLst>
                    <a:ext uri="{FF2B5EF4-FFF2-40B4-BE49-F238E27FC236}">
                      <a16:creationId xmlns:a16="http://schemas.microsoft.com/office/drawing/2014/main" id="{849D5E48-CF46-4B50-BB3B-4B59DA0099E1}"/>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8" name="Freeform 2334">
                  <a:extLst>
                    <a:ext uri="{FF2B5EF4-FFF2-40B4-BE49-F238E27FC236}">
                      <a16:creationId xmlns:a16="http://schemas.microsoft.com/office/drawing/2014/main" id="{BCB14293-71E6-4A11-812E-1FD22497834E}"/>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9" name="Freeform 2335">
                  <a:extLst>
                    <a:ext uri="{FF2B5EF4-FFF2-40B4-BE49-F238E27FC236}">
                      <a16:creationId xmlns:a16="http://schemas.microsoft.com/office/drawing/2014/main" id="{F8E7185A-BFAF-4207-BDC0-A73D19A0AE56}"/>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0" name="Freeform 2336">
                  <a:extLst>
                    <a:ext uri="{FF2B5EF4-FFF2-40B4-BE49-F238E27FC236}">
                      <a16:creationId xmlns:a16="http://schemas.microsoft.com/office/drawing/2014/main" id="{4D702A45-3137-4CBE-B0A7-7CFB7095C772}"/>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1" name="Freeform 2337">
                  <a:extLst>
                    <a:ext uri="{FF2B5EF4-FFF2-40B4-BE49-F238E27FC236}">
                      <a16:creationId xmlns:a16="http://schemas.microsoft.com/office/drawing/2014/main" id="{9D461A78-8F7E-4FB9-9A6E-E3CF6240F341}"/>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2" name="Freeform 2338">
                  <a:extLst>
                    <a:ext uri="{FF2B5EF4-FFF2-40B4-BE49-F238E27FC236}">
                      <a16:creationId xmlns:a16="http://schemas.microsoft.com/office/drawing/2014/main" id="{BE17B56B-1035-43FC-87DD-1379CAB528DC}"/>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3" name="Freeform 2339">
                  <a:extLst>
                    <a:ext uri="{FF2B5EF4-FFF2-40B4-BE49-F238E27FC236}">
                      <a16:creationId xmlns:a16="http://schemas.microsoft.com/office/drawing/2014/main" id="{A66E84EF-1134-4F22-9400-8F3568A332FF}"/>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4" name="Freeform 2340">
                  <a:extLst>
                    <a:ext uri="{FF2B5EF4-FFF2-40B4-BE49-F238E27FC236}">
                      <a16:creationId xmlns:a16="http://schemas.microsoft.com/office/drawing/2014/main" id="{0A2E2F9E-BD3C-456A-A0F7-98750ADDC813}"/>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5" name="Freeform 2341">
                  <a:extLst>
                    <a:ext uri="{FF2B5EF4-FFF2-40B4-BE49-F238E27FC236}">
                      <a16:creationId xmlns:a16="http://schemas.microsoft.com/office/drawing/2014/main" id="{2C7DAD8C-47B2-493A-8F94-4CC81B28998A}"/>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6" name="Freeform 2342">
                  <a:extLst>
                    <a:ext uri="{FF2B5EF4-FFF2-40B4-BE49-F238E27FC236}">
                      <a16:creationId xmlns:a16="http://schemas.microsoft.com/office/drawing/2014/main" id="{BC709CBD-BC54-4E1B-BAC1-69E41468D08E}"/>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7" name="Freeform 2343">
                  <a:extLst>
                    <a:ext uri="{FF2B5EF4-FFF2-40B4-BE49-F238E27FC236}">
                      <a16:creationId xmlns:a16="http://schemas.microsoft.com/office/drawing/2014/main" id="{84BBE214-2969-46BB-BCFE-0CA846C5C32B}"/>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8" name="Freeform 2344">
                  <a:extLst>
                    <a:ext uri="{FF2B5EF4-FFF2-40B4-BE49-F238E27FC236}">
                      <a16:creationId xmlns:a16="http://schemas.microsoft.com/office/drawing/2014/main" id="{953717D2-C998-4FFD-99C3-0E918990DD01}"/>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9" name="Freeform 2345">
                  <a:extLst>
                    <a:ext uri="{FF2B5EF4-FFF2-40B4-BE49-F238E27FC236}">
                      <a16:creationId xmlns:a16="http://schemas.microsoft.com/office/drawing/2014/main" id="{49C264F6-EC21-456A-B205-F4394DA586DC}"/>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0" name="Freeform 2346">
                  <a:extLst>
                    <a:ext uri="{FF2B5EF4-FFF2-40B4-BE49-F238E27FC236}">
                      <a16:creationId xmlns:a16="http://schemas.microsoft.com/office/drawing/2014/main" id="{25A3CED5-D2E0-4321-B250-DB7C269F2B19}"/>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1" name="Freeform 2347">
                  <a:extLst>
                    <a:ext uri="{FF2B5EF4-FFF2-40B4-BE49-F238E27FC236}">
                      <a16:creationId xmlns:a16="http://schemas.microsoft.com/office/drawing/2014/main" id="{3647193F-F534-42B0-A54A-8C0AE8846A93}"/>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2" name="Freeform 2348">
                  <a:extLst>
                    <a:ext uri="{FF2B5EF4-FFF2-40B4-BE49-F238E27FC236}">
                      <a16:creationId xmlns:a16="http://schemas.microsoft.com/office/drawing/2014/main" id="{5D3CF156-CA45-4E24-A392-9326C1F5682B}"/>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3" name="Freeform 2349">
                  <a:extLst>
                    <a:ext uri="{FF2B5EF4-FFF2-40B4-BE49-F238E27FC236}">
                      <a16:creationId xmlns:a16="http://schemas.microsoft.com/office/drawing/2014/main" id="{19879CEC-DA52-4881-B880-EE7EFE1F5231}"/>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4" name="Freeform 2350">
                  <a:extLst>
                    <a:ext uri="{FF2B5EF4-FFF2-40B4-BE49-F238E27FC236}">
                      <a16:creationId xmlns:a16="http://schemas.microsoft.com/office/drawing/2014/main" id="{DFAE4C30-283B-4202-9F11-A6975302B60D}"/>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5" name="Freeform 2351">
                  <a:extLst>
                    <a:ext uri="{FF2B5EF4-FFF2-40B4-BE49-F238E27FC236}">
                      <a16:creationId xmlns:a16="http://schemas.microsoft.com/office/drawing/2014/main" id="{2CDFC072-74FC-44F9-A20E-ED89D888195E}"/>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6" name="Freeform 2352">
                  <a:extLst>
                    <a:ext uri="{FF2B5EF4-FFF2-40B4-BE49-F238E27FC236}">
                      <a16:creationId xmlns:a16="http://schemas.microsoft.com/office/drawing/2014/main" id="{6573B6C4-2370-45E9-8356-DCB415123A8B}"/>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7" name="Freeform 2353">
                  <a:extLst>
                    <a:ext uri="{FF2B5EF4-FFF2-40B4-BE49-F238E27FC236}">
                      <a16:creationId xmlns:a16="http://schemas.microsoft.com/office/drawing/2014/main" id="{206A4041-011F-4655-A4D6-EA89CEB393EA}"/>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8" name="Freeform 2354">
                  <a:extLst>
                    <a:ext uri="{FF2B5EF4-FFF2-40B4-BE49-F238E27FC236}">
                      <a16:creationId xmlns:a16="http://schemas.microsoft.com/office/drawing/2014/main" id="{C5109176-6DE1-4435-B708-A7F531513921}"/>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9" name="Freeform 2355">
                  <a:extLst>
                    <a:ext uri="{FF2B5EF4-FFF2-40B4-BE49-F238E27FC236}">
                      <a16:creationId xmlns:a16="http://schemas.microsoft.com/office/drawing/2014/main" id="{49FCC3C6-D78D-4572-AA64-5C96CE2F849D}"/>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0" name="Freeform 2356">
                  <a:extLst>
                    <a:ext uri="{FF2B5EF4-FFF2-40B4-BE49-F238E27FC236}">
                      <a16:creationId xmlns:a16="http://schemas.microsoft.com/office/drawing/2014/main" id="{77C7665E-D844-4DB0-B626-64B150B088AF}"/>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1" name="Freeform 2357">
                  <a:extLst>
                    <a:ext uri="{FF2B5EF4-FFF2-40B4-BE49-F238E27FC236}">
                      <a16:creationId xmlns:a16="http://schemas.microsoft.com/office/drawing/2014/main" id="{87523CD5-DC1B-470D-A8A5-C78C7D17DD3F}"/>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2" name="Freeform 2358">
                  <a:extLst>
                    <a:ext uri="{FF2B5EF4-FFF2-40B4-BE49-F238E27FC236}">
                      <a16:creationId xmlns:a16="http://schemas.microsoft.com/office/drawing/2014/main" id="{2C45C144-DADD-4BA6-8537-85FEC25DEDF3}"/>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3" name="Freeform 2359">
                  <a:extLst>
                    <a:ext uri="{FF2B5EF4-FFF2-40B4-BE49-F238E27FC236}">
                      <a16:creationId xmlns:a16="http://schemas.microsoft.com/office/drawing/2014/main" id="{8AE8A53C-BC33-47BF-91F1-B793167D75A1}"/>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4" name="Freeform 2360">
                  <a:extLst>
                    <a:ext uri="{FF2B5EF4-FFF2-40B4-BE49-F238E27FC236}">
                      <a16:creationId xmlns:a16="http://schemas.microsoft.com/office/drawing/2014/main" id="{B5410686-A632-43C8-8BCF-6F5AEC6C5DA9}"/>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5" name="Freeform 2361">
                  <a:extLst>
                    <a:ext uri="{FF2B5EF4-FFF2-40B4-BE49-F238E27FC236}">
                      <a16:creationId xmlns:a16="http://schemas.microsoft.com/office/drawing/2014/main" id="{28B90E25-A3E1-4685-A9FD-41512C99E2CC}"/>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6" name="Freeform 2362">
                  <a:extLst>
                    <a:ext uri="{FF2B5EF4-FFF2-40B4-BE49-F238E27FC236}">
                      <a16:creationId xmlns:a16="http://schemas.microsoft.com/office/drawing/2014/main" id="{2C4F6DEF-6F27-4B6F-9448-CFC9F655922C}"/>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7" name="Freeform 2363">
                  <a:extLst>
                    <a:ext uri="{FF2B5EF4-FFF2-40B4-BE49-F238E27FC236}">
                      <a16:creationId xmlns:a16="http://schemas.microsoft.com/office/drawing/2014/main" id="{2B821A94-BD18-45A8-9478-D9151567DA5F}"/>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8" name="Freeform 2364">
                  <a:extLst>
                    <a:ext uri="{FF2B5EF4-FFF2-40B4-BE49-F238E27FC236}">
                      <a16:creationId xmlns:a16="http://schemas.microsoft.com/office/drawing/2014/main" id="{61551D47-1CBE-486A-8100-01E7A15A6EC7}"/>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9" name="Freeform 2365">
                  <a:extLst>
                    <a:ext uri="{FF2B5EF4-FFF2-40B4-BE49-F238E27FC236}">
                      <a16:creationId xmlns:a16="http://schemas.microsoft.com/office/drawing/2014/main" id="{C901D8EE-A737-48D3-B98D-0394E82F40F1}"/>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0" name="Freeform 2366">
                  <a:extLst>
                    <a:ext uri="{FF2B5EF4-FFF2-40B4-BE49-F238E27FC236}">
                      <a16:creationId xmlns:a16="http://schemas.microsoft.com/office/drawing/2014/main" id="{78DFE04B-0935-4505-AE32-25439F3012C4}"/>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1" name="Freeform 2367">
                  <a:extLst>
                    <a:ext uri="{FF2B5EF4-FFF2-40B4-BE49-F238E27FC236}">
                      <a16:creationId xmlns:a16="http://schemas.microsoft.com/office/drawing/2014/main" id="{D27F254E-C068-4419-9A9B-B4F14A971083}"/>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2" name="Freeform 2368">
                  <a:extLst>
                    <a:ext uri="{FF2B5EF4-FFF2-40B4-BE49-F238E27FC236}">
                      <a16:creationId xmlns:a16="http://schemas.microsoft.com/office/drawing/2014/main" id="{7F63A830-6EEB-43B1-B3D1-09E0B6EDC792}"/>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3" name="Freeform 2369">
                  <a:extLst>
                    <a:ext uri="{FF2B5EF4-FFF2-40B4-BE49-F238E27FC236}">
                      <a16:creationId xmlns:a16="http://schemas.microsoft.com/office/drawing/2014/main" id="{7756FF3C-D003-4F86-AF94-5D20F272D72B}"/>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4" name="Freeform 2370">
                  <a:extLst>
                    <a:ext uri="{FF2B5EF4-FFF2-40B4-BE49-F238E27FC236}">
                      <a16:creationId xmlns:a16="http://schemas.microsoft.com/office/drawing/2014/main" id="{7AB67C1E-CEC3-45BC-9DF7-A6D4471740C5}"/>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5" name="Freeform 2371">
                  <a:extLst>
                    <a:ext uri="{FF2B5EF4-FFF2-40B4-BE49-F238E27FC236}">
                      <a16:creationId xmlns:a16="http://schemas.microsoft.com/office/drawing/2014/main" id="{3002E033-C932-4480-AE32-229D8FD47B6E}"/>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6" name="Freeform 2372">
                  <a:extLst>
                    <a:ext uri="{FF2B5EF4-FFF2-40B4-BE49-F238E27FC236}">
                      <a16:creationId xmlns:a16="http://schemas.microsoft.com/office/drawing/2014/main" id="{D3258257-2C5D-47CB-A693-7E9BA3DF8574}"/>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7" name="Freeform 2373">
                  <a:extLst>
                    <a:ext uri="{FF2B5EF4-FFF2-40B4-BE49-F238E27FC236}">
                      <a16:creationId xmlns:a16="http://schemas.microsoft.com/office/drawing/2014/main" id="{E9453203-8E3E-4826-B897-B8375D3FA294}"/>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8" name="Freeform 2374">
                  <a:extLst>
                    <a:ext uri="{FF2B5EF4-FFF2-40B4-BE49-F238E27FC236}">
                      <a16:creationId xmlns:a16="http://schemas.microsoft.com/office/drawing/2014/main" id="{E0B505AE-DB6A-4374-8C02-544B699E9DC3}"/>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9" name="Freeform 2375">
                  <a:extLst>
                    <a:ext uri="{FF2B5EF4-FFF2-40B4-BE49-F238E27FC236}">
                      <a16:creationId xmlns:a16="http://schemas.microsoft.com/office/drawing/2014/main" id="{14556155-5728-4F47-977C-B8ACE9023957}"/>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0" name="Freeform 2376">
                  <a:extLst>
                    <a:ext uri="{FF2B5EF4-FFF2-40B4-BE49-F238E27FC236}">
                      <a16:creationId xmlns:a16="http://schemas.microsoft.com/office/drawing/2014/main" id="{2C78DB23-B651-4204-A781-331BF5979D38}"/>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1" name="Freeform 2377">
                  <a:extLst>
                    <a:ext uri="{FF2B5EF4-FFF2-40B4-BE49-F238E27FC236}">
                      <a16:creationId xmlns:a16="http://schemas.microsoft.com/office/drawing/2014/main" id="{D8C50ABB-9190-4CEA-8CB1-03FA2F4FA743}"/>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2" name="Freeform 2378">
                  <a:extLst>
                    <a:ext uri="{FF2B5EF4-FFF2-40B4-BE49-F238E27FC236}">
                      <a16:creationId xmlns:a16="http://schemas.microsoft.com/office/drawing/2014/main" id="{A2473C36-2779-4282-957C-759C0C10222D}"/>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3" name="Freeform 2379">
                  <a:extLst>
                    <a:ext uri="{FF2B5EF4-FFF2-40B4-BE49-F238E27FC236}">
                      <a16:creationId xmlns:a16="http://schemas.microsoft.com/office/drawing/2014/main" id="{F4C49CA1-720B-402E-AB41-F27E8CB18CB6}"/>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4" name="Freeform 2380">
                  <a:extLst>
                    <a:ext uri="{FF2B5EF4-FFF2-40B4-BE49-F238E27FC236}">
                      <a16:creationId xmlns:a16="http://schemas.microsoft.com/office/drawing/2014/main" id="{F8165C56-AB90-42AE-A278-98DCE894B9F7}"/>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5" name="Freeform 2381">
                  <a:extLst>
                    <a:ext uri="{FF2B5EF4-FFF2-40B4-BE49-F238E27FC236}">
                      <a16:creationId xmlns:a16="http://schemas.microsoft.com/office/drawing/2014/main" id="{2CF038FF-7377-46AC-BC4F-EC06B3396D29}"/>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6" name="Freeform 2382">
                  <a:extLst>
                    <a:ext uri="{FF2B5EF4-FFF2-40B4-BE49-F238E27FC236}">
                      <a16:creationId xmlns:a16="http://schemas.microsoft.com/office/drawing/2014/main" id="{2A500BF6-803C-4E4F-95CE-5F489CAB6449}"/>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7" name="Freeform 2383">
                  <a:extLst>
                    <a:ext uri="{FF2B5EF4-FFF2-40B4-BE49-F238E27FC236}">
                      <a16:creationId xmlns:a16="http://schemas.microsoft.com/office/drawing/2014/main" id="{2587D3B2-AA00-4C94-AC0A-AED87C51A666}"/>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8" name="Freeform 2384">
                  <a:extLst>
                    <a:ext uri="{FF2B5EF4-FFF2-40B4-BE49-F238E27FC236}">
                      <a16:creationId xmlns:a16="http://schemas.microsoft.com/office/drawing/2014/main" id="{65ED8035-EF1A-434C-839D-15F976FE6437}"/>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9" name="Freeform 2385">
                  <a:extLst>
                    <a:ext uri="{FF2B5EF4-FFF2-40B4-BE49-F238E27FC236}">
                      <a16:creationId xmlns:a16="http://schemas.microsoft.com/office/drawing/2014/main" id="{FC17E291-C641-4530-A204-9719257F88CF}"/>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0" name="Freeform 2386">
                  <a:extLst>
                    <a:ext uri="{FF2B5EF4-FFF2-40B4-BE49-F238E27FC236}">
                      <a16:creationId xmlns:a16="http://schemas.microsoft.com/office/drawing/2014/main" id="{B6C0AE64-287C-4BC2-8E70-8340D57AF153}"/>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1" name="Freeform 2387">
                  <a:extLst>
                    <a:ext uri="{FF2B5EF4-FFF2-40B4-BE49-F238E27FC236}">
                      <a16:creationId xmlns:a16="http://schemas.microsoft.com/office/drawing/2014/main" id="{0E3CC7F7-8A28-43CF-8825-1AF23797BEB2}"/>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2" name="Freeform 2388">
                  <a:extLst>
                    <a:ext uri="{FF2B5EF4-FFF2-40B4-BE49-F238E27FC236}">
                      <a16:creationId xmlns:a16="http://schemas.microsoft.com/office/drawing/2014/main" id="{80A8A124-2CBB-47F2-A129-E5DC00E1AC5D}"/>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3" name="Freeform 2389">
                  <a:extLst>
                    <a:ext uri="{FF2B5EF4-FFF2-40B4-BE49-F238E27FC236}">
                      <a16:creationId xmlns:a16="http://schemas.microsoft.com/office/drawing/2014/main" id="{420C06DA-BF29-4173-BBB8-5BB98D00B47A}"/>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4" name="Freeform 2390">
                  <a:extLst>
                    <a:ext uri="{FF2B5EF4-FFF2-40B4-BE49-F238E27FC236}">
                      <a16:creationId xmlns:a16="http://schemas.microsoft.com/office/drawing/2014/main" id="{89FD2A26-0BC8-4E92-8C9C-4630476418D6}"/>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5" name="Freeform 2391">
                  <a:extLst>
                    <a:ext uri="{FF2B5EF4-FFF2-40B4-BE49-F238E27FC236}">
                      <a16:creationId xmlns:a16="http://schemas.microsoft.com/office/drawing/2014/main" id="{3409B3CA-2DEF-405C-8D3F-9EB661998E7A}"/>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6" name="Freeform 2392">
                  <a:extLst>
                    <a:ext uri="{FF2B5EF4-FFF2-40B4-BE49-F238E27FC236}">
                      <a16:creationId xmlns:a16="http://schemas.microsoft.com/office/drawing/2014/main" id="{827F1D61-F3E1-4B86-8DC6-99C584889106}"/>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7" name="Freeform 2393">
                  <a:extLst>
                    <a:ext uri="{FF2B5EF4-FFF2-40B4-BE49-F238E27FC236}">
                      <a16:creationId xmlns:a16="http://schemas.microsoft.com/office/drawing/2014/main" id="{B2FA8C14-B3D8-4FD7-9FDA-E5C0CF7F51D2}"/>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8" name="Freeform 2394">
                  <a:extLst>
                    <a:ext uri="{FF2B5EF4-FFF2-40B4-BE49-F238E27FC236}">
                      <a16:creationId xmlns:a16="http://schemas.microsoft.com/office/drawing/2014/main" id="{CDF97F80-CFA4-4F47-86ED-74AB73784A3B}"/>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9" name="Freeform 2395">
                  <a:extLst>
                    <a:ext uri="{FF2B5EF4-FFF2-40B4-BE49-F238E27FC236}">
                      <a16:creationId xmlns:a16="http://schemas.microsoft.com/office/drawing/2014/main" id="{E50C222B-1920-4DDB-8D50-37AF1D6B688E}"/>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0" name="Freeform 2396">
                  <a:extLst>
                    <a:ext uri="{FF2B5EF4-FFF2-40B4-BE49-F238E27FC236}">
                      <a16:creationId xmlns:a16="http://schemas.microsoft.com/office/drawing/2014/main" id="{08E754B7-9885-4A18-BB37-34BEA1D74071}"/>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1" name="Freeform 2397">
                  <a:extLst>
                    <a:ext uri="{FF2B5EF4-FFF2-40B4-BE49-F238E27FC236}">
                      <a16:creationId xmlns:a16="http://schemas.microsoft.com/office/drawing/2014/main" id="{ED08B66E-A8C7-4A7D-873C-B84A0293AF52}"/>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2" name="Freeform 2398">
                  <a:extLst>
                    <a:ext uri="{FF2B5EF4-FFF2-40B4-BE49-F238E27FC236}">
                      <a16:creationId xmlns:a16="http://schemas.microsoft.com/office/drawing/2014/main" id="{8A78F1AE-F23D-4EF7-88E6-B5FCD5FB55B2}"/>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3" name="Freeform 2399">
                  <a:extLst>
                    <a:ext uri="{FF2B5EF4-FFF2-40B4-BE49-F238E27FC236}">
                      <a16:creationId xmlns:a16="http://schemas.microsoft.com/office/drawing/2014/main" id="{05C635CC-0FA0-4615-8C78-BF7B86640486}"/>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4" name="Freeform 2400">
                  <a:extLst>
                    <a:ext uri="{FF2B5EF4-FFF2-40B4-BE49-F238E27FC236}">
                      <a16:creationId xmlns:a16="http://schemas.microsoft.com/office/drawing/2014/main" id="{C9B38405-3D7D-4A69-B3AF-F7B6D26C03BA}"/>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5" name="Freeform 2401">
                  <a:extLst>
                    <a:ext uri="{FF2B5EF4-FFF2-40B4-BE49-F238E27FC236}">
                      <a16:creationId xmlns:a16="http://schemas.microsoft.com/office/drawing/2014/main" id="{18F75CDA-A60E-44E8-B5CE-DDE2FABEB9F0}"/>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6" name="Freeform 2402">
                  <a:extLst>
                    <a:ext uri="{FF2B5EF4-FFF2-40B4-BE49-F238E27FC236}">
                      <a16:creationId xmlns:a16="http://schemas.microsoft.com/office/drawing/2014/main" id="{EFA976ED-1DD0-4FA5-8B3D-1DDD710B7F68}"/>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7" name="Freeform 2403">
                  <a:extLst>
                    <a:ext uri="{FF2B5EF4-FFF2-40B4-BE49-F238E27FC236}">
                      <a16:creationId xmlns:a16="http://schemas.microsoft.com/office/drawing/2014/main" id="{106BC0CC-5D8C-44BE-9661-6F6754C546BE}"/>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8" name="Freeform 2404">
                  <a:extLst>
                    <a:ext uri="{FF2B5EF4-FFF2-40B4-BE49-F238E27FC236}">
                      <a16:creationId xmlns:a16="http://schemas.microsoft.com/office/drawing/2014/main" id="{77C88F5D-44BE-40D5-9150-2FDFB0AD45A6}"/>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9" name="Freeform 2405">
                  <a:extLst>
                    <a:ext uri="{FF2B5EF4-FFF2-40B4-BE49-F238E27FC236}">
                      <a16:creationId xmlns:a16="http://schemas.microsoft.com/office/drawing/2014/main" id="{46E95F34-D88B-4A00-8594-2A47ACBBA90F}"/>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0" name="Freeform 2406">
                  <a:extLst>
                    <a:ext uri="{FF2B5EF4-FFF2-40B4-BE49-F238E27FC236}">
                      <a16:creationId xmlns:a16="http://schemas.microsoft.com/office/drawing/2014/main" id="{1DAF2F93-8A30-460C-86AA-B6AF25A634E5}"/>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1" name="Freeform 2407">
                  <a:extLst>
                    <a:ext uri="{FF2B5EF4-FFF2-40B4-BE49-F238E27FC236}">
                      <a16:creationId xmlns:a16="http://schemas.microsoft.com/office/drawing/2014/main" id="{3EA24B1B-4983-4BA4-9434-F9CDF1E8D42F}"/>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2" name="Freeform 2408">
                  <a:extLst>
                    <a:ext uri="{FF2B5EF4-FFF2-40B4-BE49-F238E27FC236}">
                      <a16:creationId xmlns:a16="http://schemas.microsoft.com/office/drawing/2014/main" id="{65EA8651-4DE7-4473-B4B8-D9F5F7B049B2}"/>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3" name="Freeform 2409">
                  <a:extLst>
                    <a:ext uri="{FF2B5EF4-FFF2-40B4-BE49-F238E27FC236}">
                      <a16:creationId xmlns:a16="http://schemas.microsoft.com/office/drawing/2014/main" id="{2CCCEC7E-62E4-4A58-8BAE-21AD00AD46F7}"/>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4" name="Freeform 2410">
                  <a:extLst>
                    <a:ext uri="{FF2B5EF4-FFF2-40B4-BE49-F238E27FC236}">
                      <a16:creationId xmlns:a16="http://schemas.microsoft.com/office/drawing/2014/main" id="{3E08BA42-5F64-4CE4-A610-5BAA5DBAEAB5}"/>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5" name="Freeform 2411">
                  <a:extLst>
                    <a:ext uri="{FF2B5EF4-FFF2-40B4-BE49-F238E27FC236}">
                      <a16:creationId xmlns:a16="http://schemas.microsoft.com/office/drawing/2014/main" id="{0341F224-9666-4E28-9C87-9766452B819A}"/>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6" name="Freeform 2412">
                  <a:extLst>
                    <a:ext uri="{FF2B5EF4-FFF2-40B4-BE49-F238E27FC236}">
                      <a16:creationId xmlns:a16="http://schemas.microsoft.com/office/drawing/2014/main" id="{8E142ED6-D1D2-4EE6-98AC-D652054B56E3}"/>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7" name="Freeform 2413">
                  <a:extLst>
                    <a:ext uri="{FF2B5EF4-FFF2-40B4-BE49-F238E27FC236}">
                      <a16:creationId xmlns:a16="http://schemas.microsoft.com/office/drawing/2014/main" id="{F9B3FCF2-9EEE-4C4D-8CF1-32B81DD00175}"/>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8" name="Freeform 2414">
                  <a:extLst>
                    <a:ext uri="{FF2B5EF4-FFF2-40B4-BE49-F238E27FC236}">
                      <a16:creationId xmlns:a16="http://schemas.microsoft.com/office/drawing/2014/main" id="{DCDF79D2-4E6D-4541-8162-FC2A3B922976}"/>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9" name="Freeform 2415">
                  <a:extLst>
                    <a:ext uri="{FF2B5EF4-FFF2-40B4-BE49-F238E27FC236}">
                      <a16:creationId xmlns:a16="http://schemas.microsoft.com/office/drawing/2014/main" id="{F66E34BC-9A1B-4A9D-8B4A-725D33B80EC1}"/>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0" name="Freeform 2416">
                  <a:extLst>
                    <a:ext uri="{FF2B5EF4-FFF2-40B4-BE49-F238E27FC236}">
                      <a16:creationId xmlns:a16="http://schemas.microsoft.com/office/drawing/2014/main" id="{06D85FDA-5123-4C78-94FC-87D18FA6A9DE}"/>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1" name="Freeform 2417">
                  <a:extLst>
                    <a:ext uri="{FF2B5EF4-FFF2-40B4-BE49-F238E27FC236}">
                      <a16:creationId xmlns:a16="http://schemas.microsoft.com/office/drawing/2014/main" id="{6EB339CB-BDBB-4681-9114-3DF66482A9B9}"/>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2" name="Freeform 2418">
                  <a:extLst>
                    <a:ext uri="{FF2B5EF4-FFF2-40B4-BE49-F238E27FC236}">
                      <a16:creationId xmlns:a16="http://schemas.microsoft.com/office/drawing/2014/main" id="{C9913590-BB50-41D9-9B7A-93963DF496DB}"/>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3" name="Freeform 2419">
                  <a:extLst>
                    <a:ext uri="{FF2B5EF4-FFF2-40B4-BE49-F238E27FC236}">
                      <a16:creationId xmlns:a16="http://schemas.microsoft.com/office/drawing/2014/main" id="{059B448E-BEB2-4517-92BB-1A1E3B2AB4DE}"/>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4" name="Freeform 2420">
                  <a:extLst>
                    <a:ext uri="{FF2B5EF4-FFF2-40B4-BE49-F238E27FC236}">
                      <a16:creationId xmlns:a16="http://schemas.microsoft.com/office/drawing/2014/main" id="{40888BFD-511C-42A7-95E7-D46683E28AD4}"/>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5" name="Freeform 2421">
                  <a:extLst>
                    <a:ext uri="{FF2B5EF4-FFF2-40B4-BE49-F238E27FC236}">
                      <a16:creationId xmlns:a16="http://schemas.microsoft.com/office/drawing/2014/main" id="{28441E39-05DE-49A5-B9FB-80C81322CBB5}"/>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6" name="Freeform 2422">
                  <a:extLst>
                    <a:ext uri="{FF2B5EF4-FFF2-40B4-BE49-F238E27FC236}">
                      <a16:creationId xmlns:a16="http://schemas.microsoft.com/office/drawing/2014/main" id="{11F399F9-7ABD-42DD-A2D1-7C6F986BC4DE}"/>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7" name="Freeform 2423">
                  <a:extLst>
                    <a:ext uri="{FF2B5EF4-FFF2-40B4-BE49-F238E27FC236}">
                      <a16:creationId xmlns:a16="http://schemas.microsoft.com/office/drawing/2014/main" id="{546576A8-DB7C-4F99-857A-58CD9F6BCF5B}"/>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8" name="Freeform 2424">
                  <a:extLst>
                    <a:ext uri="{FF2B5EF4-FFF2-40B4-BE49-F238E27FC236}">
                      <a16:creationId xmlns:a16="http://schemas.microsoft.com/office/drawing/2014/main" id="{A87CC9F9-C6FB-4506-A45C-56CD7B292B7F}"/>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9" name="Freeform 2425">
                  <a:extLst>
                    <a:ext uri="{FF2B5EF4-FFF2-40B4-BE49-F238E27FC236}">
                      <a16:creationId xmlns:a16="http://schemas.microsoft.com/office/drawing/2014/main" id="{8444D55B-AF7B-4EBB-A113-0D5D8F7C2B30}"/>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0" name="Freeform 2426">
                  <a:extLst>
                    <a:ext uri="{FF2B5EF4-FFF2-40B4-BE49-F238E27FC236}">
                      <a16:creationId xmlns:a16="http://schemas.microsoft.com/office/drawing/2014/main" id="{1361503B-4616-4683-85DB-A33942F044C7}"/>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1" name="Freeform 2427">
                  <a:extLst>
                    <a:ext uri="{FF2B5EF4-FFF2-40B4-BE49-F238E27FC236}">
                      <a16:creationId xmlns:a16="http://schemas.microsoft.com/office/drawing/2014/main" id="{2DAE231F-666B-49C5-BD0C-90DF1D7E4744}"/>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2" name="Freeform 2428">
                  <a:extLst>
                    <a:ext uri="{FF2B5EF4-FFF2-40B4-BE49-F238E27FC236}">
                      <a16:creationId xmlns:a16="http://schemas.microsoft.com/office/drawing/2014/main" id="{163E5529-A32F-4910-BF99-D060519BD2A4}"/>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3" name="Freeform 2429">
                  <a:extLst>
                    <a:ext uri="{FF2B5EF4-FFF2-40B4-BE49-F238E27FC236}">
                      <a16:creationId xmlns:a16="http://schemas.microsoft.com/office/drawing/2014/main" id="{11DB3CF7-7AE3-4E9D-AC0F-A87AB1E95A0E}"/>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4" name="Freeform 2430">
                  <a:extLst>
                    <a:ext uri="{FF2B5EF4-FFF2-40B4-BE49-F238E27FC236}">
                      <a16:creationId xmlns:a16="http://schemas.microsoft.com/office/drawing/2014/main" id="{B9FA3FF3-840B-468D-8B12-BE84180921B8}"/>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5" name="Freeform 2431">
                  <a:extLst>
                    <a:ext uri="{FF2B5EF4-FFF2-40B4-BE49-F238E27FC236}">
                      <a16:creationId xmlns:a16="http://schemas.microsoft.com/office/drawing/2014/main" id="{D3BD1826-1352-4E93-8782-7B2720260047}"/>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6" name="Freeform 2432">
                  <a:extLst>
                    <a:ext uri="{FF2B5EF4-FFF2-40B4-BE49-F238E27FC236}">
                      <a16:creationId xmlns:a16="http://schemas.microsoft.com/office/drawing/2014/main" id="{429A6134-BE55-4C6D-8186-0748D586F695}"/>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7" name="Freeform 2433">
                  <a:extLst>
                    <a:ext uri="{FF2B5EF4-FFF2-40B4-BE49-F238E27FC236}">
                      <a16:creationId xmlns:a16="http://schemas.microsoft.com/office/drawing/2014/main" id="{85CA804C-A393-4A52-BFE5-E21E51ED5421}"/>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8" name="Freeform 2434">
                  <a:extLst>
                    <a:ext uri="{FF2B5EF4-FFF2-40B4-BE49-F238E27FC236}">
                      <a16:creationId xmlns:a16="http://schemas.microsoft.com/office/drawing/2014/main" id="{EF4205E9-E612-47B3-A1B3-D82B02B384FD}"/>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9" name="Freeform 2435">
                  <a:extLst>
                    <a:ext uri="{FF2B5EF4-FFF2-40B4-BE49-F238E27FC236}">
                      <a16:creationId xmlns:a16="http://schemas.microsoft.com/office/drawing/2014/main" id="{6A7F47C2-7286-40F4-A9A3-AD2D558A2DAD}"/>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0" name="Freeform 2436">
                  <a:extLst>
                    <a:ext uri="{FF2B5EF4-FFF2-40B4-BE49-F238E27FC236}">
                      <a16:creationId xmlns:a16="http://schemas.microsoft.com/office/drawing/2014/main" id="{A326F4F4-AEDA-4403-90B6-CF3C3E8D3895}"/>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1" name="Freeform 2437">
                  <a:extLst>
                    <a:ext uri="{FF2B5EF4-FFF2-40B4-BE49-F238E27FC236}">
                      <a16:creationId xmlns:a16="http://schemas.microsoft.com/office/drawing/2014/main" id="{EFE812E2-84EB-4F87-80F3-A582B6A30025}"/>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2" name="Freeform 2438">
                  <a:extLst>
                    <a:ext uri="{FF2B5EF4-FFF2-40B4-BE49-F238E27FC236}">
                      <a16:creationId xmlns:a16="http://schemas.microsoft.com/office/drawing/2014/main" id="{4929BD04-0AC3-4E45-BD38-479F9A7E02CE}"/>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3" name="Freeform 2439">
                  <a:extLst>
                    <a:ext uri="{FF2B5EF4-FFF2-40B4-BE49-F238E27FC236}">
                      <a16:creationId xmlns:a16="http://schemas.microsoft.com/office/drawing/2014/main" id="{24F988B3-A99C-41D8-A483-1F92D1E2EA08}"/>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4" name="Freeform 2440">
                  <a:extLst>
                    <a:ext uri="{FF2B5EF4-FFF2-40B4-BE49-F238E27FC236}">
                      <a16:creationId xmlns:a16="http://schemas.microsoft.com/office/drawing/2014/main" id="{F4D27392-72E2-4597-8897-14CD5592B3F5}"/>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5" name="Freeform 2441">
                  <a:extLst>
                    <a:ext uri="{FF2B5EF4-FFF2-40B4-BE49-F238E27FC236}">
                      <a16:creationId xmlns:a16="http://schemas.microsoft.com/office/drawing/2014/main" id="{F5682D9D-8821-4334-86F8-ECEE245ADE6A}"/>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6" name="Freeform 2442">
                  <a:extLst>
                    <a:ext uri="{FF2B5EF4-FFF2-40B4-BE49-F238E27FC236}">
                      <a16:creationId xmlns:a16="http://schemas.microsoft.com/office/drawing/2014/main" id="{A5E2A9A0-D25C-4B11-8030-BC2C3B1F2162}"/>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7" name="Freeform 2443">
                  <a:extLst>
                    <a:ext uri="{FF2B5EF4-FFF2-40B4-BE49-F238E27FC236}">
                      <a16:creationId xmlns:a16="http://schemas.microsoft.com/office/drawing/2014/main" id="{B7E84DF7-17AC-466D-A5A5-B09878BE69C0}"/>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8" name="Freeform 2444">
                  <a:extLst>
                    <a:ext uri="{FF2B5EF4-FFF2-40B4-BE49-F238E27FC236}">
                      <a16:creationId xmlns:a16="http://schemas.microsoft.com/office/drawing/2014/main" id="{8A4E6BAF-3A2E-41FD-ADD0-9BD2D5A4F674}"/>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9" name="Freeform 2445">
                  <a:extLst>
                    <a:ext uri="{FF2B5EF4-FFF2-40B4-BE49-F238E27FC236}">
                      <a16:creationId xmlns:a16="http://schemas.microsoft.com/office/drawing/2014/main" id="{17FAEA96-FC4F-4E56-949E-B595D187E612}"/>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0" name="Freeform 2446">
                  <a:extLst>
                    <a:ext uri="{FF2B5EF4-FFF2-40B4-BE49-F238E27FC236}">
                      <a16:creationId xmlns:a16="http://schemas.microsoft.com/office/drawing/2014/main" id="{6A6AEE24-F9C7-4094-97F2-19CF438A0D18}"/>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1" name="Freeform 2447">
                  <a:extLst>
                    <a:ext uri="{FF2B5EF4-FFF2-40B4-BE49-F238E27FC236}">
                      <a16:creationId xmlns:a16="http://schemas.microsoft.com/office/drawing/2014/main" id="{4247D326-4F0F-4732-AE3C-A3199F7966D8}"/>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2" name="Freeform 2448">
                  <a:extLst>
                    <a:ext uri="{FF2B5EF4-FFF2-40B4-BE49-F238E27FC236}">
                      <a16:creationId xmlns:a16="http://schemas.microsoft.com/office/drawing/2014/main" id="{761EEE9D-69AD-47D2-A7E9-E710E5691201}"/>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3" name="Freeform 2449">
                  <a:extLst>
                    <a:ext uri="{FF2B5EF4-FFF2-40B4-BE49-F238E27FC236}">
                      <a16:creationId xmlns:a16="http://schemas.microsoft.com/office/drawing/2014/main" id="{EDBDAFC1-748F-4E0B-9A2F-D97BD2FEBC4B}"/>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4" name="Freeform 2450">
                  <a:extLst>
                    <a:ext uri="{FF2B5EF4-FFF2-40B4-BE49-F238E27FC236}">
                      <a16:creationId xmlns:a16="http://schemas.microsoft.com/office/drawing/2014/main" id="{4B0C2B28-1542-4B7D-8095-22FC5D13F8A2}"/>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5" name="Freeform 2451">
                  <a:extLst>
                    <a:ext uri="{FF2B5EF4-FFF2-40B4-BE49-F238E27FC236}">
                      <a16:creationId xmlns:a16="http://schemas.microsoft.com/office/drawing/2014/main" id="{93D61E4C-2A12-4DBD-BD3C-A44D66C40F6A}"/>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6" name="Freeform 2452">
                  <a:extLst>
                    <a:ext uri="{FF2B5EF4-FFF2-40B4-BE49-F238E27FC236}">
                      <a16:creationId xmlns:a16="http://schemas.microsoft.com/office/drawing/2014/main" id="{F94CA98C-3058-4B11-868D-A024FA5C5C4F}"/>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7" name="Freeform 2453">
                  <a:extLst>
                    <a:ext uri="{FF2B5EF4-FFF2-40B4-BE49-F238E27FC236}">
                      <a16:creationId xmlns:a16="http://schemas.microsoft.com/office/drawing/2014/main" id="{AFB7BD76-8520-49A5-B1CD-A1CBBD11D213}"/>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8" name="Freeform 2454">
                  <a:extLst>
                    <a:ext uri="{FF2B5EF4-FFF2-40B4-BE49-F238E27FC236}">
                      <a16:creationId xmlns:a16="http://schemas.microsoft.com/office/drawing/2014/main" id="{D4991EC8-6D26-4D2E-B266-4B4EB15220A2}"/>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9" name="Freeform 2455">
                  <a:extLst>
                    <a:ext uri="{FF2B5EF4-FFF2-40B4-BE49-F238E27FC236}">
                      <a16:creationId xmlns:a16="http://schemas.microsoft.com/office/drawing/2014/main" id="{38F8C08E-AE86-4D20-BB00-277F0C69A34C}"/>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0" name="Freeform 2456">
                  <a:extLst>
                    <a:ext uri="{FF2B5EF4-FFF2-40B4-BE49-F238E27FC236}">
                      <a16:creationId xmlns:a16="http://schemas.microsoft.com/office/drawing/2014/main" id="{131248CF-7381-442A-BF9D-AE7C2776D2AE}"/>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1" name="Freeform 2457">
                  <a:extLst>
                    <a:ext uri="{FF2B5EF4-FFF2-40B4-BE49-F238E27FC236}">
                      <a16:creationId xmlns:a16="http://schemas.microsoft.com/office/drawing/2014/main" id="{6EB8736A-2BCA-4D81-9557-5C06B3FBEFF7}"/>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2" name="Freeform 2458">
                  <a:extLst>
                    <a:ext uri="{FF2B5EF4-FFF2-40B4-BE49-F238E27FC236}">
                      <a16:creationId xmlns:a16="http://schemas.microsoft.com/office/drawing/2014/main" id="{FC7FF663-B00F-46AB-9520-743F221111C3}"/>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3" name="Freeform 2459">
                  <a:extLst>
                    <a:ext uri="{FF2B5EF4-FFF2-40B4-BE49-F238E27FC236}">
                      <a16:creationId xmlns:a16="http://schemas.microsoft.com/office/drawing/2014/main" id="{1BF92AE3-CDCE-4A07-B41F-19C6D8EA9B03}"/>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4" name="Freeform 2460">
                  <a:extLst>
                    <a:ext uri="{FF2B5EF4-FFF2-40B4-BE49-F238E27FC236}">
                      <a16:creationId xmlns:a16="http://schemas.microsoft.com/office/drawing/2014/main" id="{2415281C-B080-47A2-803A-4E88B4DE8800}"/>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5" name="Freeform 2461">
                  <a:extLst>
                    <a:ext uri="{FF2B5EF4-FFF2-40B4-BE49-F238E27FC236}">
                      <a16:creationId xmlns:a16="http://schemas.microsoft.com/office/drawing/2014/main" id="{7C8765ED-92DA-44A9-8732-B31352133DBB}"/>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6" name="Freeform 2462">
                  <a:extLst>
                    <a:ext uri="{FF2B5EF4-FFF2-40B4-BE49-F238E27FC236}">
                      <a16:creationId xmlns:a16="http://schemas.microsoft.com/office/drawing/2014/main" id="{32DFDB33-DB4D-4BBA-939D-5B82D043C38B}"/>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7" name="Freeform 2463">
                  <a:extLst>
                    <a:ext uri="{FF2B5EF4-FFF2-40B4-BE49-F238E27FC236}">
                      <a16:creationId xmlns:a16="http://schemas.microsoft.com/office/drawing/2014/main" id="{0961BE9A-FC3F-485B-B5A9-F15F45EDC93A}"/>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8" name="Freeform 2464">
                  <a:extLst>
                    <a:ext uri="{FF2B5EF4-FFF2-40B4-BE49-F238E27FC236}">
                      <a16:creationId xmlns:a16="http://schemas.microsoft.com/office/drawing/2014/main" id="{D1844B7D-6F93-4F02-9FB2-A39E1905AFE2}"/>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9" name="Freeform 2465">
                  <a:extLst>
                    <a:ext uri="{FF2B5EF4-FFF2-40B4-BE49-F238E27FC236}">
                      <a16:creationId xmlns:a16="http://schemas.microsoft.com/office/drawing/2014/main" id="{F79DBBD8-532E-4ADD-813D-CE5516728DC0}"/>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0" name="Freeform 2466">
                  <a:extLst>
                    <a:ext uri="{FF2B5EF4-FFF2-40B4-BE49-F238E27FC236}">
                      <a16:creationId xmlns:a16="http://schemas.microsoft.com/office/drawing/2014/main" id="{312E5E0A-433B-4B2D-864B-3845BDF1481C}"/>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1" name="Freeform 2467">
                  <a:extLst>
                    <a:ext uri="{FF2B5EF4-FFF2-40B4-BE49-F238E27FC236}">
                      <a16:creationId xmlns:a16="http://schemas.microsoft.com/office/drawing/2014/main" id="{492EE186-50B4-47A7-B345-D8F7B147C91A}"/>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2" name="Freeform 2468">
                  <a:extLst>
                    <a:ext uri="{FF2B5EF4-FFF2-40B4-BE49-F238E27FC236}">
                      <a16:creationId xmlns:a16="http://schemas.microsoft.com/office/drawing/2014/main" id="{A48D48E4-6324-407D-9983-6241ECF0A59E}"/>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3" name="Freeform 2469">
                  <a:extLst>
                    <a:ext uri="{FF2B5EF4-FFF2-40B4-BE49-F238E27FC236}">
                      <a16:creationId xmlns:a16="http://schemas.microsoft.com/office/drawing/2014/main" id="{35B29836-5724-4E51-B47F-18B6B5BF295F}"/>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4" name="Freeform 2470">
                  <a:extLst>
                    <a:ext uri="{FF2B5EF4-FFF2-40B4-BE49-F238E27FC236}">
                      <a16:creationId xmlns:a16="http://schemas.microsoft.com/office/drawing/2014/main" id="{E8D5E617-D225-421B-A9BA-AE295DB870FF}"/>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5" name="Freeform 2471">
                  <a:extLst>
                    <a:ext uri="{FF2B5EF4-FFF2-40B4-BE49-F238E27FC236}">
                      <a16:creationId xmlns:a16="http://schemas.microsoft.com/office/drawing/2014/main" id="{D26EEE9F-3041-4AF4-9BC7-B1597F1CD065}"/>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6" name="Freeform 2472">
                  <a:extLst>
                    <a:ext uri="{FF2B5EF4-FFF2-40B4-BE49-F238E27FC236}">
                      <a16:creationId xmlns:a16="http://schemas.microsoft.com/office/drawing/2014/main" id="{3E630958-2459-4E20-8DF7-5F9F4B03666D}"/>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7" name="Freeform 2473">
                  <a:extLst>
                    <a:ext uri="{FF2B5EF4-FFF2-40B4-BE49-F238E27FC236}">
                      <a16:creationId xmlns:a16="http://schemas.microsoft.com/office/drawing/2014/main" id="{D7CEB4DA-2A88-47A8-A9C7-F6DCE551F0C1}"/>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8" name="Freeform 2474">
                  <a:extLst>
                    <a:ext uri="{FF2B5EF4-FFF2-40B4-BE49-F238E27FC236}">
                      <a16:creationId xmlns:a16="http://schemas.microsoft.com/office/drawing/2014/main" id="{AEF44055-5B20-4F69-94A2-299FE8C43EDE}"/>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9" name="Freeform 2475">
                  <a:extLst>
                    <a:ext uri="{FF2B5EF4-FFF2-40B4-BE49-F238E27FC236}">
                      <a16:creationId xmlns:a16="http://schemas.microsoft.com/office/drawing/2014/main" id="{81E9F2AC-6169-4961-9DFE-F1DE148D3518}"/>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0" name="Freeform 2476">
                  <a:extLst>
                    <a:ext uri="{FF2B5EF4-FFF2-40B4-BE49-F238E27FC236}">
                      <a16:creationId xmlns:a16="http://schemas.microsoft.com/office/drawing/2014/main" id="{65982D02-DD56-4F8F-B1B8-2278E9F594A5}"/>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1" name="Freeform 2477">
                  <a:extLst>
                    <a:ext uri="{FF2B5EF4-FFF2-40B4-BE49-F238E27FC236}">
                      <a16:creationId xmlns:a16="http://schemas.microsoft.com/office/drawing/2014/main" id="{A72F1EF5-B236-4680-87F2-33FA0BF33CBD}"/>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2" name="Freeform 2478">
                  <a:extLst>
                    <a:ext uri="{FF2B5EF4-FFF2-40B4-BE49-F238E27FC236}">
                      <a16:creationId xmlns:a16="http://schemas.microsoft.com/office/drawing/2014/main" id="{C21AB9CA-BABC-48BC-89F2-1B8A361F2440}"/>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3" name="Freeform 2479">
                  <a:extLst>
                    <a:ext uri="{FF2B5EF4-FFF2-40B4-BE49-F238E27FC236}">
                      <a16:creationId xmlns:a16="http://schemas.microsoft.com/office/drawing/2014/main" id="{9C9D6C04-7D16-4AC0-83DB-8B3F1A863808}"/>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4" name="Freeform 2480">
                  <a:extLst>
                    <a:ext uri="{FF2B5EF4-FFF2-40B4-BE49-F238E27FC236}">
                      <a16:creationId xmlns:a16="http://schemas.microsoft.com/office/drawing/2014/main" id="{3260B2A1-DA9A-42C5-8183-FD6E5BB16832}"/>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5" name="Freeform 2481">
                  <a:extLst>
                    <a:ext uri="{FF2B5EF4-FFF2-40B4-BE49-F238E27FC236}">
                      <a16:creationId xmlns:a16="http://schemas.microsoft.com/office/drawing/2014/main" id="{82AE36DF-FCAD-499A-8722-110D074FB5AD}"/>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6" name="Freeform 2482">
                  <a:extLst>
                    <a:ext uri="{FF2B5EF4-FFF2-40B4-BE49-F238E27FC236}">
                      <a16:creationId xmlns:a16="http://schemas.microsoft.com/office/drawing/2014/main" id="{E4F9A625-44F6-43FE-A2BC-96047AF87215}"/>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7" name="Freeform 2483">
                  <a:extLst>
                    <a:ext uri="{FF2B5EF4-FFF2-40B4-BE49-F238E27FC236}">
                      <a16:creationId xmlns:a16="http://schemas.microsoft.com/office/drawing/2014/main" id="{D56E3E22-A43D-4056-9B23-6872E870A947}"/>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8" name="Freeform 2484">
                  <a:extLst>
                    <a:ext uri="{FF2B5EF4-FFF2-40B4-BE49-F238E27FC236}">
                      <a16:creationId xmlns:a16="http://schemas.microsoft.com/office/drawing/2014/main" id="{3D0DEA77-4570-406C-9F81-3F2631A15992}"/>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9" name="Freeform 2485">
                  <a:extLst>
                    <a:ext uri="{FF2B5EF4-FFF2-40B4-BE49-F238E27FC236}">
                      <a16:creationId xmlns:a16="http://schemas.microsoft.com/office/drawing/2014/main" id="{791CDDDD-B665-4765-BE3D-0053C3CCB70D}"/>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0" name="Freeform 2486">
                  <a:extLst>
                    <a:ext uri="{FF2B5EF4-FFF2-40B4-BE49-F238E27FC236}">
                      <a16:creationId xmlns:a16="http://schemas.microsoft.com/office/drawing/2014/main" id="{293FED9E-0626-4EDA-B250-5D2DE4CB4316}"/>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1" name="Freeform 2487">
                  <a:extLst>
                    <a:ext uri="{FF2B5EF4-FFF2-40B4-BE49-F238E27FC236}">
                      <a16:creationId xmlns:a16="http://schemas.microsoft.com/office/drawing/2014/main" id="{9CD7F533-8D0C-4D54-B9C5-8FE202E0EB35}"/>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2" name="Freeform 2488">
                  <a:extLst>
                    <a:ext uri="{FF2B5EF4-FFF2-40B4-BE49-F238E27FC236}">
                      <a16:creationId xmlns:a16="http://schemas.microsoft.com/office/drawing/2014/main" id="{083761A9-9A72-4F71-BE83-6D2D4502D437}"/>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3" name="Freeform 2489">
                  <a:extLst>
                    <a:ext uri="{FF2B5EF4-FFF2-40B4-BE49-F238E27FC236}">
                      <a16:creationId xmlns:a16="http://schemas.microsoft.com/office/drawing/2014/main" id="{836C5863-7A34-4A34-9648-FAE7FAD2D580}"/>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4" name="Freeform 2490">
                  <a:extLst>
                    <a:ext uri="{FF2B5EF4-FFF2-40B4-BE49-F238E27FC236}">
                      <a16:creationId xmlns:a16="http://schemas.microsoft.com/office/drawing/2014/main" id="{3F663E0C-9D3B-4CE3-8EFC-7003C27E17DB}"/>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5" name="Freeform 2491">
                  <a:extLst>
                    <a:ext uri="{FF2B5EF4-FFF2-40B4-BE49-F238E27FC236}">
                      <a16:creationId xmlns:a16="http://schemas.microsoft.com/office/drawing/2014/main" id="{35E44182-5254-4A4A-9C1A-8E612567C395}"/>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6" name="Freeform 2492">
                  <a:extLst>
                    <a:ext uri="{FF2B5EF4-FFF2-40B4-BE49-F238E27FC236}">
                      <a16:creationId xmlns:a16="http://schemas.microsoft.com/office/drawing/2014/main" id="{CA326455-7B94-44E1-90B2-0AA14285DBC6}"/>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7" name="Freeform 2493">
                  <a:extLst>
                    <a:ext uri="{FF2B5EF4-FFF2-40B4-BE49-F238E27FC236}">
                      <a16:creationId xmlns:a16="http://schemas.microsoft.com/office/drawing/2014/main" id="{5769467C-41DA-4030-AAA7-52DF3AA473C5}"/>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8" name="Freeform 2494">
                  <a:extLst>
                    <a:ext uri="{FF2B5EF4-FFF2-40B4-BE49-F238E27FC236}">
                      <a16:creationId xmlns:a16="http://schemas.microsoft.com/office/drawing/2014/main" id="{0EA6D24C-464B-4DA2-95B6-A73C3F722E54}"/>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9" name="Freeform 2495">
                  <a:extLst>
                    <a:ext uri="{FF2B5EF4-FFF2-40B4-BE49-F238E27FC236}">
                      <a16:creationId xmlns:a16="http://schemas.microsoft.com/office/drawing/2014/main" id="{E2432E37-5FC9-47CE-8148-A1577B39D058}"/>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0" name="Freeform 2496">
                  <a:extLst>
                    <a:ext uri="{FF2B5EF4-FFF2-40B4-BE49-F238E27FC236}">
                      <a16:creationId xmlns:a16="http://schemas.microsoft.com/office/drawing/2014/main" id="{E204171B-4501-45D4-A02A-3F54348A64D2}"/>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1" name="Freeform 2497">
                  <a:extLst>
                    <a:ext uri="{FF2B5EF4-FFF2-40B4-BE49-F238E27FC236}">
                      <a16:creationId xmlns:a16="http://schemas.microsoft.com/office/drawing/2014/main" id="{3E484DB5-3C42-4C25-96A5-4BC65151F451}"/>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2" name="Freeform 2498">
                  <a:extLst>
                    <a:ext uri="{FF2B5EF4-FFF2-40B4-BE49-F238E27FC236}">
                      <a16:creationId xmlns:a16="http://schemas.microsoft.com/office/drawing/2014/main" id="{B2BAE9C6-C054-4D51-BD17-1C950331FD8F}"/>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3" name="Freeform 2499">
                  <a:extLst>
                    <a:ext uri="{FF2B5EF4-FFF2-40B4-BE49-F238E27FC236}">
                      <a16:creationId xmlns:a16="http://schemas.microsoft.com/office/drawing/2014/main" id="{612BA47A-0B5E-42DD-AE5C-D46C2715F42F}"/>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4" name="Freeform 2500">
                  <a:extLst>
                    <a:ext uri="{FF2B5EF4-FFF2-40B4-BE49-F238E27FC236}">
                      <a16:creationId xmlns:a16="http://schemas.microsoft.com/office/drawing/2014/main" id="{FB22CB93-B593-4418-9B50-C02A38B660F7}"/>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5" name="Freeform 2501">
                  <a:extLst>
                    <a:ext uri="{FF2B5EF4-FFF2-40B4-BE49-F238E27FC236}">
                      <a16:creationId xmlns:a16="http://schemas.microsoft.com/office/drawing/2014/main" id="{CBD16ACF-8C4F-4446-864E-5CE4F0A483CD}"/>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6" name="Freeform 2502">
                  <a:extLst>
                    <a:ext uri="{FF2B5EF4-FFF2-40B4-BE49-F238E27FC236}">
                      <a16:creationId xmlns:a16="http://schemas.microsoft.com/office/drawing/2014/main" id="{49619DB1-E606-4D48-958D-376515A08BA3}"/>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7" name="Freeform 2503">
                  <a:extLst>
                    <a:ext uri="{FF2B5EF4-FFF2-40B4-BE49-F238E27FC236}">
                      <a16:creationId xmlns:a16="http://schemas.microsoft.com/office/drawing/2014/main" id="{1B0B1454-B34E-411D-BB3F-8E1AE80ED543}"/>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8" name="Freeform 2504">
                  <a:extLst>
                    <a:ext uri="{FF2B5EF4-FFF2-40B4-BE49-F238E27FC236}">
                      <a16:creationId xmlns:a16="http://schemas.microsoft.com/office/drawing/2014/main" id="{FF0E14D9-03E8-4DA7-9C27-75AD33756D42}"/>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9" name="Freeform 2505">
                  <a:extLst>
                    <a:ext uri="{FF2B5EF4-FFF2-40B4-BE49-F238E27FC236}">
                      <a16:creationId xmlns:a16="http://schemas.microsoft.com/office/drawing/2014/main" id="{16B9125C-5346-4F6D-B172-609FB80D96F5}"/>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0" name="Freeform 2506">
                  <a:extLst>
                    <a:ext uri="{FF2B5EF4-FFF2-40B4-BE49-F238E27FC236}">
                      <a16:creationId xmlns:a16="http://schemas.microsoft.com/office/drawing/2014/main" id="{F0439880-E3BD-4C32-B151-0FB7712EF11F}"/>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1" name="Freeform 2507">
                  <a:extLst>
                    <a:ext uri="{FF2B5EF4-FFF2-40B4-BE49-F238E27FC236}">
                      <a16:creationId xmlns:a16="http://schemas.microsoft.com/office/drawing/2014/main" id="{58C8BCCD-60E7-47B2-8956-F91A313FC719}"/>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2" name="Freeform 2508">
                  <a:extLst>
                    <a:ext uri="{FF2B5EF4-FFF2-40B4-BE49-F238E27FC236}">
                      <a16:creationId xmlns:a16="http://schemas.microsoft.com/office/drawing/2014/main" id="{92437358-E5D2-4473-8C4E-F29161490A0D}"/>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3" name="Freeform 2509">
                  <a:extLst>
                    <a:ext uri="{FF2B5EF4-FFF2-40B4-BE49-F238E27FC236}">
                      <a16:creationId xmlns:a16="http://schemas.microsoft.com/office/drawing/2014/main" id="{D426197F-AEFD-4E5F-8575-8ED65DBEAB88}"/>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4" name="Freeform 2510">
                  <a:extLst>
                    <a:ext uri="{FF2B5EF4-FFF2-40B4-BE49-F238E27FC236}">
                      <a16:creationId xmlns:a16="http://schemas.microsoft.com/office/drawing/2014/main" id="{A833488C-328B-4B98-803D-A0AAE913E136}"/>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5" name="Freeform 2511">
                  <a:extLst>
                    <a:ext uri="{FF2B5EF4-FFF2-40B4-BE49-F238E27FC236}">
                      <a16:creationId xmlns:a16="http://schemas.microsoft.com/office/drawing/2014/main" id="{58E402B9-3143-4941-9497-F56213B8C871}"/>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6" name="Freeform 2512">
                  <a:extLst>
                    <a:ext uri="{FF2B5EF4-FFF2-40B4-BE49-F238E27FC236}">
                      <a16:creationId xmlns:a16="http://schemas.microsoft.com/office/drawing/2014/main" id="{58CD88D4-E4E6-48F6-B438-B441375D2E0D}"/>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7" name="Freeform 2513">
                  <a:extLst>
                    <a:ext uri="{FF2B5EF4-FFF2-40B4-BE49-F238E27FC236}">
                      <a16:creationId xmlns:a16="http://schemas.microsoft.com/office/drawing/2014/main" id="{91C7A6BA-D8A4-4E36-9033-00002C871603}"/>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8" name="Freeform 2514">
                  <a:extLst>
                    <a:ext uri="{FF2B5EF4-FFF2-40B4-BE49-F238E27FC236}">
                      <a16:creationId xmlns:a16="http://schemas.microsoft.com/office/drawing/2014/main" id="{01CEEB48-C8AD-44F2-99F1-058122E2DB68}"/>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9" name="Freeform 2515">
                  <a:extLst>
                    <a:ext uri="{FF2B5EF4-FFF2-40B4-BE49-F238E27FC236}">
                      <a16:creationId xmlns:a16="http://schemas.microsoft.com/office/drawing/2014/main" id="{9607E1CA-DE6F-40E2-9CB6-F6A012BF8B8D}"/>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30" name="Freeform 2516">
                <a:extLst>
                  <a:ext uri="{FF2B5EF4-FFF2-40B4-BE49-F238E27FC236}">
                    <a16:creationId xmlns:a16="http://schemas.microsoft.com/office/drawing/2014/main" id="{5AF6DF23-0C47-4529-AA56-53F802D03354}"/>
                  </a:ext>
                </a:extLst>
              </p:cNvPr>
              <p:cNvSpPr>
                <a:spLocks noChangeAspect="1"/>
              </p:cNvSpPr>
              <p:nvPr/>
            </p:nvSpPr>
            <p:spPr bwMode="auto">
              <a:xfrm>
                <a:off x="226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1" name="Freeform 2517">
                <a:extLst>
                  <a:ext uri="{FF2B5EF4-FFF2-40B4-BE49-F238E27FC236}">
                    <a16:creationId xmlns:a16="http://schemas.microsoft.com/office/drawing/2014/main" id="{DA209F6D-2C28-4EB2-B017-9A126048DCA4}"/>
                  </a:ext>
                </a:extLst>
              </p:cNvPr>
              <p:cNvSpPr>
                <a:spLocks noChangeAspect="1"/>
              </p:cNvSpPr>
              <p:nvPr/>
            </p:nvSpPr>
            <p:spPr bwMode="auto">
              <a:xfrm>
                <a:off x="227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2" name="Freeform 2518">
                <a:extLst>
                  <a:ext uri="{FF2B5EF4-FFF2-40B4-BE49-F238E27FC236}">
                    <a16:creationId xmlns:a16="http://schemas.microsoft.com/office/drawing/2014/main" id="{67586B0E-D5F3-48B4-BC5E-78ADE30806DF}"/>
                  </a:ext>
                </a:extLst>
              </p:cNvPr>
              <p:cNvSpPr>
                <a:spLocks noChangeAspect="1"/>
              </p:cNvSpPr>
              <p:nvPr/>
            </p:nvSpPr>
            <p:spPr bwMode="auto">
              <a:xfrm>
                <a:off x="228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3" name="Freeform 2519">
                <a:extLst>
                  <a:ext uri="{FF2B5EF4-FFF2-40B4-BE49-F238E27FC236}">
                    <a16:creationId xmlns:a16="http://schemas.microsoft.com/office/drawing/2014/main" id="{29F790A0-3F3C-480B-9420-AEB05EAD2BD1}"/>
                  </a:ext>
                </a:extLst>
              </p:cNvPr>
              <p:cNvSpPr>
                <a:spLocks noChangeAspect="1"/>
              </p:cNvSpPr>
              <p:nvPr/>
            </p:nvSpPr>
            <p:spPr bwMode="auto">
              <a:xfrm>
                <a:off x="228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4" name="Freeform 2520">
                <a:extLst>
                  <a:ext uri="{FF2B5EF4-FFF2-40B4-BE49-F238E27FC236}">
                    <a16:creationId xmlns:a16="http://schemas.microsoft.com/office/drawing/2014/main" id="{556A2BAA-9BF6-4B11-9CD9-5B918348BDA6}"/>
                  </a:ext>
                </a:extLst>
              </p:cNvPr>
              <p:cNvSpPr>
                <a:spLocks noChangeAspect="1"/>
              </p:cNvSpPr>
              <p:nvPr/>
            </p:nvSpPr>
            <p:spPr bwMode="auto">
              <a:xfrm>
                <a:off x="22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5" name="Freeform 2521">
                <a:extLst>
                  <a:ext uri="{FF2B5EF4-FFF2-40B4-BE49-F238E27FC236}">
                    <a16:creationId xmlns:a16="http://schemas.microsoft.com/office/drawing/2014/main" id="{23AABEF2-1A66-431D-9C73-8966DFEF6FE3}"/>
                  </a:ext>
                </a:extLst>
              </p:cNvPr>
              <p:cNvSpPr>
                <a:spLocks noChangeAspect="1"/>
              </p:cNvSpPr>
              <p:nvPr/>
            </p:nvSpPr>
            <p:spPr bwMode="auto">
              <a:xfrm>
                <a:off x="22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6" name="Freeform 2522">
                <a:extLst>
                  <a:ext uri="{FF2B5EF4-FFF2-40B4-BE49-F238E27FC236}">
                    <a16:creationId xmlns:a16="http://schemas.microsoft.com/office/drawing/2014/main" id="{4E8EFD00-D68C-4D3F-8288-2EFE050F3980}"/>
                  </a:ext>
                </a:extLst>
              </p:cNvPr>
              <p:cNvSpPr>
                <a:spLocks noChangeAspect="1"/>
              </p:cNvSpPr>
              <p:nvPr/>
            </p:nvSpPr>
            <p:spPr bwMode="auto">
              <a:xfrm>
                <a:off x="22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7" name="Freeform 2523">
                <a:extLst>
                  <a:ext uri="{FF2B5EF4-FFF2-40B4-BE49-F238E27FC236}">
                    <a16:creationId xmlns:a16="http://schemas.microsoft.com/office/drawing/2014/main" id="{A7F5E0A3-4126-4B10-B6B6-D3354799AC78}"/>
                  </a:ext>
                </a:extLst>
              </p:cNvPr>
              <p:cNvSpPr>
                <a:spLocks noChangeAspect="1"/>
              </p:cNvSpPr>
              <p:nvPr/>
            </p:nvSpPr>
            <p:spPr bwMode="auto">
              <a:xfrm>
                <a:off x="23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8" name="Freeform 2524">
                <a:extLst>
                  <a:ext uri="{FF2B5EF4-FFF2-40B4-BE49-F238E27FC236}">
                    <a16:creationId xmlns:a16="http://schemas.microsoft.com/office/drawing/2014/main" id="{BB0F6308-40B0-4B82-9420-5CA5E77BE4EE}"/>
                  </a:ext>
                </a:extLst>
              </p:cNvPr>
              <p:cNvSpPr>
                <a:spLocks noChangeAspect="1"/>
              </p:cNvSpPr>
              <p:nvPr/>
            </p:nvSpPr>
            <p:spPr bwMode="auto">
              <a:xfrm>
                <a:off x="230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9" name="Freeform 2525">
                <a:extLst>
                  <a:ext uri="{FF2B5EF4-FFF2-40B4-BE49-F238E27FC236}">
                    <a16:creationId xmlns:a16="http://schemas.microsoft.com/office/drawing/2014/main" id="{AC1BEE97-830F-415A-8738-04DA07441825}"/>
                  </a:ext>
                </a:extLst>
              </p:cNvPr>
              <p:cNvSpPr>
                <a:spLocks noChangeAspect="1"/>
              </p:cNvSpPr>
              <p:nvPr/>
            </p:nvSpPr>
            <p:spPr bwMode="auto">
              <a:xfrm>
                <a:off x="2310"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27" name="Text Box 2526">
              <a:extLst>
                <a:ext uri="{FF2B5EF4-FFF2-40B4-BE49-F238E27FC236}">
                  <a16:creationId xmlns:a16="http://schemas.microsoft.com/office/drawing/2014/main" id="{22E47675-D153-4EF1-BA13-649F12B0AD1D}"/>
                </a:ext>
              </a:extLst>
            </p:cNvPr>
            <p:cNvSpPr txBox="1">
              <a:spLocks noChangeArrowheads="1"/>
            </p:cNvSpPr>
            <p:nvPr/>
          </p:nvSpPr>
          <p:spPr bwMode="auto">
            <a:xfrm>
              <a:off x="2393" y="2016"/>
              <a:ext cx="52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a:t>y = a x</a:t>
              </a:r>
              <a:endParaRPr lang="fr-FR" altLang="fr-FR" sz="1600"/>
            </a:p>
          </p:txBody>
        </p:sp>
      </p:grpSp>
      <p:grpSp>
        <p:nvGrpSpPr>
          <p:cNvPr id="840" name="Group 2532">
            <a:extLst>
              <a:ext uri="{FF2B5EF4-FFF2-40B4-BE49-F238E27FC236}">
                <a16:creationId xmlns:a16="http://schemas.microsoft.com/office/drawing/2014/main" id="{583234EE-CDCB-42FC-8AFF-C0D078091AB2}"/>
              </a:ext>
            </a:extLst>
          </p:cNvPr>
          <p:cNvGrpSpPr>
            <a:grpSpLocks/>
          </p:cNvGrpSpPr>
          <p:nvPr/>
        </p:nvGrpSpPr>
        <p:grpSpPr bwMode="auto">
          <a:xfrm>
            <a:off x="5457372" y="3549651"/>
            <a:ext cx="1698625" cy="2698750"/>
            <a:chOff x="2496" y="2236"/>
            <a:chExt cx="1070" cy="1700"/>
          </a:xfrm>
        </p:grpSpPr>
        <p:sp>
          <p:nvSpPr>
            <p:cNvPr id="841" name="Text Box 2533">
              <a:extLst>
                <a:ext uri="{FF2B5EF4-FFF2-40B4-BE49-F238E27FC236}">
                  <a16:creationId xmlns:a16="http://schemas.microsoft.com/office/drawing/2014/main" id="{7D2F866A-6E2D-4306-A11C-D12B1418BE7A}"/>
                </a:ext>
              </a:extLst>
            </p:cNvPr>
            <p:cNvSpPr txBox="1">
              <a:spLocks noChangeArrowheads="1"/>
            </p:cNvSpPr>
            <p:nvPr/>
          </p:nvSpPr>
          <p:spPr bwMode="auto">
            <a:xfrm>
              <a:off x="2523" y="3724"/>
              <a:ext cx="91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Q (y) = a Q (x)</a:t>
              </a:r>
            </a:p>
          </p:txBody>
        </p:sp>
        <p:grpSp>
          <p:nvGrpSpPr>
            <p:cNvPr id="842" name="Group 2534">
              <a:extLst>
                <a:ext uri="{FF2B5EF4-FFF2-40B4-BE49-F238E27FC236}">
                  <a16:creationId xmlns:a16="http://schemas.microsoft.com/office/drawing/2014/main" id="{F034FF6A-401A-4AF8-A404-DEBA006572EB}"/>
                </a:ext>
              </a:extLst>
            </p:cNvPr>
            <p:cNvGrpSpPr>
              <a:grpSpLocks/>
            </p:cNvGrpSpPr>
            <p:nvPr/>
          </p:nvGrpSpPr>
          <p:grpSpPr bwMode="auto">
            <a:xfrm>
              <a:off x="2496" y="2236"/>
              <a:ext cx="1070" cy="1073"/>
              <a:chOff x="2482" y="2236"/>
              <a:chExt cx="1070" cy="1073"/>
            </a:xfrm>
          </p:grpSpPr>
          <p:sp>
            <p:nvSpPr>
              <p:cNvPr id="843" name="Rectangle 2535">
                <a:extLst>
                  <a:ext uri="{FF2B5EF4-FFF2-40B4-BE49-F238E27FC236}">
                    <a16:creationId xmlns:a16="http://schemas.microsoft.com/office/drawing/2014/main" id="{C2B1D53B-3FDC-49DF-9F0B-308972B315CD}"/>
                  </a:ext>
                </a:extLst>
              </p:cNvPr>
              <p:cNvSpPr>
                <a:spLocks noChangeArrowheads="1"/>
              </p:cNvSpPr>
              <p:nvPr/>
            </p:nvSpPr>
            <p:spPr bwMode="auto">
              <a:xfrm>
                <a:off x="2496" y="3076"/>
                <a:ext cx="1056" cy="233"/>
              </a:xfrm>
              <a:prstGeom prst="rect">
                <a:avLst/>
              </a:prstGeom>
              <a:solidFill>
                <a:schemeClr val="accent1">
                  <a:lumMod val="20000"/>
                  <a:lumOff val="80000"/>
                </a:schemeClr>
              </a:solidFill>
              <a:ln>
                <a:noFill/>
              </a:ln>
              <a:effectLst/>
              <a:extLs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44" name="Text Box 2536">
                <a:extLst>
                  <a:ext uri="{FF2B5EF4-FFF2-40B4-BE49-F238E27FC236}">
                    <a16:creationId xmlns:a16="http://schemas.microsoft.com/office/drawing/2014/main" id="{62469C20-7346-4F26-998D-71FD9357E15C}"/>
                  </a:ext>
                </a:extLst>
              </p:cNvPr>
              <p:cNvSpPr txBox="1">
                <a:spLocks noChangeArrowheads="1"/>
              </p:cNvSpPr>
              <p:nvPr/>
            </p:nvSpPr>
            <p:spPr bwMode="auto">
              <a:xfrm>
                <a:off x="2510" y="3003"/>
                <a:ext cx="1037" cy="192"/>
              </a:xfrm>
              <a:prstGeom prst="rect">
                <a:avLst/>
              </a:prstGeom>
              <a:solidFill>
                <a:schemeClr val="accent1">
                  <a:lumMod val="20000"/>
                  <a:lumOff val="80000"/>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A %</a:t>
                </a:r>
                <a:endParaRPr lang="fr-FR" altLang="fr-FR" sz="1600" dirty="0"/>
              </a:p>
            </p:txBody>
          </p:sp>
          <p:sp>
            <p:nvSpPr>
              <p:cNvPr id="845" name="Line 2537">
                <a:extLst>
                  <a:ext uri="{FF2B5EF4-FFF2-40B4-BE49-F238E27FC236}">
                    <a16:creationId xmlns:a16="http://schemas.microsoft.com/office/drawing/2014/main" id="{90ED2523-8928-458F-95F8-CB8CB8E30B7F}"/>
                  </a:ext>
                </a:extLst>
              </p:cNvPr>
              <p:cNvSpPr>
                <a:spLocks noChangeShapeType="1"/>
              </p:cNvSpPr>
              <p:nvPr/>
            </p:nvSpPr>
            <p:spPr bwMode="auto">
              <a:xfrm flipV="1">
                <a:off x="2482" y="3024"/>
                <a:ext cx="105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BE"/>
              </a:p>
            </p:txBody>
          </p:sp>
          <p:sp>
            <p:nvSpPr>
              <p:cNvPr id="846" name="Text Box 2538">
                <a:extLst>
                  <a:ext uri="{FF2B5EF4-FFF2-40B4-BE49-F238E27FC236}">
                    <a16:creationId xmlns:a16="http://schemas.microsoft.com/office/drawing/2014/main" id="{E5298BA2-632A-452D-9833-FF2DB26377E4}"/>
                  </a:ext>
                </a:extLst>
              </p:cNvPr>
              <p:cNvSpPr txBox="1">
                <a:spLocks noChangeArrowheads="1"/>
              </p:cNvSpPr>
              <p:nvPr/>
            </p:nvSpPr>
            <p:spPr bwMode="auto">
              <a:xfrm>
                <a:off x="2489" y="2236"/>
                <a:ext cx="1056" cy="769"/>
              </a:xfrm>
              <a:prstGeom prst="rect">
                <a:avLst/>
              </a:prstGeom>
              <a:solidFill>
                <a:schemeClr val="accent1">
                  <a:lumMod val="60000"/>
                  <a:lumOff val="40000"/>
                  <a:alpha val="50195"/>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100 % - A %</a:t>
                </a:r>
                <a:br>
                  <a:rPr lang="fr-FR" altLang="fr-FR" sz="1200" b="1" dirty="0"/>
                </a:br>
                <a:endParaRPr lang="fr-FR" altLang="fr-FR" sz="1200" b="1" dirty="0"/>
              </a:p>
              <a:p>
                <a:endParaRPr lang="fr-FR" altLang="fr-FR" sz="1600" dirty="0"/>
              </a:p>
              <a:p>
                <a:endParaRPr lang="fr-FR" altLang="fr-FR" sz="1600" dirty="0"/>
              </a:p>
            </p:txBody>
          </p:sp>
        </p:grpSp>
      </p:grpSp>
      <p:grpSp>
        <p:nvGrpSpPr>
          <p:cNvPr id="847" name="Group 2539">
            <a:extLst>
              <a:ext uri="{FF2B5EF4-FFF2-40B4-BE49-F238E27FC236}">
                <a16:creationId xmlns:a16="http://schemas.microsoft.com/office/drawing/2014/main" id="{9D5C2C91-BD71-415C-A0FB-88E4063D7C1D}"/>
              </a:ext>
            </a:extLst>
          </p:cNvPr>
          <p:cNvGrpSpPr>
            <a:grpSpLocks/>
          </p:cNvGrpSpPr>
          <p:nvPr/>
        </p:nvGrpSpPr>
        <p:grpSpPr bwMode="auto">
          <a:xfrm>
            <a:off x="8001001" y="1752600"/>
            <a:ext cx="1774825" cy="3733800"/>
            <a:chOff x="4080" y="1104"/>
            <a:chExt cx="1118" cy="2352"/>
          </a:xfrm>
        </p:grpSpPr>
        <p:sp>
          <p:nvSpPr>
            <p:cNvPr id="848" name="Text Box 2540">
              <a:extLst>
                <a:ext uri="{FF2B5EF4-FFF2-40B4-BE49-F238E27FC236}">
                  <a16:creationId xmlns:a16="http://schemas.microsoft.com/office/drawing/2014/main" id="{B63738EA-C5BA-4F0D-86CC-BBE073181B0C}"/>
                </a:ext>
              </a:extLst>
            </p:cNvPr>
            <p:cNvSpPr txBox="1">
              <a:spLocks noChangeArrowheads="1"/>
            </p:cNvSpPr>
            <p:nvPr/>
          </p:nvSpPr>
          <p:spPr bwMode="auto">
            <a:xfrm>
              <a:off x="4080" y="1104"/>
              <a:ext cx="8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a:t>z = a x + b</a:t>
              </a:r>
              <a:endParaRPr lang="fr-FR" altLang="fr-FR" sz="1600"/>
            </a:p>
          </p:txBody>
        </p:sp>
        <p:grpSp>
          <p:nvGrpSpPr>
            <p:cNvPr id="849" name="Group 2541">
              <a:extLst>
                <a:ext uri="{FF2B5EF4-FFF2-40B4-BE49-F238E27FC236}">
                  <a16:creationId xmlns:a16="http://schemas.microsoft.com/office/drawing/2014/main" id="{60720575-3911-439D-838F-25427D36FF82}"/>
                </a:ext>
              </a:extLst>
            </p:cNvPr>
            <p:cNvGrpSpPr>
              <a:grpSpLocks/>
            </p:cNvGrpSpPr>
            <p:nvPr/>
          </p:nvGrpSpPr>
          <p:grpSpPr bwMode="auto">
            <a:xfrm>
              <a:off x="4181" y="1439"/>
              <a:ext cx="1017" cy="2017"/>
              <a:chOff x="4176" y="1488"/>
              <a:chExt cx="1017" cy="2017"/>
            </a:xfrm>
          </p:grpSpPr>
          <p:sp>
            <p:nvSpPr>
              <p:cNvPr id="850" name="Line 2542">
                <a:extLst>
                  <a:ext uri="{FF2B5EF4-FFF2-40B4-BE49-F238E27FC236}">
                    <a16:creationId xmlns:a16="http://schemas.microsoft.com/office/drawing/2014/main" id="{C12A8388-E3BE-43CA-B04C-D11BD59E9FCE}"/>
                  </a:ext>
                </a:extLst>
              </p:cNvPr>
              <p:cNvSpPr>
                <a:spLocks noChangeAspect="1" noChangeShapeType="1"/>
              </p:cNvSpPr>
              <p:nvPr/>
            </p:nvSpPr>
            <p:spPr bwMode="auto">
              <a:xfrm>
                <a:off x="4176" y="3504"/>
                <a:ext cx="99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1" name="Line 2543">
                <a:extLst>
                  <a:ext uri="{FF2B5EF4-FFF2-40B4-BE49-F238E27FC236}">
                    <a16:creationId xmlns:a16="http://schemas.microsoft.com/office/drawing/2014/main" id="{49C1AD76-3327-4871-984B-0D8D8E54845A}"/>
                  </a:ext>
                </a:extLst>
              </p:cNvPr>
              <p:cNvSpPr>
                <a:spLocks noChangeAspect="1" noChangeShapeType="1"/>
              </p:cNvSpPr>
              <p:nvPr/>
            </p:nvSpPr>
            <p:spPr bwMode="auto">
              <a:xfrm>
                <a:off x="4186" y="1488"/>
                <a:ext cx="2" cy="20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2" name="Line 2544">
                <a:extLst>
                  <a:ext uri="{FF2B5EF4-FFF2-40B4-BE49-F238E27FC236}">
                    <a16:creationId xmlns:a16="http://schemas.microsoft.com/office/drawing/2014/main" id="{81B5E3DA-B8D3-454A-8C46-EC3C9FCE8211}"/>
                  </a:ext>
                </a:extLst>
              </p:cNvPr>
              <p:cNvSpPr>
                <a:spLocks noChangeAspect="1" noChangeShapeType="1"/>
              </p:cNvSpPr>
              <p:nvPr/>
            </p:nvSpPr>
            <p:spPr bwMode="auto">
              <a:xfrm>
                <a:off x="4176" y="2672"/>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3" name="Line 2545">
                <a:extLst>
                  <a:ext uri="{FF2B5EF4-FFF2-40B4-BE49-F238E27FC236}">
                    <a16:creationId xmlns:a16="http://schemas.microsoft.com/office/drawing/2014/main" id="{B344AA17-410A-44AE-B240-A1E4DD9D3497}"/>
                  </a:ext>
                </a:extLst>
              </p:cNvPr>
              <p:cNvSpPr>
                <a:spLocks noChangeAspect="1" noChangeShapeType="1"/>
              </p:cNvSpPr>
              <p:nvPr/>
            </p:nvSpPr>
            <p:spPr bwMode="auto">
              <a:xfrm>
                <a:off x="4176" y="24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4" name="Line 2546">
                <a:extLst>
                  <a:ext uri="{FF2B5EF4-FFF2-40B4-BE49-F238E27FC236}">
                    <a16:creationId xmlns:a16="http://schemas.microsoft.com/office/drawing/2014/main" id="{23974696-EBEB-45A1-AAFE-C2A23D237A81}"/>
                  </a:ext>
                </a:extLst>
              </p:cNvPr>
              <p:cNvSpPr>
                <a:spLocks noChangeAspect="1" noChangeShapeType="1"/>
              </p:cNvSpPr>
              <p:nvPr/>
            </p:nvSpPr>
            <p:spPr bwMode="auto">
              <a:xfrm>
                <a:off x="4176" y="22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5" name="Line 2547">
                <a:extLst>
                  <a:ext uri="{FF2B5EF4-FFF2-40B4-BE49-F238E27FC236}">
                    <a16:creationId xmlns:a16="http://schemas.microsoft.com/office/drawing/2014/main" id="{BCC35DFC-168C-4833-AC1F-80E0F98B544C}"/>
                  </a:ext>
                </a:extLst>
              </p:cNvPr>
              <p:cNvSpPr>
                <a:spLocks noChangeAspect="1" noChangeShapeType="1"/>
              </p:cNvSpPr>
              <p:nvPr/>
            </p:nvSpPr>
            <p:spPr bwMode="auto">
              <a:xfrm>
                <a:off x="4176" y="20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6" name="Line 2548">
                <a:extLst>
                  <a:ext uri="{FF2B5EF4-FFF2-40B4-BE49-F238E27FC236}">
                    <a16:creationId xmlns:a16="http://schemas.microsoft.com/office/drawing/2014/main" id="{D53CBE35-D0AD-48D2-BAB0-53EA1B8ACD99}"/>
                  </a:ext>
                </a:extLst>
              </p:cNvPr>
              <p:cNvSpPr>
                <a:spLocks noChangeAspect="1" noChangeShapeType="1"/>
              </p:cNvSpPr>
              <p:nvPr/>
            </p:nvSpPr>
            <p:spPr bwMode="auto">
              <a:xfrm>
                <a:off x="4176" y="18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7" name="Line 2549">
                <a:extLst>
                  <a:ext uri="{FF2B5EF4-FFF2-40B4-BE49-F238E27FC236}">
                    <a16:creationId xmlns:a16="http://schemas.microsoft.com/office/drawing/2014/main" id="{95688A17-69CC-4654-A934-82AC57F2398F}"/>
                  </a:ext>
                </a:extLst>
              </p:cNvPr>
              <p:cNvSpPr>
                <a:spLocks noChangeAspect="1" noChangeShapeType="1"/>
              </p:cNvSpPr>
              <p:nvPr/>
            </p:nvSpPr>
            <p:spPr bwMode="auto">
              <a:xfrm>
                <a:off x="4176" y="1689"/>
                <a:ext cx="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8" name="Line 2550">
                <a:extLst>
                  <a:ext uri="{FF2B5EF4-FFF2-40B4-BE49-F238E27FC236}">
                    <a16:creationId xmlns:a16="http://schemas.microsoft.com/office/drawing/2014/main" id="{50A243B2-5789-4317-999E-557EB92D32AA}"/>
                  </a:ext>
                </a:extLst>
              </p:cNvPr>
              <p:cNvSpPr>
                <a:spLocks noChangeAspect="1" noChangeShapeType="1"/>
              </p:cNvSpPr>
              <p:nvPr/>
            </p:nvSpPr>
            <p:spPr bwMode="auto">
              <a:xfrm>
                <a:off x="4176" y="148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9" name="Line 2551">
                <a:extLst>
                  <a:ext uri="{FF2B5EF4-FFF2-40B4-BE49-F238E27FC236}">
                    <a16:creationId xmlns:a16="http://schemas.microsoft.com/office/drawing/2014/main" id="{09520963-4AA0-4954-8909-F127D941AD74}"/>
                  </a:ext>
                </a:extLst>
              </p:cNvPr>
              <p:cNvSpPr>
                <a:spLocks noChangeAspect="1" noChangeShapeType="1"/>
              </p:cNvSpPr>
              <p:nvPr/>
            </p:nvSpPr>
            <p:spPr bwMode="auto">
              <a:xfrm flipV="1">
                <a:off x="4186" y="2672"/>
                <a:ext cx="1"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60" name="Freeform 2552">
                <a:extLst>
                  <a:ext uri="{FF2B5EF4-FFF2-40B4-BE49-F238E27FC236}">
                    <a16:creationId xmlns:a16="http://schemas.microsoft.com/office/drawing/2014/main" id="{DAB2698D-D5C5-43D1-B7D5-9BAC2DE3A2C2}"/>
                  </a:ext>
                </a:extLst>
              </p:cNvPr>
              <p:cNvSpPr>
                <a:spLocks noChangeAspect="1"/>
              </p:cNvSpPr>
              <p:nvPr/>
            </p:nvSpPr>
            <p:spPr bwMode="auto">
              <a:xfrm>
                <a:off x="4179"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1" name="Freeform 2553">
                <a:extLst>
                  <a:ext uri="{FF2B5EF4-FFF2-40B4-BE49-F238E27FC236}">
                    <a16:creationId xmlns:a16="http://schemas.microsoft.com/office/drawing/2014/main" id="{FBC04774-4F7F-4F82-9E75-56904121F80F}"/>
                  </a:ext>
                </a:extLst>
              </p:cNvPr>
              <p:cNvSpPr>
                <a:spLocks noChangeAspect="1"/>
              </p:cNvSpPr>
              <p:nvPr/>
            </p:nvSpPr>
            <p:spPr bwMode="auto">
              <a:xfrm>
                <a:off x="4179" y="18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2" name="Freeform 2554">
                <a:extLst>
                  <a:ext uri="{FF2B5EF4-FFF2-40B4-BE49-F238E27FC236}">
                    <a16:creationId xmlns:a16="http://schemas.microsoft.com/office/drawing/2014/main" id="{02AEF046-E462-4EBE-A2EC-C6A6F9F64E2E}"/>
                  </a:ext>
                </a:extLst>
              </p:cNvPr>
              <p:cNvSpPr>
                <a:spLocks noChangeAspect="1"/>
              </p:cNvSpPr>
              <p:nvPr/>
            </p:nvSpPr>
            <p:spPr bwMode="auto">
              <a:xfrm>
                <a:off x="4183"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3" name="Freeform 2555">
                <a:extLst>
                  <a:ext uri="{FF2B5EF4-FFF2-40B4-BE49-F238E27FC236}">
                    <a16:creationId xmlns:a16="http://schemas.microsoft.com/office/drawing/2014/main" id="{1F286D57-0587-4765-8882-AD4292DC3D51}"/>
                  </a:ext>
                </a:extLst>
              </p:cNvPr>
              <p:cNvSpPr>
                <a:spLocks noChangeAspect="1"/>
              </p:cNvSpPr>
              <p:nvPr/>
            </p:nvSpPr>
            <p:spPr bwMode="auto">
              <a:xfrm>
                <a:off x="4186" y="19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4" name="Freeform 2556">
                <a:extLst>
                  <a:ext uri="{FF2B5EF4-FFF2-40B4-BE49-F238E27FC236}">
                    <a16:creationId xmlns:a16="http://schemas.microsoft.com/office/drawing/2014/main" id="{9B590338-2B64-45FC-9E13-4C0FDFADEDD7}"/>
                  </a:ext>
                </a:extLst>
              </p:cNvPr>
              <p:cNvSpPr>
                <a:spLocks noChangeAspect="1"/>
              </p:cNvSpPr>
              <p:nvPr/>
            </p:nvSpPr>
            <p:spPr bwMode="auto">
              <a:xfrm>
                <a:off x="4190"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5" name="Freeform 2557">
                <a:extLst>
                  <a:ext uri="{FF2B5EF4-FFF2-40B4-BE49-F238E27FC236}">
                    <a16:creationId xmlns:a16="http://schemas.microsoft.com/office/drawing/2014/main" id="{A8E1D910-B558-45A5-8E26-324E30667748}"/>
                  </a:ext>
                </a:extLst>
              </p:cNvPr>
              <p:cNvSpPr>
                <a:spLocks noChangeAspect="1"/>
              </p:cNvSpPr>
              <p:nvPr/>
            </p:nvSpPr>
            <p:spPr bwMode="auto">
              <a:xfrm>
                <a:off x="4190"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6" name="Freeform 2558">
                <a:extLst>
                  <a:ext uri="{FF2B5EF4-FFF2-40B4-BE49-F238E27FC236}">
                    <a16:creationId xmlns:a16="http://schemas.microsoft.com/office/drawing/2014/main" id="{DF205DD7-474F-45E3-9DF0-CF011286E61A}"/>
                  </a:ext>
                </a:extLst>
              </p:cNvPr>
              <p:cNvSpPr>
                <a:spLocks noChangeAspect="1"/>
              </p:cNvSpPr>
              <p:nvPr/>
            </p:nvSpPr>
            <p:spPr bwMode="auto">
              <a:xfrm>
                <a:off x="4193"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7" name="Freeform 2559">
                <a:extLst>
                  <a:ext uri="{FF2B5EF4-FFF2-40B4-BE49-F238E27FC236}">
                    <a16:creationId xmlns:a16="http://schemas.microsoft.com/office/drawing/2014/main" id="{F972975F-5100-49D2-A409-E1C2F1D864BA}"/>
                  </a:ext>
                </a:extLst>
              </p:cNvPr>
              <p:cNvSpPr>
                <a:spLocks noChangeAspect="1"/>
              </p:cNvSpPr>
              <p:nvPr/>
            </p:nvSpPr>
            <p:spPr bwMode="auto">
              <a:xfrm>
                <a:off x="4197"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8" name="Freeform 2560">
                <a:extLst>
                  <a:ext uri="{FF2B5EF4-FFF2-40B4-BE49-F238E27FC236}">
                    <a16:creationId xmlns:a16="http://schemas.microsoft.com/office/drawing/2014/main" id="{E1158D8D-DCB5-4DA3-B9F8-2F9AAAB8A968}"/>
                  </a:ext>
                </a:extLst>
              </p:cNvPr>
              <p:cNvSpPr>
                <a:spLocks noChangeAspect="1"/>
              </p:cNvSpPr>
              <p:nvPr/>
            </p:nvSpPr>
            <p:spPr bwMode="auto">
              <a:xfrm>
                <a:off x="4200" y="18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9" name="Freeform 2561">
                <a:extLst>
                  <a:ext uri="{FF2B5EF4-FFF2-40B4-BE49-F238E27FC236}">
                    <a16:creationId xmlns:a16="http://schemas.microsoft.com/office/drawing/2014/main" id="{386705C9-3916-493D-9BC1-2522D1355271}"/>
                  </a:ext>
                </a:extLst>
              </p:cNvPr>
              <p:cNvSpPr>
                <a:spLocks noChangeAspect="1"/>
              </p:cNvSpPr>
              <p:nvPr/>
            </p:nvSpPr>
            <p:spPr bwMode="auto">
              <a:xfrm>
                <a:off x="4200"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0" name="Freeform 2562">
                <a:extLst>
                  <a:ext uri="{FF2B5EF4-FFF2-40B4-BE49-F238E27FC236}">
                    <a16:creationId xmlns:a16="http://schemas.microsoft.com/office/drawing/2014/main" id="{1BB08A04-300E-4C0F-81F8-2B00A37B4F43}"/>
                  </a:ext>
                </a:extLst>
              </p:cNvPr>
              <p:cNvSpPr>
                <a:spLocks noChangeAspect="1"/>
              </p:cNvSpPr>
              <p:nvPr/>
            </p:nvSpPr>
            <p:spPr bwMode="auto">
              <a:xfrm>
                <a:off x="4203"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1" name="Freeform 2563">
                <a:extLst>
                  <a:ext uri="{FF2B5EF4-FFF2-40B4-BE49-F238E27FC236}">
                    <a16:creationId xmlns:a16="http://schemas.microsoft.com/office/drawing/2014/main" id="{3AA36951-E880-47AF-BBB7-00C79C4D15E0}"/>
                  </a:ext>
                </a:extLst>
              </p:cNvPr>
              <p:cNvSpPr>
                <a:spLocks noChangeAspect="1"/>
              </p:cNvSpPr>
              <p:nvPr/>
            </p:nvSpPr>
            <p:spPr bwMode="auto">
              <a:xfrm>
                <a:off x="4207"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2" name="Freeform 2564">
                <a:extLst>
                  <a:ext uri="{FF2B5EF4-FFF2-40B4-BE49-F238E27FC236}">
                    <a16:creationId xmlns:a16="http://schemas.microsoft.com/office/drawing/2014/main" id="{97EABD9F-F97E-436C-9705-F80EFE3A747F}"/>
                  </a:ext>
                </a:extLst>
              </p:cNvPr>
              <p:cNvSpPr>
                <a:spLocks noChangeAspect="1"/>
              </p:cNvSpPr>
              <p:nvPr/>
            </p:nvSpPr>
            <p:spPr bwMode="auto">
              <a:xfrm>
                <a:off x="4207" y="21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3" name="Freeform 2565">
                <a:extLst>
                  <a:ext uri="{FF2B5EF4-FFF2-40B4-BE49-F238E27FC236}">
                    <a16:creationId xmlns:a16="http://schemas.microsoft.com/office/drawing/2014/main" id="{D1941849-BD52-45E6-9676-273776996D58}"/>
                  </a:ext>
                </a:extLst>
              </p:cNvPr>
              <p:cNvSpPr>
                <a:spLocks noChangeAspect="1"/>
              </p:cNvSpPr>
              <p:nvPr/>
            </p:nvSpPr>
            <p:spPr bwMode="auto">
              <a:xfrm>
                <a:off x="4210" y="18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4" name="Freeform 2566">
                <a:extLst>
                  <a:ext uri="{FF2B5EF4-FFF2-40B4-BE49-F238E27FC236}">
                    <a16:creationId xmlns:a16="http://schemas.microsoft.com/office/drawing/2014/main" id="{A6602388-4F89-4755-B9ED-E2A48A7278AF}"/>
                  </a:ext>
                </a:extLst>
              </p:cNvPr>
              <p:cNvSpPr>
                <a:spLocks noChangeAspect="1"/>
              </p:cNvSpPr>
              <p:nvPr/>
            </p:nvSpPr>
            <p:spPr bwMode="auto">
              <a:xfrm>
                <a:off x="4214" y="18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5" name="Freeform 2567">
                <a:extLst>
                  <a:ext uri="{FF2B5EF4-FFF2-40B4-BE49-F238E27FC236}">
                    <a16:creationId xmlns:a16="http://schemas.microsoft.com/office/drawing/2014/main" id="{9B0F8DA5-26D3-4115-8C1F-5300FBFA8EDD}"/>
                  </a:ext>
                </a:extLst>
              </p:cNvPr>
              <p:cNvSpPr>
                <a:spLocks noChangeAspect="1"/>
              </p:cNvSpPr>
              <p:nvPr/>
            </p:nvSpPr>
            <p:spPr bwMode="auto">
              <a:xfrm>
                <a:off x="4217"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6" name="Freeform 2568">
                <a:extLst>
                  <a:ext uri="{FF2B5EF4-FFF2-40B4-BE49-F238E27FC236}">
                    <a16:creationId xmlns:a16="http://schemas.microsoft.com/office/drawing/2014/main" id="{A7219300-6C08-4329-8AF0-86339F59CBD2}"/>
                  </a:ext>
                </a:extLst>
              </p:cNvPr>
              <p:cNvSpPr>
                <a:spLocks noChangeAspect="1"/>
              </p:cNvSpPr>
              <p:nvPr/>
            </p:nvSpPr>
            <p:spPr bwMode="auto">
              <a:xfrm>
                <a:off x="4217" y="22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7" name="Freeform 2569">
                <a:extLst>
                  <a:ext uri="{FF2B5EF4-FFF2-40B4-BE49-F238E27FC236}">
                    <a16:creationId xmlns:a16="http://schemas.microsoft.com/office/drawing/2014/main" id="{14BBCD5B-5B2D-4444-8400-B0EB4C706C87}"/>
                  </a:ext>
                </a:extLst>
              </p:cNvPr>
              <p:cNvSpPr>
                <a:spLocks noChangeAspect="1"/>
              </p:cNvSpPr>
              <p:nvPr/>
            </p:nvSpPr>
            <p:spPr bwMode="auto">
              <a:xfrm>
                <a:off x="4221"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8" name="Freeform 2570">
                <a:extLst>
                  <a:ext uri="{FF2B5EF4-FFF2-40B4-BE49-F238E27FC236}">
                    <a16:creationId xmlns:a16="http://schemas.microsoft.com/office/drawing/2014/main" id="{3DC4156B-5929-4CA9-A6B1-2E85F043DE71}"/>
                  </a:ext>
                </a:extLst>
              </p:cNvPr>
              <p:cNvSpPr>
                <a:spLocks noChangeAspect="1"/>
              </p:cNvSpPr>
              <p:nvPr/>
            </p:nvSpPr>
            <p:spPr bwMode="auto">
              <a:xfrm>
                <a:off x="4224"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9" name="Freeform 2571">
                <a:extLst>
                  <a:ext uri="{FF2B5EF4-FFF2-40B4-BE49-F238E27FC236}">
                    <a16:creationId xmlns:a16="http://schemas.microsoft.com/office/drawing/2014/main" id="{95D7383D-DF25-44A7-B380-BD7BC9B7D3BB}"/>
                  </a:ext>
                </a:extLst>
              </p:cNvPr>
              <p:cNvSpPr>
                <a:spLocks noChangeAspect="1"/>
              </p:cNvSpPr>
              <p:nvPr/>
            </p:nvSpPr>
            <p:spPr bwMode="auto">
              <a:xfrm>
                <a:off x="4227" y="19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0" name="Freeform 2572">
                <a:extLst>
                  <a:ext uri="{FF2B5EF4-FFF2-40B4-BE49-F238E27FC236}">
                    <a16:creationId xmlns:a16="http://schemas.microsoft.com/office/drawing/2014/main" id="{9739CFFC-9B9D-4D20-8F51-A7337B1BD492}"/>
                  </a:ext>
                </a:extLst>
              </p:cNvPr>
              <p:cNvSpPr>
                <a:spLocks noChangeAspect="1"/>
              </p:cNvSpPr>
              <p:nvPr/>
            </p:nvSpPr>
            <p:spPr bwMode="auto">
              <a:xfrm>
                <a:off x="4227"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1" name="Freeform 2573">
                <a:extLst>
                  <a:ext uri="{FF2B5EF4-FFF2-40B4-BE49-F238E27FC236}">
                    <a16:creationId xmlns:a16="http://schemas.microsoft.com/office/drawing/2014/main" id="{62562AF0-ACF7-4CF7-997A-E08AE1E8E31C}"/>
                  </a:ext>
                </a:extLst>
              </p:cNvPr>
              <p:cNvSpPr>
                <a:spLocks noChangeAspect="1"/>
              </p:cNvSpPr>
              <p:nvPr/>
            </p:nvSpPr>
            <p:spPr bwMode="auto">
              <a:xfrm>
                <a:off x="4231"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2" name="Freeform 2574">
                <a:extLst>
                  <a:ext uri="{FF2B5EF4-FFF2-40B4-BE49-F238E27FC236}">
                    <a16:creationId xmlns:a16="http://schemas.microsoft.com/office/drawing/2014/main" id="{AD20887B-E384-4D86-8FB7-E9D820E82881}"/>
                  </a:ext>
                </a:extLst>
              </p:cNvPr>
              <p:cNvSpPr>
                <a:spLocks noChangeAspect="1"/>
              </p:cNvSpPr>
              <p:nvPr/>
            </p:nvSpPr>
            <p:spPr bwMode="auto">
              <a:xfrm>
                <a:off x="4234"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3" name="Freeform 2575">
                <a:extLst>
                  <a:ext uri="{FF2B5EF4-FFF2-40B4-BE49-F238E27FC236}">
                    <a16:creationId xmlns:a16="http://schemas.microsoft.com/office/drawing/2014/main" id="{E3A1BB2E-3E2F-4DFF-B8D8-613FDB42E2D9}"/>
                  </a:ext>
                </a:extLst>
              </p:cNvPr>
              <p:cNvSpPr>
                <a:spLocks noChangeAspect="1"/>
              </p:cNvSpPr>
              <p:nvPr/>
            </p:nvSpPr>
            <p:spPr bwMode="auto">
              <a:xfrm>
                <a:off x="4234"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4" name="Freeform 2576">
                <a:extLst>
                  <a:ext uri="{FF2B5EF4-FFF2-40B4-BE49-F238E27FC236}">
                    <a16:creationId xmlns:a16="http://schemas.microsoft.com/office/drawing/2014/main" id="{B36720B7-2E07-429A-9A06-E233B34534E3}"/>
                  </a:ext>
                </a:extLst>
              </p:cNvPr>
              <p:cNvSpPr>
                <a:spLocks noChangeAspect="1"/>
              </p:cNvSpPr>
              <p:nvPr/>
            </p:nvSpPr>
            <p:spPr bwMode="auto">
              <a:xfrm>
                <a:off x="4238" y="20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5" name="Freeform 2577">
                <a:extLst>
                  <a:ext uri="{FF2B5EF4-FFF2-40B4-BE49-F238E27FC236}">
                    <a16:creationId xmlns:a16="http://schemas.microsoft.com/office/drawing/2014/main" id="{B1615BD4-9683-4389-B398-1B4B741E9218}"/>
                  </a:ext>
                </a:extLst>
              </p:cNvPr>
              <p:cNvSpPr>
                <a:spLocks noChangeAspect="1"/>
              </p:cNvSpPr>
              <p:nvPr/>
            </p:nvSpPr>
            <p:spPr bwMode="auto">
              <a:xfrm>
                <a:off x="4241" y="20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6" name="Freeform 2578">
                <a:extLst>
                  <a:ext uri="{FF2B5EF4-FFF2-40B4-BE49-F238E27FC236}">
                    <a16:creationId xmlns:a16="http://schemas.microsoft.com/office/drawing/2014/main" id="{D3ACFCBF-4721-4EFC-9516-E52857346C04}"/>
                  </a:ext>
                </a:extLst>
              </p:cNvPr>
              <p:cNvSpPr>
                <a:spLocks noChangeAspect="1"/>
              </p:cNvSpPr>
              <p:nvPr/>
            </p:nvSpPr>
            <p:spPr bwMode="auto">
              <a:xfrm>
                <a:off x="4245"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7" name="Freeform 2579">
                <a:extLst>
                  <a:ext uri="{FF2B5EF4-FFF2-40B4-BE49-F238E27FC236}">
                    <a16:creationId xmlns:a16="http://schemas.microsoft.com/office/drawing/2014/main" id="{343F8970-34C7-46A8-8470-9904857519C4}"/>
                  </a:ext>
                </a:extLst>
              </p:cNvPr>
              <p:cNvSpPr>
                <a:spLocks noChangeAspect="1"/>
              </p:cNvSpPr>
              <p:nvPr/>
            </p:nvSpPr>
            <p:spPr bwMode="auto">
              <a:xfrm>
                <a:off x="4245" y="22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8" name="Freeform 2580">
                <a:extLst>
                  <a:ext uri="{FF2B5EF4-FFF2-40B4-BE49-F238E27FC236}">
                    <a16:creationId xmlns:a16="http://schemas.microsoft.com/office/drawing/2014/main" id="{2C68C8A8-FB03-4CD7-9A92-6D95DC2C48B5}"/>
                  </a:ext>
                </a:extLst>
              </p:cNvPr>
              <p:cNvSpPr>
                <a:spLocks noChangeAspect="1"/>
              </p:cNvSpPr>
              <p:nvPr/>
            </p:nvSpPr>
            <p:spPr bwMode="auto">
              <a:xfrm>
                <a:off x="4248"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9" name="Freeform 2581">
                <a:extLst>
                  <a:ext uri="{FF2B5EF4-FFF2-40B4-BE49-F238E27FC236}">
                    <a16:creationId xmlns:a16="http://schemas.microsoft.com/office/drawing/2014/main" id="{724AE6AF-649F-412F-9DA3-5727FB0A93C9}"/>
                  </a:ext>
                </a:extLst>
              </p:cNvPr>
              <p:cNvSpPr>
                <a:spLocks noChangeAspect="1"/>
              </p:cNvSpPr>
              <p:nvPr/>
            </p:nvSpPr>
            <p:spPr bwMode="auto">
              <a:xfrm>
                <a:off x="4251"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0" name="Freeform 2582">
                <a:extLst>
                  <a:ext uri="{FF2B5EF4-FFF2-40B4-BE49-F238E27FC236}">
                    <a16:creationId xmlns:a16="http://schemas.microsoft.com/office/drawing/2014/main" id="{46DA713B-A570-4CC5-848F-66ECAB04CE79}"/>
                  </a:ext>
                </a:extLst>
              </p:cNvPr>
              <p:cNvSpPr>
                <a:spLocks noChangeAspect="1"/>
              </p:cNvSpPr>
              <p:nvPr/>
            </p:nvSpPr>
            <p:spPr bwMode="auto">
              <a:xfrm>
                <a:off x="4255" y="218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1" name="Freeform 2583">
                <a:extLst>
                  <a:ext uri="{FF2B5EF4-FFF2-40B4-BE49-F238E27FC236}">
                    <a16:creationId xmlns:a16="http://schemas.microsoft.com/office/drawing/2014/main" id="{CE8B0766-1D18-42E0-9F1C-F7CD9C7C5364}"/>
                  </a:ext>
                </a:extLst>
              </p:cNvPr>
              <p:cNvSpPr>
                <a:spLocks noChangeAspect="1"/>
              </p:cNvSpPr>
              <p:nvPr/>
            </p:nvSpPr>
            <p:spPr bwMode="auto">
              <a:xfrm>
                <a:off x="4255" y="22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2" name="Freeform 2584">
                <a:extLst>
                  <a:ext uri="{FF2B5EF4-FFF2-40B4-BE49-F238E27FC236}">
                    <a16:creationId xmlns:a16="http://schemas.microsoft.com/office/drawing/2014/main" id="{C3998C94-3D7F-42ED-8AC0-7DE318CC2BB3}"/>
                  </a:ext>
                </a:extLst>
              </p:cNvPr>
              <p:cNvSpPr>
                <a:spLocks noChangeAspect="1"/>
              </p:cNvSpPr>
              <p:nvPr/>
            </p:nvSpPr>
            <p:spPr bwMode="auto">
              <a:xfrm>
                <a:off x="425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3" name="Freeform 2585">
                <a:extLst>
                  <a:ext uri="{FF2B5EF4-FFF2-40B4-BE49-F238E27FC236}">
                    <a16:creationId xmlns:a16="http://schemas.microsoft.com/office/drawing/2014/main" id="{C011B123-717C-49E6-9AD9-5649F139B426}"/>
                  </a:ext>
                </a:extLst>
              </p:cNvPr>
              <p:cNvSpPr>
                <a:spLocks noChangeAspect="1"/>
              </p:cNvSpPr>
              <p:nvPr/>
            </p:nvSpPr>
            <p:spPr bwMode="auto">
              <a:xfrm>
                <a:off x="4262" y="20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4" name="Freeform 2586">
                <a:extLst>
                  <a:ext uri="{FF2B5EF4-FFF2-40B4-BE49-F238E27FC236}">
                    <a16:creationId xmlns:a16="http://schemas.microsoft.com/office/drawing/2014/main" id="{5DCBDD71-AA3F-4281-9F7C-2C80BE17A1C4}"/>
                  </a:ext>
                </a:extLst>
              </p:cNvPr>
              <p:cNvSpPr>
                <a:spLocks noChangeAspect="1"/>
              </p:cNvSpPr>
              <p:nvPr/>
            </p:nvSpPr>
            <p:spPr bwMode="auto">
              <a:xfrm>
                <a:off x="4262"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5" name="Freeform 2587">
                <a:extLst>
                  <a:ext uri="{FF2B5EF4-FFF2-40B4-BE49-F238E27FC236}">
                    <a16:creationId xmlns:a16="http://schemas.microsoft.com/office/drawing/2014/main" id="{0C8F0E85-1BA5-424E-AA1C-445B708037EC}"/>
                  </a:ext>
                </a:extLst>
              </p:cNvPr>
              <p:cNvSpPr>
                <a:spLocks noChangeAspect="1"/>
              </p:cNvSpPr>
              <p:nvPr/>
            </p:nvSpPr>
            <p:spPr bwMode="auto">
              <a:xfrm>
                <a:off x="4265" y="17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6" name="Freeform 2588">
                <a:extLst>
                  <a:ext uri="{FF2B5EF4-FFF2-40B4-BE49-F238E27FC236}">
                    <a16:creationId xmlns:a16="http://schemas.microsoft.com/office/drawing/2014/main" id="{BC2A6ABE-91CF-47AF-9E55-64A7D766B7E8}"/>
                  </a:ext>
                </a:extLst>
              </p:cNvPr>
              <p:cNvSpPr>
                <a:spLocks noChangeAspect="1"/>
              </p:cNvSpPr>
              <p:nvPr/>
            </p:nvSpPr>
            <p:spPr bwMode="auto">
              <a:xfrm>
                <a:off x="4268" y="21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7" name="Freeform 2589">
                <a:extLst>
                  <a:ext uri="{FF2B5EF4-FFF2-40B4-BE49-F238E27FC236}">
                    <a16:creationId xmlns:a16="http://schemas.microsoft.com/office/drawing/2014/main" id="{ABDE3418-E22E-414C-8B16-72B38C86782C}"/>
                  </a:ext>
                </a:extLst>
              </p:cNvPr>
              <p:cNvSpPr>
                <a:spLocks noChangeAspect="1"/>
              </p:cNvSpPr>
              <p:nvPr/>
            </p:nvSpPr>
            <p:spPr bwMode="auto">
              <a:xfrm>
                <a:off x="4272" y="18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8" name="Freeform 2590">
                <a:extLst>
                  <a:ext uri="{FF2B5EF4-FFF2-40B4-BE49-F238E27FC236}">
                    <a16:creationId xmlns:a16="http://schemas.microsoft.com/office/drawing/2014/main" id="{0251B417-5761-4027-85BB-37340F152957}"/>
                  </a:ext>
                </a:extLst>
              </p:cNvPr>
              <p:cNvSpPr>
                <a:spLocks noChangeAspect="1"/>
              </p:cNvSpPr>
              <p:nvPr/>
            </p:nvSpPr>
            <p:spPr bwMode="auto">
              <a:xfrm>
                <a:off x="4272" y="16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9" name="Freeform 2591">
                <a:extLst>
                  <a:ext uri="{FF2B5EF4-FFF2-40B4-BE49-F238E27FC236}">
                    <a16:creationId xmlns:a16="http://schemas.microsoft.com/office/drawing/2014/main" id="{1BB5D388-0AAB-4FE6-9F83-A04D0F3E9856}"/>
                  </a:ext>
                </a:extLst>
              </p:cNvPr>
              <p:cNvSpPr>
                <a:spLocks noChangeAspect="1"/>
              </p:cNvSpPr>
              <p:nvPr/>
            </p:nvSpPr>
            <p:spPr bwMode="auto">
              <a:xfrm>
                <a:off x="427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0" name="Freeform 2592">
                <a:extLst>
                  <a:ext uri="{FF2B5EF4-FFF2-40B4-BE49-F238E27FC236}">
                    <a16:creationId xmlns:a16="http://schemas.microsoft.com/office/drawing/2014/main" id="{FBC5D4EB-098F-468A-881C-68AB9C7FF6C3}"/>
                  </a:ext>
                </a:extLst>
              </p:cNvPr>
              <p:cNvSpPr>
                <a:spLocks noChangeAspect="1"/>
              </p:cNvSpPr>
              <p:nvPr/>
            </p:nvSpPr>
            <p:spPr bwMode="auto">
              <a:xfrm>
                <a:off x="4279"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1" name="Freeform 2593">
                <a:extLst>
                  <a:ext uri="{FF2B5EF4-FFF2-40B4-BE49-F238E27FC236}">
                    <a16:creationId xmlns:a16="http://schemas.microsoft.com/office/drawing/2014/main" id="{F5577B13-2322-4151-B9DA-2265BB1DEBD4}"/>
                  </a:ext>
                </a:extLst>
              </p:cNvPr>
              <p:cNvSpPr>
                <a:spLocks noChangeAspect="1"/>
              </p:cNvSpPr>
              <p:nvPr/>
            </p:nvSpPr>
            <p:spPr bwMode="auto">
              <a:xfrm>
                <a:off x="4282" y="212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2" name="Freeform 2594">
                <a:extLst>
                  <a:ext uri="{FF2B5EF4-FFF2-40B4-BE49-F238E27FC236}">
                    <a16:creationId xmlns:a16="http://schemas.microsoft.com/office/drawing/2014/main" id="{B76DE23D-A58A-44AF-A84D-72362BD14111}"/>
                  </a:ext>
                </a:extLst>
              </p:cNvPr>
              <p:cNvSpPr>
                <a:spLocks noChangeAspect="1"/>
              </p:cNvSpPr>
              <p:nvPr/>
            </p:nvSpPr>
            <p:spPr bwMode="auto">
              <a:xfrm>
                <a:off x="4282"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3" name="Freeform 2595">
                <a:extLst>
                  <a:ext uri="{FF2B5EF4-FFF2-40B4-BE49-F238E27FC236}">
                    <a16:creationId xmlns:a16="http://schemas.microsoft.com/office/drawing/2014/main" id="{19BD6161-AC18-4679-BABA-7C4ECE5140CB}"/>
                  </a:ext>
                </a:extLst>
              </p:cNvPr>
              <p:cNvSpPr>
                <a:spLocks noChangeAspect="1"/>
              </p:cNvSpPr>
              <p:nvPr/>
            </p:nvSpPr>
            <p:spPr bwMode="auto">
              <a:xfrm>
                <a:off x="4286"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4" name="Freeform 2596">
                <a:extLst>
                  <a:ext uri="{FF2B5EF4-FFF2-40B4-BE49-F238E27FC236}">
                    <a16:creationId xmlns:a16="http://schemas.microsoft.com/office/drawing/2014/main" id="{E8E9C49B-54F4-4F51-8219-AF196EA5A65B}"/>
                  </a:ext>
                </a:extLst>
              </p:cNvPr>
              <p:cNvSpPr>
                <a:spLocks noChangeAspect="1"/>
              </p:cNvSpPr>
              <p:nvPr/>
            </p:nvSpPr>
            <p:spPr bwMode="auto">
              <a:xfrm>
                <a:off x="4289"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5" name="Freeform 2597">
                <a:extLst>
                  <a:ext uri="{FF2B5EF4-FFF2-40B4-BE49-F238E27FC236}">
                    <a16:creationId xmlns:a16="http://schemas.microsoft.com/office/drawing/2014/main" id="{DEABC9BF-ECB9-4F14-BCA4-C4EEA82A9A82}"/>
                  </a:ext>
                </a:extLst>
              </p:cNvPr>
              <p:cNvSpPr>
                <a:spLocks noChangeAspect="1"/>
              </p:cNvSpPr>
              <p:nvPr/>
            </p:nvSpPr>
            <p:spPr bwMode="auto">
              <a:xfrm>
                <a:off x="4289" y="20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6" name="Freeform 2598">
                <a:extLst>
                  <a:ext uri="{FF2B5EF4-FFF2-40B4-BE49-F238E27FC236}">
                    <a16:creationId xmlns:a16="http://schemas.microsoft.com/office/drawing/2014/main" id="{359EA0C3-CA0C-4CE0-B1A4-98FE07413794}"/>
                  </a:ext>
                </a:extLst>
              </p:cNvPr>
              <p:cNvSpPr>
                <a:spLocks noChangeAspect="1"/>
              </p:cNvSpPr>
              <p:nvPr/>
            </p:nvSpPr>
            <p:spPr bwMode="auto">
              <a:xfrm>
                <a:off x="4292"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7" name="Freeform 2599">
                <a:extLst>
                  <a:ext uri="{FF2B5EF4-FFF2-40B4-BE49-F238E27FC236}">
                    <a16:creationId xmlns:a16="http://schemas.microsoft.com/office/drawing/2014/main" id="{96DCFE9A-CF91-493A-9F88-208B496692BA}"/>
                  </a:ext>
                </a:extLst>
              </p:cNvPr>
              <p:cNvSpPr>
                <a:spLocks noChangeAspect="1"/>
              </p:cNvSpPr>
              <p:nvPr/>
            </p:nvSpPr>
            <p:spPr bwMode="auto">
              <a:xfrm>
                <a:off x="4296"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8" name="Freeform 2600">
                <a:extLst>
                  <a:ext uri="{FF2B5EF4-FFF2-40B4-BE49-F238E27FC236}">
                    <a16:creationId xmlns:a16="http://schemas.microsoft.com/office/drawing/2014/main" id="{88499DB0-650D-4225-9558-1DDA8E660A6D}"/>
                  </a:ext>
                </a:extLst>
              </p:cNvPr>
              <p:cNvSpPr>
                <a:spLocks noChangeAspect="1"/>
              </p:cNvSpPr>
              <p:nvPr/>
            </p:nvSpPr>
            <p:spPr bwMode="auto">
              <a:xfrm>
                <a:off x="4299"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9" name="Freeform 2601">
                <a:extLst>
                  <a:ext uri="{FF2B5EF4-FFF2-40B4-BE49-F238E27FC236}">
                    <a16:creationId xmlns:a16="http://schemas.microsoft.com/office/drawing/2014/main" id="{38854F43-1515-4B99-9C3F-5257BD628E57}"/>
                  </a:ext>
                </a:extLst>
              </p:cNvPr>
              <p:cNvSpPr>
                <a:spLocks noChangeAspect="1"/>
              </p:cNvSpPr>
              <p:nvPr/>
            </p:nvSpPr>
            <p:spPr bwMode="auto">
              <a:xfrm>
                <a:off x="4299" y="181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0" name="Freeform 2602">
                <a:extLst>
                  <a:ext uri="{FF2B5EF4-FFF2-40B4-BE49-F238E27FC236}">
                    <a16:creationId xmlns:a16="http://schemas.microsoft.com/office/drawing/2014/main" id="{D5027D8D-8651-4135-ACDF-E533EA95F1E8}"/>
                  </a:ext>
                </a:extLst>
              </p:cNvPr>
              <p:cNvSpPr>
                <a:spLocks noChangeAspect="1"/>
              </p:cNvSpPr>
              <p:nvPr/>
            </p:nvSpPr>
            <p:spPr bwMode="auto">
              <a:xfrm>
                <a:off x="430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1" name="Freeform 2603">
                <a:extLst>
                  <a:ext uri="{FF2B5EF4-FFF2-40B4-BE49-F238E27FC236}">
                    <a16:creationId xmlns:a16="http://schemas.microsoft.com/office/drawing/2014/main" id="{A096E646-9D19-44B3-807A-97F0C24E24C9}"/>
                  </a:ext>
                </a:extLst>
              </p:cNvPr>
              <p:cNvSpPr>
                <a:spLocks noChangeAspect="1"/>
              </p:cNvSpPr>
              <p:nvPr/>
            </p:nvSpPr>
            <p:spPr bwMode="auto">
              <a:xfrm>
                <a:off x="4306"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2" name="Freeform 2604">
                <a:extLst>
                  <a:ext uri="{FF2B5EF4-FFF2-40B4-BE49-F238E27FC236}">
                    <a16:creationId xmlns:a16="http://schemas.microsoft.com/office/drawing/2014/main" id="{27340105-9BCE-4A73-A12C-8D668FF1D097}"/>
                  </a:ext>
                </a:extLst>
              </p:cNvPr>
              <p:cNvSpPr>
                <a:spLocks noChangeAspect="1"/>
              </p:cNvSpPr>
              <p:nvPr/>
            </p:nvSpPr>
            <p:spPr bwMode="auto">
              <a:xfrm>
                <a:off x="4310"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3" name="Freeform 2605">
                <a:extLst>
                  <a:ext uri="{FF2B5EF4-FFF2-40B4-BE49-F238E27FC236}">
                    <a16:creationId xmlns:a16="http://schemas.microsoft.com/office/drawing/2014/main" id="{F4A9E564-0362-4965-83F6-5C26F2C2F542}"/>
                  </a:ext>
                </a:extLst>
              </p:cNvPr>
              <p:cNvSpPr>
                <a:spLocks noChangeAspect="1"/>
              </p:cNvSpPr>
              <p:nvPr/>
            </p:nvSpPr>
            <p:spPr bwMode="auto">
              <a:xfrm>
                <a:off x="4310"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4" name="Freeform 2606">
                <a:extLst>
                  <a:ext uri="{FF2B5EF4-FFF2-40B4-BE49-F238E27FC236}">
                    <a16:creationId xmlns:a16="http://schemas.microsoft.com/office/drawing/2014/main" id="{F692880C-3659-4BD0-87A5-BFBE5FEBEEC6}"/>
                  </a:ext>
                </a:extLst>
              </p:cNvPr>
              <p:cNvSpPr>
                <a:spLocks noChangeAspect="1"/>
              </p:cNvSpPr>
              <p:nvPr/>
            </p:nvSpPr>
            <p:spPr bwMode="auto">
              <a:xfrm>
                <a:off x="4313"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5" name="Freeform 2607">
                <a:extLst>
                  <a:ext uri="{FF2B5EF4-FFF2-40B4-BE49-F238E27FC236}">
                    <a16:creationId xmlns:a16="http://schemas.microsoft.com/office/drawing/2014/main" id="{A1EADEB0-F0B2-4186-B26B-E6CE8AFCC4C7}"/>
                  </a:ext>
                </a:extLst>
              </p:cNvPr>
              <p:cNvSpPr>
                <a:spLocks noChangeAspect="1"/>
              </p:cNvSpPr>
              <p:nvPr/>
            </p:nvSpPr>
            <p:spPr bwMode="auto">
              <a:xfrm>
                <a:off x="4316"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6" name="Freeform 2608">
                <a:extLst>
                  <a:ext uri="{FF2B5EF4-FFF2-40B4-BE49-F238E27FC236}">
                    <a16:creationId xmlns:a16="http://schemas.microsoft.com/office/drawing/2014/main" id="{48A525EA-547A-489E-A43E-4099960DB8CA}"/>
                  </a:ext>
                </a:extLst>
              </p:cNvPr>
              <p:cNvSpPr>
                <a:spLocks noChangeAspect="1"/>
              </p:cNvSpPr>
              <p:nvPr/>
            </p:nvSpPr>
            <p:spPr bwMode="auto">
              <a:xfrm>
                <a:off x="4316"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7" name="Freeform 2609">
                <a:extLst>
                  <a:ext uri="{FF2B5EF4-FFF2-40B4-BE49-F238E27FC236}">
                    <a16:creationId xmlns:a16="http://schemas.microsoft.com/office/drawing/2014/main" id="{68A30983-CDFD-426C-9D73-F76CC8A8432E}"/>
                  </a:ext>
                </a:extLst>
              </p:cNvPr>
              <p:cNvSpPr>
                <a:spLocks noChangeAspect="1"/>
              </p:cNvSpPr>
              <p:nvPr/>
            </p:nvSpPr>
            <p:spPr bwMode="auto">
              <a:xfrm>
                <a:off x="4320"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8" name="Freeform 2610">
                <a:extLst>
                  <a:ext uri="{FF2B5EF4-FFF2-40B4-BE49-F238E27FC236}">
                    <a16:creationId xmlns:a16="http://schemas.microsoft.com/office/drawing/2014/main" id="{5279C62C-335E-4188-8A22-5048E996BECC}"/>
                  </a:ext>
                </a:extLst>
              </p:cNvPr>
              <p:cNvSpPr>
                <a:spLocks noChangeAspect="1"/>
              </p:cNvSpPr>
              <p:nvPr/>
            </p:nvSpPr>
            <p:spPr bwMode="auto">
              <a:xfrm>
                <a:off x="4323" y="18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9" name="Freeform 2611">
                <a:extLst>
                  <a:ext uri="{FF2B5EF4-FFF2-40B4-BE49-F238E27FC236}">
                    <a16:creationId xmlns:a16="http://schemas.microsoft.com/office/drawing/2014/main" id="{7AB82C7B-8B9D-433D-8EA6-B9831F28E0BE}"/>
                  </a:ext>
                </a:extLst>
              </p:cNvPr>
              <p:cNvSpPr>
                <a:spLocks noChangeAspect="1"/>
              </p:cNvSpPr>
              <p:nvPr/>
            </p:nvSpPr>
            <p:spPr bwMode="auto">
              <a:xfrm>
                <a:off x="4327"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0" name="Freeform 2612">
                <a:extLst>
                  <a:ext uri="{FF2B5EF4-FFF2-40B4-BE49-F238E27FC236}">
                    <a16:creationId xmlns:a16="http://schemas.microsoft.com/office/drawing/2014/main" id="{8FFC028A-5A93-4058-A7C6-DBF2BB99ADCD}"/>
                  </a:ext>
                </a:extLst>
              </p:cNvPr>
              <p:cNvSpPr>
                <a:spLocks noChangeAspect="1"/>
              </p:cNvSpPr>
              <p:nvPr/>
            </p:nvSpPr>
            <p:spPr bwMode="auto">
              <a:xfrm>
                <a:off x="4327" y="19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1" name="Freeform 2613">
                <a:extLst>
                  <a:ext uri="{FF2B5EF4-FFF2-40B4-BE49-F238E27FC236}">
                    <a16:creationId xmlns:a16="http://schemas.microsoft.com/office/drawing/2014/main" id="{1F3DD216-357E-497F-BCE9-84479170ED43}"/>
                  </a:ext>
                </a:extLst>
              </p:cNvPr>
              <p:cNvSpPr>
                <a:spLocks noChangeAspect="1"/>
              </p:cNvSpPr>
              <p:nvPr/>
            </p:nvSpPr>
            <p:spPr bwMode="auto">
              <a:xfrm>
                <a:off x="4330" y="193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2" name="Freeform 2614">
                <a:extLst>
                  <a:ext uri="{FF2B5EF4-FFF2-40B4-BE49-F238E27FC236}">
                    <a16:creationId xmlns:a16="http://schemas.microsoft.com/office/drawing/2014/main" id="{57CAC09C-7D71-4880-926C-7A89E13728C3}"/>
                  </a:ext>
                </a:extLst>
              </p:cNvPr>
              <p:cNvSpPr>
                <a:spLocks noChangeAspect="1"/>
              </p:cNvSpPr>
              <p:nvPr/>
            </p:nvSpPr>
            <p:spPr bwMode="auto">
              <a:xfrm>
                <a:off x="4334"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3" name="Freeform 2615">
                <a:extLst>
                  <a:ext uri="{FF2B5EF4-FFF2-40B4-BE49-F238E27FC236}">
                    <a16:creationId xmlns:a16="http://schemas.microsoft.com/office/drawing/2014/main" id="{155616A7-892F-48F0-8F5E-A5202529D0AF}"/>
                  </a:ext>
                </a:extLst>
              </p:cNvPr>
              <p:cNvSpPr>
                <a:spLocks noChangeAspect="1"/>
              </p:cNvSpPr>
              <p:nvPr/>
            </p:nvSpPr>
            <p:spPr bwMode="auto">
              <a:xfrm>
                <a:off x="4337"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4" name="Freeform 2616">
                <a:extLst>
                  <a:ext uri="{FF2B5EF4-FFF2-40B4-BE49-F238E27FC236}">
                    <a16:creationId xmlns:a16="http://schemas.microsoft.com/office/drawing/2014/main" id="{832C173F-AE09-461F-AF8F-EF40498E9159}"/>
                  </a:ext>
                </a:extLst>
              </p:cNvPr>
              <p:cNvSpPr>
                <a:spLocks noChangeAspect="1"/>
              </p:cNvSpPr>
              <p:nvPr/>
            </p:nvSpPr>
            <p:spPr bwMode="auto">
              <a:xfrm>
                <a:off x="4337"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5" name="Freeform 2617">
                <a:extLst>
                  <a:ext uri="{FF2B5EF4-FFF2-40B4-BE49-F238E27FC236}">
                    <a16:creationId xmlns:a16="http://schemas.microsoft.com/office/drawing/2014/main" id="{039E96D4-B3CC-40CE-B637-9D62C8665F55}"/>
                  </a:ext>
                </a:extLst>
              </p:cNvPr>
              <p:cNvSpPr>
                <a:spLocks noChangeAspect="1"/>
              </p:cNvSpPr>
              <p:nvPr/>
            </p:nvSpPr>
            <p:spPr bwMode="auto">
              <a:xfrm>
                <a:off x="4340"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6" name="Freeform 2618">
                <a:extLst>
                  <a:ext uri="{FF2B5EF4-FFF2-40B4-BE49-F238E27FC236}">
                    <a16:creationId xmlns:a16="http://schemas.microsoft.com/office/drawing/2014/main" id="{748B2DC8-17D0-4892-97FD-E5BF61CFC30B}"/>
                  </a:ext>
                </a:extLst>
              </p:cNvPr>
              <p:cNvSpPr>
                <a:spLocks noChangeAspect="1"/>
              </p:cNvSpPr>
              <p:nvPr/>
            </p:nvSpPr>
            <p:spPr bwMode="auto">
              <a:xfrm>
                <a:off x="4344" y="215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7" name="Freeform 2619">
                <a:extLst>
                  <a:ext uri="{FF2B5EF4-FFF2-40B4-BE49-F238E27FC236}">
                    <a16:creationId xmlns:a16="http://schemas.microsoft.com/office/drawing/2014/main" id="{0854D00E-5ECA-4BBC-91F2-93AF0F4F139D}"/>
                  </a:ext>
                </a:extLst>
              </p:cNvPr>
              <p:cNvSpPr>
                <a:spLocks noChangeAspect="1"/>
              </p:cNvSpPr>
              <p:nvPr/>
            </p:nvSpPr>
            <p:spPr bwMode="auto">
              <a:xfrm>
                <a:off x="4344" y="21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8" name="Freeform 2620">
                <a:extLst>
                  <a:ext uri="{FF2B5EF4-FFF2-40B4-BE49-F238E27FC236}">
                    <a16:creationId xmlns:a16="http://schemas.microsoft.com/office/drawing/2014/main" id="{6C66D4D9-DD9B-42D6-A264-2DDB29F4B3C3}"/>
                  </a:ext>
                </a:extLst>
              </p:cNvPr>
              <p:cNvSpPr>
                <a:spLocks noChangeAspect="1"/>
              </p:cNvSpPr>
              <p:nvPr/>
            </p:nvSpPr>
            <p:spPr bwMode="auto">
              <a:xfrm>
                <a:off x="4347" y="16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9" name="Freeform 2621">
                <a:extLst>
                  <a:ext uri="{FF2B5EF4-FFF2-40B4-BE49-F238E27FC236}">
                    <a16:creationId xmlns:a16="http://schemas.microsoft.com/office/drawing/2014/main" id="{317CFF5B-1A85-41E4-91A6-849A41E79E76}"/>
                  </a:ext>
                </a:extLst>
              </p:cNvPr>
              <p:cNvSpPr>
                <a:spLocks noChangeAspect="1"/>
              </p:cNvSpPr>
              <p:nvPr/>
            </p:nvSpPr>
            <p:spPr bwMode="auto">
              <a:xfrm>
                <a:off x="4351"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0" name="Freeform 2622">
                <a:extLst>
                  <a:ext uri="{FF2B5EF4-FFF2-40B4-BE49-F238E27FC236}">
                    <a16:creationId xmlns:a16="http://schemas.microsoft.com/office/drawing/2014/main" id="{CD5CA48E-EE26-4F8D-A7B6-8798D37490C6}"/>
                  </a:ext>
                </a:extLst>
              </p:cNvPr>
              <p:cNvSpPr>
                <a:spLocks noChangeAspect="1"/>
              </p:cNvSpPr>
              <p:nvPr/>
            </p:nvSpPr>
            <p:spPr bwMode="auto">
              <a:xfrm>
                <a:off x="4354"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1" name="Freeform 2623">
                <a:extLst>
                  <a:ext uri="{FF2B5EF4-FFF2-40B4-BE49-F238E27FC236}">
                    <a16:creationId xmlns:a16="http://schemas.microsoft.com/office/drawing/2014/main" id="{D87C8502-E215-43D2-A112-C03027047FDC}"/>
                  </a:ext>
                </a:extLst>
              </p:cNvPr>
              <p:cNvSpPr>
                <a:spLocks noChangeAspect="1"/>
              </p:cNvSpPr>
              <p:nvPr/>
            </p:nvSpPr>
            <p:spPr bwMode="auto">
              <a:xfrm>
                <a:off x="4354"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2" name="Freeform 2624">
                <a:extLst>
                  <a:ext uri="{FF2B5EF4-FFF2-40B4-BE49-F238E27FC236}">
                    <a16:creationId xmlns:a16="http://schemas.microsoft.com/office/drawing/2014/main" id="{0C978146-6D90-4B99-9E29-15928CD23B6C}"/>
                  </a:ext>
                </a:extLst>
              </p:cNvPr>
              <p:cNvSpPr>
                <a:spLocks noChangeAspect="1"/>
              </p:cNvSpPr>
              <p:nvPr/>
            </p:nvSpPr>
            <p:spPr bwMode="auto">
              <a:xfrm>
                <a:off x="4358" y="1916"/>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3" name="Freeform 2625">
                <a:extLst>
                  <a:ext uri="{FF2B5EF4-FFF2-40B4-BE49-F238E27FC236}">
                    <a16:creationId xmlns:a16="http://schemas.microsoft.com/office/drawing/2014/main" id="{5F621BB0-8724-45F7-B0F3-A97A545268EF}"/>
                  </a:ext>
                </a:extLst>
              </p:cNvPr>
              <p:cNvSpPr>
                <a:spLocks noChangeAspect="1"/>
              </p:cNvSpPr>
              <p:nvPr/>
            </p:nvSpPr>
            <p:spPr bwMode="auto">
              <a:xfrm>
                <a:off x="4361" y="21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4" name="Freeform 2626">
                <a:extLst>
                  <a:ext uri="{FF2B5EF4-FFF2-40B4-BE49-F238E27FC236}">
                    <a16:creationId xmlns:a16="http://schemas.microsoft.com/office/drawing/2014/main" id="{C8933ED7-C4B5-45D7-B433-BF009E7A723E}"/>
                  </a:ext>
                </a:extLst>
              </p:cNvPr>
              <p:cNvSpPr>
                <a:spLocks noChangeAspect="1"/>
              </p:cNvSpPr>
              <p:nvPr/>
            </p:nvSpPr>
            <p:spPr bwMode="auto">
              <a:xfrm>
                <a:off x="4364"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5" name="Freeform 2627">
                <a:extLst>
                  <a:ext uri="{FF2B5EF4-FFF2-40B4-BE49-F238E27FC236}">
                    <a16:creationId xmlns:a16="http://schemas.microsoft.com/office/drawing/2014/main" id="{BC495CFE-3301-49CB-BD02-4C640ECCF1E3}"/>
                  </a:ext>
                </a:extLst>
              </p:cNvPr>
              <p:cNvSpPr>
                <a:spLocks noChangeAspect="1"/>
              </p:cNvSpPr>
              <p:nvPr/>
            </p:nvSpPr>
            <p:spPr bwMode="auto">
              <a:xfrm>
                <a:off x="4364"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6" name="Freeform 2628">
                <a:extLst>
                  <a:ext uri="{FF2B5EF4-FFF2-40B4-BE49-F238E27FC236}">
                    <a16:creationId xmlns:a16="http://schemas.microsoft.com/office/drawing/2014/main" id="{A1CA2A28-5102-4FED-A727-A5C30251F365}"/>
                  </a:ext>
                </a:extLst>
              </p:cNvPr>
              <p:cNvSpPr>
                <a:spLocks noChangeAspect="1"/>
              </p:cNvSpPr>
              <p:nvPr/>
            </p:nvSpPr>
            <p:spPr bwMode="auto">
              <a:xfrm>
                <a:off x="4368"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7" name="Freeform 2629">
                <a:extLst>
                  <a:ext uri="{FF2B5EF4-FFF2-40B4-BE49-F238E27FC236}">
                    <a16:creationId xmlns:a16="http://schemas.microsoft.com/office/drawing/2014/main" id="{A077B510-D82C-4494-9420-ED28974ED5E0}"/>
                  </a:ext>
                </a:extLst>
              </p:cNvPr>
              <p:cNvSpPr>
                <a:spLocks noChangeAspect="1"/>
              </p:cNvSpPr>
              <p:nvPr/>
            </p:nvSpPr>
            <p:spPr bwMode="auto">
              <a:xfrm>
                <a:off x="4371"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8" name="Freeform 2630">
                <a:extLst>
                  <a:ext uri="{FF2B5EF4-FFF2-40B4-BE49-F238E27FC236}">
                    <a16:creationId xmlns:a16="http://schemas.microsoft.com/office/drawing/2014/main" id="{04A8705C-1AED-4C8C-9D5E-2AA923336D1E}"/>
                  </a:ext>
                </a:extLst>
              </p:cNvPr>
              <p:cNvSpPr>
                <a:spLocks noChangeAspect="1"/>
              </p:cNvSpPr>
              <p:nvPr/>
            </p:nvSpPr>
            <p:spPr bwMode="auto">
              <a:xfrm>
                <a:off x="4371" y="21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9" name="Freeform 2631">
                <a:extLst>
                  <a:ext uri="{FF2B5EF4-FFF2-40B4-BE49-F238E27FC236}">
                    <a16:creationId xmlns:a16="http://schemas.microsoft.com/office/drawing/2014/main" id="{E45C114C-F871-40A0-82D5-66DEF09CBC64}"/>
                  </a:ext>
                </a:extLst>
              </p:cNvPr>
              <p:cNvSpPr>
                <a:spLocks noChangeAspect="1"/>
              </p:cNvSpPr>
              <p:nvPr/>
            </p:nvSpPr>
            <p:spPr bwMode="auto">
              <a:xfrm>
                <a:off x="4375"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0" name="Freeform 2632">
                <a:extLst>
                  <a:ext uri="{FF2B5EF4-FFF2-40B4-BE49-F238E27FC236}">
                    <a16:creationId xmlns:a16="http://schemas.microsoft.com/office/drawing/2014/main" id="{9497245C-A858-4B91-B52A-F0F708DA9D1D}"/>
                  </a:ext>
                </a:extLst>
              </p:cNvPr>
              <p:cNvSpPr>
                <a:spLocks noChangeAspect="1"/>
              </p:cNvSpPr>
              <p:nvPr/>
            </p:nvSpPr>
            <p:spPr bwMode="auto">
              <a:xfrm>
                <a:off x="4378" y="221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1" name="Freeform 2633">
                <a:extLst>
                  <a:ext uri="{FF2B5EF4-FFF2-40B4-BE49-F238E27FC236}">
                    <a16:creationId xmlns:a16="http://schemas.microsoft.com/office/drawing/2014/main" id="{9BF9A351-D63E-46C4-8C86-88063A686070}"/>
                  </a:ext>
                </a:extLst>
              </p:cNvPr>
              <p:cNvSpPr>
                <a:spLocks noChangeAspect="1"/>
              </p:cNvSpPr>
              <p:nvPr/>
            </p:nvSpPr>
            <p:spPr bwMode="auto">
              <a:xfrm>
                <a:off x="4382"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2" name="Freeform 2634">
                <a:extLst>
                  <a:ext uri="{FF2B5EF4-FFF2-40B4-BE49-F238E27FC236}">
                    <a16:creationId xmlns:a16="http://schemas.microsoft.com/office/drawing/2014/main" id="{C9E81338-423D-4C22-A81F-812937C135C2}"/>
                  </a:ext>
                </a:extLst>
              </p:cNvPr>
              <p:cNvSpPr>
                <a:spLocks noChangeAspect="1"/>
              </p:cNvSpPr>
              <p:nvPr/>
            </p:nvSpPr>
            <p:spPr bwMode="auto">
              <a:xfrm>
                <a:off x="4382" y="19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3" name="Freeform 2635">
                <a:extLst>
                  <a:ext uri="{FF2B5EF4-FFF2-40B4-BE49-F238E27FC236}">
                    <a16:creationId xmlns:a16="http://schemas.microsoft.com/office/drawing/2014/main" id="{681ACF5F-C2E8-4F02-8E6D-355272CE6016}"/>
                  </a:ext>
                </a:extLst>
              </p:cNvPr>
              <p:cNvSpPr>
                <a:spLocks noChangeAspect="1"/>
              </p:cNvSpPr>
              <p:nvPr/>
            </p:nvSpPr>
            <p:spPr bwMode="auto">
              <a:xfrm>
                <a:off x="4385"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4" name="Freeform 2636">
                <a:extLst>
                  <a:ext uri="{FF2B5EF4-FFF2-40B4-BE49-F238E27FC236}">
                    <a16:creationId xmlns:a16="http://schemas.microsoft.com/office/drawing/2014/main" id="{5003C549-B4A0-4CF0-83C4-46A922C20155}"/>
                  </a:ext>
                </a:extLst>
              </p:cNvPr>
              <p:cNvSpPr>
                <a:spLocks noChangeAspect="1"/>
              </p:cNvSpPr>
              <p:nvPr/>
            </p:nvSpPr>
            <p:spPr bwMode="auto">
              <a:xfrm>
                <a:off x="4388"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5" name="Freeform 2637">
                <a:extLst>
                  <a:ext uri="{FF2B5EF4-FFF2-40B4-BE49-F238E27FC236}">
                    <a16:creationId xmlns:a16="http://schemas.microsoft.com/office/drawing/2014/main" id="{35E540BD-8E63-4921-B599-FA2BAA3FA12F}"/>
                  </a:ext>
                </a:extLst>
              </p:cNvPr>
              <p:cNvSpPr>
                <a:spLocks noChangeAspect="1"/>
              </p:cNvSpPr>
              <p:nvPr/>
            </p:nvSpPr>
            <p:spPr bwMode="auto">
              <a:xfrm>
                <a:off x="4392"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6" name="Freeform 2638">
                <a:extLst>
                  <a:ext uri="{FF2B5EF4-FFF2-40B4-BE49-F238E27FC236}">
                    <a16:creationId xmlns:a16="http://schemas.microsoft.com/office/drawing/2014/main" id="{6526ECA8-D393-4F61-813D-B7FBE9E01F71}"/>
                  </a:ext>
                </a:extLst>
              </p:cNvPr>
              <p:cNvSpPr>
                <a:spLocks noChangeAspect="1"/>
              </p:cNvSpPr>
              <p:nvPr/>
            </p:nvSpPr>
            <p:spPr bwMode="auto">
              <a:xfrm>
                <a:off x="4392" y="181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7" name="Freeform 2639">
                <a:extLst>
                  <a:ext uri="{FF2B5EF4-FFF2-40B4-BE49-F238E27FC236}">
                    <a16:creationId xmlns:a16="http://schemas.microsoft.com/office/drawing/2014/main" id="{0128FE50-11A4-4FC6-9BC7-AA24E6F5FF0A}"/>
                  </a:ext>
                </a:extLst>
              </p:cNvPr>
              <p:cNvSpPr>
                <a:spLocks noChangeAspect="1"/>
              </p:cNvSpPr>
              <p:nvPr/>
            </p:nvSpPr>
            <p:spPr bwMode="auto">
              <a:xfrm>
                <a:off x="4395" y="19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8" name="Freeform 2640">
                <a:extLst>
                  <a:ext uri="{FF2B5EF4-FFF2-40B4-BE49-F238E27FC236}">
                    <a16:creationId xmlns:a16="http://schemas.microsoft.com/office/drawing/2014/main" id="{D7E70FDF-82E0-4B85-A605-0A4A6209B034}"/>
                  </a:ext>
                </a:extLst>
              </p:cNvPr>
              <p:cNvSpPr>
                <a:spLocks noChangeAspect="1"/>
              </p:cNvSpPr>
              <p:nvPr/>
            </p:nvSpPr>
            <p:spPr bwMode="auto">
              <a:xfrm>
                <a:off x="4399" y="2222"/>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9" name="Freeform 2641">
                <a:extLst>
                  <a:ext uri="{FF2B5EF4-FFF2-40B4-BE49-F238E27FC236}">
                    <a16:creationId xmlns:a16="http://schemas.microsoft.com/office/drawing/2014/main" id="{BC5D65F5-DC5C-4175-BF6F-0D50311FD1DF}"/>
                  </a:ext>
                </a:extLst>
              </p:cNvPr>
              <p:cNvSpPr>
                <a:spLocks noChangeAspect="1"/>
              </p:cNvSpPr>
              <p:nvPr/>
            </p:nvSpPr>
            <p:spPr bwMode="auto">
              <a:xfrm>
                <a:off x="439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0" name="Freeform 2642">
                <a:extLst>
                  <a:ext uri="{FF2B5EF4-FFF2-40B4-BE49-F238E27FC236}">
                    <a16:creationId xmlns:a16="http://schemas.microsoft.com/office/drawing/2014/main" id="{2618E8A0-E68D-466D-A9AC-9CDC2AF70729}"/>
                  </a:ext>
                </a:extLst>
              </p:cNvPr>
              <p:cNvSpPr>
                <a:spLocks noChangeAspect="1"/>
              </p:cNvSpPr>
              <p:nvPr/>
            </p:nvSpPr>
            <p:spPr bwMode="auto">
              <a:xfrm>
                <a:off x="4402" y="189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1" name="Freeform 2643">
                <a:extLst>
                  <a:ext uri="{FF2B5EF4-FFF2-40B4-BE49-F238E27FC236}">
                    <a16:creationId xmlns:a16="http://schemas.microsoft.com/office/drawing/2014/main" id="{7D22434B-5338-4E82-95A5-C4E6D2A10D68}"/>
                  </a:ext>
                </a:extLst>
              </p:cNvPr>
              <p:cNvSpPr>
                <a:spLocks noChangeAspect="1"/>
              </p:cNvSpPr>
              <p:nvPr/>
            </p:nvSpPr>
            <p:spPr bwMode="auto">
              <a:xfrm>
                <a:off x="4405"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2" name="Freeform 2644">
                <a:extLst>
                  <a:ext uri="{FF2B5EF4-FFF2-40B4-BE49-F238E27FC236}">
                    <a16:creationId xmlns:a16="http://schemas.microsoft.com/office/drawing/2014/main" id="{628127A1-C78C-46CD-BEBA-E2424988EC59}"/>
                  </a:ext>
                </a:extLst>
              </p:cNvPr>
              <p:cNvSpPr>
                <a:spLocks noChangeAspect="1"/>
              </p:cNvSpPr>
              <p:nvPr/>
            </p:nvSpPr>
            <p:spPr bwMode="auto">
              <a:xfrm>
                <a:off x="4409" y="20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3" name="Freeform 2645">
                <a:extLst>
                  <a:ext uri="{FF2B5EF4-FFF2-40B4-BE49-F238E27FC236}">
                    <a16:creationId xmlns:a16="http://schemas.microsoft.com/office/drawing/2014/main" id="{E92CA7A1-D95E-4ACD-9F56-2AF689BE4AF8}"/>
                  </a:ext>
                </a:extLst>
              </p:cNvPr>
              <p:cNvSpPr>
                <a:spLocks noChangeAspect="1"/>
              </p:cNvSpPr>
              <p:nvPr/>
            </p:nvSpPr>
            <p:spPr bwMode="auto">
              <a:xfrm>
                <a:off x="440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4" name="Freeform 2646">
                <a:extLst>
                  <a:ext uri="{FF2B5EF4-FFF2-40B4-BE49-F238E27FC236}">
                    <a16:creationId xmlns:a16="http://schemas.microsoft.com/office/drawing/2014/main" id="{728E494C-22D6-44C8-A0AA-7B2FF087CE22}"/>
                  </a:ext>
                </a:extLst>
              </p:cNvPr>
              <p:cNvSpPr>
                <a:spLocks noChangeAspect="1"/>
              </p:cNvSpPr>
              <p:nvPr/>
            </p:nvSpPr>
            <p:spPr bwMode="auto">
              <a:xfrm>
                <a:off x="4412"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5" name="Freeform 2647">
                <a:extLst>
                  <a:ext uri="{FF2B5EF4-FFF2-40B4-BE49-F238E27FC236}">
                    <a16:creationId xmlns:a16="http://schemas.microsoft.com/office/drawing/2014/main" id="{7A416089-20F3-4788-9F1B-E68079C07516}"/>
                  </a:ext>
                </a:extLst>
              </p:cNvPr>
              <p:cNvSpPr>
                <a:spLocks noChangeAspect="1"/>
              </p:cNvSpPr>
              <p:nvPr/>
            </p:nvSpPr>
            <p:spPr bwMode="auto">
              <a:xfrm>
                <a:off x="4416"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6" name="Freeform 2648">
                <a:extLst>
                  <a:ext uri="{FF2B5EF4-FFF2-40B4-BE49-F238E27FC236}">
                    <a16:creationId xmlns:a16="http://schemas.microsoft.com/office/drawing/2014/main" id="{379B4E95-553C-414B-BBE6-C484E67B857B}"/>
                  </a:ext>
                </a:extLst>
              </p:cNvPr>
              <p:cNvSpPr>
                <a:spLocks noChangeAspect="1"/>
              </p:cNvSpPr>
              <p:nvPr/>
            </p:nvSpPr>
            <p:spPr bwMode="auto">
              <a:xfrm>
                <a:off x="4419"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7" name="Freeform 2649">
                <a:extLst>
                  <a:ext uri="{FF2B5EF4-FFF2-40B4-BE49-F238E27FC236}">
                    <a16:creationId xmlns:a16="http://schemas.microsoft.com/office/drawing/2014/main" id="{CB7BB0B4-4B41-466A-B8E9-AFA64AD4E3D6}"/>
                  </a:ext>
                </a:extLst>
              </p:cNvPr>
              <p:cNvSpPr>
                <a:spLocks noChangeAspect="1"/>
              </p:cNvSpPr>
              <p:nvPr/>
            </p:nvSpPr>
            <p:spPr bwMode="auto">
              <a:xfrm>
                <a:off x="4419"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8" name="Freeform 2650">
                <a:extLst>
                  <a:ext uri="{FF2B5EF4-FFF2-40B4-BE49-F238E27FC236}">
                    <a16:creationId xmlns:a16="http://schemas.microsoft.com/office/drawing/2014/main" id="{E9B1108A-2AD7-4B64-A907-C8D56C9ABA3F}"/>
                  </a:ext>
                </a:extLst>
              </p:cNvPr>
              <p:cNvSpPr>
                <a:spLocks noChangeAspect="1"/>
              </p:cNvSpPr>
              <p:nvPr/>
            </p:nvSpPr>
            <p:spPr bwMode="auto">
              <a:xfrm>
                <a:off x="442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9" name="Freeform 2651">
                <a:extLst>
                  <a:ext uri="{FF2B5EF4-FFF2-40B4-BE49-F238E27FC236}">
                    <a16:creationId xmlns:a16="http://schemas.microsoft.com/office/drawing/2014/main" id="{638DBBAD-C837-4D12-B6CF-375ECD88B18E}"/>
                  </a:ext>
                </a:extLst>
              </p:cNvPr>
              <p:cNvSpPr>
                <a:spLocks noChangeAspect="1"/>
              </p:cNvSpPr>
              <p:nvPr/>
            </p:nvSpPr>
            <p:spPr bwMode="auto">
              <a:xfrm>
                <a:off x="4426" y="18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0" name="Freeform 2652">
                <a:extLst>
                  <a:ext uri="{FF2B5EF4-FFF2-40B4-BE49-F238E27FC236}">
                    <a16:creationId xmlns:a16="http://schemas.microsoft.com/office/drawing/2014/main" id="{10BCE3BA-3D99-4908-82BB-E88C9584FB73}"/>
                  </a:ext>
                </a:extLst>
              </p:cNvPr>
              <p:cNvSpPr>
                <a:spLocks noChangeAspect="1"/>
              </p:cNvSpPr>
              <p:nvPr/>
            </p:nvSpPr>
            <p:spPr bwMode="auto">
              <a:xfrm>
                <a:off x="442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1" name="Freeform 2653">
                <a:extLst>
                  <a:ext uri="{FF2B5EF4-FFF2-40B4-BE49-F238E27FC236}">
                    <a16:creationId xmlns:a16="http://schemas.microsoft.com/office/drawing/2014/main" id="{BB22712B-3394-4F28-9918-A9656661D3BD}"/>
                  </a:ext>
                </a:extLst>
              </p:cNvPr>
              <p:cNvSpPr>
                <a:spLocks noChangeAspect="1"/>
              </p:cNvSpPr>
              <p:nvPr/>
            </p:nvSpPr>
            <p:spPr bwMode="auto">
              <a:xfrm>
                <a:off x="4429"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2" name="Freeform 2654">
                <a:extLst>
                  <a:ext uri="{FF2B5EF4-FFF2-40B4-BE49-F238E27FC236}">
                    <a16:creationId xmlns:a16="http://schemas.microsoft.com/office/drawing/2014/main" id="{12002EA0-6FD2-4683-9CA2-C41C538A80E1}"/>
                  </a:ext>
                </a:extLst>
              </p:cNvPr>
              <p:cNvSpPr>
                <a:spLocks noChangeAspect="1"/>
              </p:cNvSpPr>
              <p:nvPr/>
            </p:nvSpPr>
            <p:spPr bwMode="auto">
              <a:xfrm>
                <a:off x="4433" y="164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3" name="Freeform 2655">
                <a:extLst>
                  <a:ext uri="{FF2B5EF4-FFF2-40B4-BE49-F238E27FC236}">
                    <a16:creationId xmlns:a16="http://schemas.microsoft.com/office/drawing/2014/main" id="{F64D918D-C3AE-4035-8797-0F79472BA333}"/>
                  </a:ext>
                </a:extLst>
              </p:cNvPr>
              <p:cNvSpPr>
                <a:spLocks noChangeAspect="1"/>
              </p:cNvSpPr>
              <p:nvPr/>
            </p:nvSpPr>
            <p:spPr bwMode="auto">
              <a:xfrm>
                <a:off x="443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4" name="Freeform 2656">
                <a:extLst>
                  <a:ext uri="{FF2B5EF4-FFF2-40B4-BE49-F238E27FC236}">
                    <a16:creationId xmlns:a16="http://schemas.microsoft.com/office/drawing/2014/main" id="{4A236077-F542-43C4-BF7B-2B976C3D7349}"/>
                  </a:ext>
                </a:extLst>
              </p:cNvPr>
              <p:cNvSpPr>
                <a:spLocks noChangeAspect="1"/>
              </p:cNvSpPr>
              <p:nvPr/>
            </p:nvSpPr>
            <p:spPr bwMode="auto">
              <a:xfrm>
                <a:off x="4436"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5" name="Freeform 2657">
                <a:extLst>
                  <a:ext uri="{FF2B5EF4-FFF2-40B4-BE49-F238E27FC236}">
                    <a16:creationId xmlns:a16="http://schemas.microsoft.com/office/drawing/2014/main" id="{EDC66967-1939-4339-8E9B-EFF329D7D3BA}"/>
                  </a:ext>
                </a:extLst>
              </p:cNvPr>
              <p:cNvSpPr>
                <a:spLocks noChangeAspect="1"/>
              </p:cNvSpPr>
              <p:nvPr/>
            </p:nvSpPr>
            <p:spPr bwMode="auto">
              <a:xfrm>
                <a:off x="4440"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6" name="Freeform 2658">
                <a:extLst>
                  <a:ext uri="{FF2B5EF4-FFF2-40B4-BE49-F238E27FC236}">
                    <a16:creationId xmlns:a16="http://schemas.microsoft.com/office/drawing/2014/main" id="{D1E1E7E0-EE25-47B3-AEC3-82ABF4B81736}"/>
                  </a:ext>
                </a:extLst>
              </p:cNvPr>
              <p:cNvSpPr>
                <a:spLocks noChangeAspect="1"/>
              </p:cNvSpPr>
              <p:nvPr/>
            </p:nvSpPr>
            <p:spPr bwMode="auto">
              <a:xfrm>
                <a:off x="4443"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7" name="Freeform 2659">
                <a:extLst>
                  <a:ext uri="{FF2B5EF4-FFF2-40B4-BE49-F238E27FC236}">
                    <a16:creationId xmlns:a16="http://schemas.microsoft.com/office/drawing/2014/main" id="{88541C33-6496-41D9-9737-CB5CD734B1DC}"/>
                  </a:ext>
                </a:extLst>
              </p:cNvPr>
              <p:cNvSpPr>
                <a:spLocks noChangeAspect="1"/>
              </p:cNvSpPr>
              <p:nvPr/>
            </p:nvSpPr>
            <p:spPr bwMode="auto">
              <a:xfrm>
                <a:off x="4447"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8" name="Freeform 2660">
                <a:extLst>
                  <a:ext uri="{FF2B5EF4-FFF2-40B4-BE49-F238E27FC236}">
                    <a16:creationId xmlns:a16="http://schemas.microsoft.com/office/drawing/2014/main" id="{97E4611F-431C-4DC8-B960-5C0AA6E8B657}"/>
                  </a:ext>
                </a:extLst>
              </p:cNvPr>
              <p:cNvSpPr>
                <a:spLocks noChangeAspect="1"/>
              </p:cNvSpPr>
              <p:nvPr/>
            </p:nvSpPr>
            <p:spPr bwMode="auto">
              <a:xfrm>
                <a:off x="4447" y="20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9" name="Freeform 2661">
                <a:extLst>
                  <a:ext uri="{FF2B5EF4-FFF2-40B4-BE49-F238E27FC236}">
                    <a16:creationId xmlns:a16="http://schemas.microsoft.com/office/drawing/2014/main" id="{42BCB4EC-0300-4409-81F2-6929C64CFB9B}"/>
                  </a:ext>
                </a:extLst>
              </p:cNvPr>
              <p:cNvSpPr>
                <a:spLocks noChangeAspect="1"/>
              </p:cNvSpPr>
              <p:nvPr/>
            </p:nvSpPr>
            <p:spPr bwMode="auto">
              <a:xfrm>
                <a:off x="4450" y="17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0" name="Freeform 2662">
                <a:extLst>
                  <a:ext uri="{FF2B5EF4-FFF2-40B4-BE49-F238E27FC236}">
                    <a16:creationId xmlns:a16="http://schemas.microsoft.com/office/drawing/2014/main" id="{04BC201E-BA5D-4AF8-9D97-139868C709C9}"/>
                  </a:ext>
                </a:extLst>
              </p:cNvPr>
              <p:cNvSpPr>
                <a:spLocks noChangeAspect="1"/>
              </p:cNvSpPr>
              <p:nvPr/>
            </p:nvSpPr>
            <p:spPr bwMode="auto">
              <a:xfrm>
                <a:off x="4453" y="207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1" name="Freeform 2663">
                <a:extLst>
                  <a:ext uri="{FF2B5EF4-FFF2-40B4-BE49-F238E27FC236}">
                    <a16:creationId xmlns:a16="http://schemas.microsoft.com/office/drawing/2014/main" id="{1DA17992-929A-4DDA-B7FD-E02F18860A66}"/>
                  </a:ext>
                </a:extLst>
              </p:cNvPr>
              <p:cNvSpPr>
                <a:spLocks noChangeAspect="1"/>
              </p:cNvSpPr>
              <p:nvPr/>
            </p:nvSpPr>
            <p:spPr bwMode="auto">
              <a:xfrm>
                <a:off x="445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2" name="Freeform 2664">
                <a:extLst>
                  <a:ext uri="{FF2B5EF4-FFF2-40B4-BE49-F238E27FC236}">
                    <a16:creationId xmlns:a16="http://schemas.microsoft.com/office/drawing/2014/main" id="{C35346A5-4D7A-4822-AC42-2B48F8B92B8B}"/>
                  </a:ext>
                </a:extLst>
              </p:cNvPr>
              <p:cNvSpPr>
                <a:spLocks noChangeAspect="1"/>
              </p:cNvSpPr>
              <p:nvPr/>
            </p:nvSpPr>
            <p:spPr bwMode="auto">
              <a:xfrm>
                <a:off x="4457"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3" name="Freeform 2665">
                <a:extLst>
                  <a:ext uri="{FF2B5EF4-FFF2-40B4-BE49-F238E27FC236}">
                    <a16:creationId xmlns:a16="http://schemas.microsoft.com/office/drawing/2014/main" id="{0214BA0F-FC35-4F11-9149-567A0F59E3DE}"/>
                  </a:ext>
                </a:extLst>
              </p:cNvPr>
              <p:cNvSpPr>
                <a:spLocks noChangeAspect="1"/>
              </p:cNvSpPr>
              <p:nvPr/>
            </p:nvSpPr>
            <p:spPr bwMode="auto">
              <a:xfrm>
                <a:off x="4460"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4" name="Freeform 2666">
                <a:extLst>
                  <a:ext uri="{FF2B5EF4-FFF2-40B4-BE49-F238E27FC236}">
                    <a16:creationId xmlns:a16="http://schemas.microsoft.com/office/drawing/2014/main" id="{346AC661-F9CC-479B-A9AC-829FC25D2046}"/>
                  </a:ext>
                </a:extLst>
              </p:cNvPr>
              <p:cNvSpPr>
                <a:spLocks noChangeAspect="1"/>
              </p:cNvSpPr>
              <p:nvPr/>
            </p:nvSpPr>
            <p:spPr bwMode="auto">
              <a:xfrm>
                <a:off x="4464"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5" name="Freeform 2667">
                <a:extLst>
                  <a:ext uri="{FF2B5EF4-FFF2-40B4-BE49-F238E27FC236}">
                    <a16:creationId xmlns:a16="http://schemas.microsoft.com/office/drawing/2014/main" id="{B40AAD26-CE58-4C16-898C-110FD09043F8}"/>
                  </a:ext>
                </a:extLst>
              </p:cNvPr>
              <p:cNvSpPr>
                <a:spLocks noChangeAspect="1"/>
              </p:cNvSpPr>
              <p:nvPr/>
            </p:nvSpPr>
            <p:spPr bwMode="auto">
              <a:xfrm>
                <a:off x="4464" y="22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6" name="Freeform 2668">
                <a:extLst>
                  <a:ext uri="{FF2B5EF4-FFF2-40B4-BE49-F238E27FC236}">
                    <a16:creationId xmlns:a16="http://schemas.microsoft.com/office/drawing/2014/main" id="{8F56A89A-3932-4CE0-B202-6EEC6FD19601}"/>
                  </a:ext>
                </a:extLst>
              </p:cNvPr>
              <p:cNvSpPr>
                <a:spLocks noChangeAspect="1"/>
              </p:cNvSpPr>
              <p:nvPr/>
            </p:nvSpPr>
            <p:spPr bwMode="auto">
              <a:xfrm>
                <a:off x="4467"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7" name="Freeform 2669">
                <a:extLst>
                  <a:ext uri="{FF2B5EF4-FFF2-40B4-BE49-F238E27FC236}">
                    <a16:creationId xmlns:a16="http://schemas.microsoft.com/office/drawing/2014/main" id="{2DABFC30-46B6-43A8-9C0E-B913122602D0}"/>
                  </a:ext>
                </a:extLst>
              </p:cNvPr>
              <p:cNvSpPr>
                <a:spLocks noChangeAspect="1"/>
              </p:cNvSpPr>
              <p:nvPr/>
            </p:nvSpPr>
            <p:spPr bwMode="auto">
              <a:xfrm>
                <a:off x="4471" y="210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8" name="Freeform 2670">
                <a:extLst>
                  <a:ext uri="{FF2B5EF4-FFF2-40B4-BE49-F238E27FC236}">
                    <a16:creationId xmlns:a16="http://schemas.microsoft.com/office/drawing/2014/main" id="{0FF29CC7-649B-40EF-A9F8-1D7EC8FD84B2}"/>
                  </a:ext>
                </a:extLst>
              </p:cNvPr>
              <p:cNvSpPr>
                <a:spLocks noChangeAspect="1"/>
              </p:cNvSpPr>
              <p:nvPr/>
            </p:nvSpPr>
            <p:spPr bwMode="auto">
              <a:xfrm>
                <a:off x="4474"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9" name="Freeform 2671">
                <a:extLst>
                  <a:ext uri="{FF2B5EF4-FFF2-40B4-BE49-F238E27FC236}">
                    <a16:creationId xmlns:a16="http://schemas.microsoft.com/office/drawing/2014/main" id="{F5B8BD1F-3B5A-4F98-890D-8E5F612A32BB}"/>
                  </a:ext>
                </a:extLst>
              </p:cNvPr>
              <p:cNvSpPr>
                <a:spLocks noChangeAspect="1"/>
              </p:cNvSpPr>
              <p:nvPr/>
            </p:nvSpPr>
            <p:spPr bwMode="auto">
              <a:xfrm>
                <a:off x="4474" y="1877"/>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0" name="Freeform 2672">
                <a:extLst>
                  <a:ext uri="{FF2B5EF4-FFF2-40B4-BE49-F238E27FC236}">
                    <a16:creationId xmlns:a16="http://schemas.microsoft.com/office/drawing/2014/main" id="{891A6DA2-122D-4F86-958A-AA3F0F26F160}"/>
                  </a:ext>
                </a:extLst>
              </p:cNvPr>
              <p:cNvSpPr>
                <a:spLocks noChangeAspect="1"/>
              </p:cNvSpPr>
              <p:nvPr/>
            </p:nvSpPr>
            <p:spPr bwMode="auto">
              <a:xfrm>
                <a:off x="4477"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1" name="Freeform 2673">
                <a:extLst>
                  <a:ext uri="{FF2B5EF4-FFF2-40B4-BE49-F238E27FC236}">
                    <a16:creationId xmlns:a16="http://schemas.microsoft.com/office/drawing/2014/main" id="{0132270E-DAAF-4D76-ADD8-32C41272EF1F}"/>
                  </a:ext>
                </a:extLst>
              </p:cNvPr>
              <p:cNvSpPr>
                <a:spLocks noChangeAspect="1"/>
              </p:cNvSpPr>
              <p:nvPr/>
            </p:nvSpPr>
            <p:spPr bwMode="auto">
              <a:xfrm>
                <a:off x="4481" y="19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2" name="Freeform 2674">
                <a:extLst>
                  <a:ext uri="{FF2B5EF4-FFF2-40B4-BE49-F238E27FC236}">
                    <a16:creationId xmlns:a16="http://schemas.microsoft.com/office/drawing/2014/main" id="{FA8BAD80-8FD3-4449-8E75-0A5A25570CC9}"/>
                  </a:ext>
                </a:extLst>
              </p:cNvPr>
              <p:cNvSpPr>
                <a:spLocks noChangeAspect="1"/>
              </p:cNvSpPr>
              <p:nvPr/>
            </p:nvSpPr>
            <p:spPr bwMode="auto">
              <a:xfrm>
                <a:off x="4481" y="196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3" name="Freeform 2675">
                <a:extLst>
                  <a:ext uri="{FF2B5EF4-FFF2-40B4-BE49-F238E27FC236}">
                    <a16:creationId xmlns:a16="http://schemas.microsoft.com/office/drawing/2014/main" id="{89D8F2D4-04BC-4F3F-9EB3-1457C8DDCD93}"/>
                  </a:ext>
                </a:extLst>
              </p:cNvPr>
              <p:cNvSpPr>
                <a:spLocks noChangeAspect="1"/>
              </p:cNvSpPr>
              <p:nvPr/>
            </p:nvSpPr>
            <p:spPr bwMode="auto">
              <a:xfrm>
                <a:off x="4484"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4" name="Freeform 2676">
                <a:extLst>
                  <a:ext uri="{FF2B5EF4-FFF2-40B4-BE49-F238E27FC236}">
                    <a16:creationId xmlns:a16="http://schemas.microsoft.com/office/drawing/2014/main" id="{48988358-997F-4715-A86A-4AEDA7F9EE1D}"/>
                  </a:ext>
                </a:extLst>
              </p:cNvPr>
              <p:cNvSpPr>
                <a:spLocks noChangeAspect="1"/>
              </p:cNvSpPr>
              <p:nvPr/>
            </p:nvSpPr>
            <p:spPr bwMode="auto">
              <a:xfrm>
                <a:off x="4488" y="17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5" name="Freeform 2677">
                <a:extLst>
                  <a:ext uri="{FF2B5EF4-FFF2-40B4-BE49-F238E27FC236}">
                    <a16:creationId xmlns:a16="http://schemas.microsoft.com/office/drawing/2014/main" id="{B2C62664-9792-47A2-ABC6-60C7581C06D0}"/>
                  </a:ext>
                </a:extLst>
              </p:cNvPr>
              <p:cNvSpPr>
                <a:spLocks noChangeAspect="1"/>
              </p:cNvSpPr>
              <p:nvPr/>
            </p:nvSpPr>
            <p:spPr bwMode="auto">
              <a:xfrm>
                <a:off x="4491" y="207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6" name="Freeform 2678">
                <a:extLst>
                  <a:ext uri="{FF2B5EF4-FFF2-40B4-BE49-F238E27FC236}">
                    <a16:creationId xmlns:a16="http://schemas.microsoft.com/office/drawing/2014/main" id="{23D06F3C-03C1-4410-ACD8-0C1607A02E1D}"/>
                  </a:ext>
                </a:extLst>
              </p:cNvPr>
              <p:cNvSpPr>
                <a:spLocks noChangeAspect="1"/>
              </p:cNvSpPr>
              <p:nvPr/>
            </p:nvSpPr>
            <p:spPr bwMode="auto">
              <a:xfrm>
                <a:off x="4491"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7" name="Freeform 2679">
                <a:extLst>
                  <a:ext uri="{FF2B5EF4-FFF2-40B4-BE49-F238E27FC236}">
                    <a16:creationId xmlns:a16="http://schemas.microsoft.com/office/drawing/2014/main" id="{AD46E33E-32FE-4E67-B8E4-F7949EBFAD36}"/>
                  </a:ext>
                </a:extLst>
              </p:cNvPr>
              <p:cNvSpPr>
                <a:spLocks noChangeAspect="1"/>
              </p:cNvSpPr>
              <p:nvPr/>
            </p:nvSpPr>
            <p:spPr bwMode="auto">
              <a:xfrm>
                <a:off x="4495" y="21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8" name="Freeform 2680">
                <a:extLst>
                  <a:ext uri="{FF2B5EF4-FFF2-40B4-BE49-F238E27FC236}">
                    <a16:creationId xmlns:a16="http://schemas.microsoft.com/office/drawing/2014/main" id="{AEC4C6F5-199D-4A6E-AC0B-78149B484569}"/>
                  </a:ext>
                </a:extLst>
              </p:cNvPr>
              <p:cNvSpPr>
                <a:spLocks noChangeAspect="1"/>
              </p:cNvSpPr>
              <p:nvPr/>
            </p:nvSpPr>
            <p:spPr bwMode="auto">
              <a:xfrm>
                <a:off x="4498" y="182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9" name="Freeform 2681">
                <a:extLst>
                  <a:ext uri="{FF2B5EF4-FFF2-40B4-BE49-F238E27FC236}">
                    <a16:creationId xmlns:a16="http://schemas.microsoft.com/office/drawing/2014/main" id="{57B49718-1E20-4AB7-8699-C106358C2188}"/>
                  </a:ext>
                </a:extLst>
              </p:cNvPr>
              <p:cNvSpPr>
                <a:spLocks noChangeAspect="1"/>
              </p:cNvSpPr>
              <p:nvPr/>
            </p:nvSpPr>
            <p:spPr bwMode="auto">
              <a:xfrm>
                <a:off x="4501"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0" name="Freeform 2682">
                <a:extLst>
                  <a:ext uri="{FF2B5EF4-FFF2-40B4-BE49-F238E27FC236}">
                    <a16:creationId xmlns:a16="http://schemas.microsoft.com/office/drawing/2014/main" id="{320E7CE6-E4F4-4018-913A-171662086E8F}"/>
                  </a:ext>
                </a:extLst>
              </p:cNvPr>
              <p:cNvSpPr>
                <a:spLocks noChangeAspect="1"/>
              </p:cNvSpPr>
              <p:nvPr/>
            </p:nvSpPr>
            <p:spPr bwMode="auto">
              <a:xfrm>
                <a:off x="4501"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1" name="Freeform 2683">
                <a:extLst>
                  <a:ext uri="{FF2B5EF4-FFF2-40B4-BE49-F238E27FC236}">
                    <a16:creationId xmlns:a16="http://schemas.microsoft.com/office/drawing/2014/main" id="{45658451-0DDD-4F6F-8E1D-5B7B6C83DC3E}"/>
                  </a:ext>
                </a:extLst>
              </p:cNvPr>
              <p:cNvSpPr>
                <a:spLocks noChangeAspect="1"/>
              </p:cNvSpPr>
              <p:nvPr/>
            </p:nvSpPr>
            <p:spPr bwMode="auto">
              <a:xfrm>
                <a:off x="4505"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2" name="Freeform 2684">
                <a:extLst>
                  <a:ext uri="{FF2B5EF4-FFF2-40B4-BE49-F238E27FC236}">
                    <a16:creationId xmlns:a16="http://schemas.microsoft.com/office/drawing/2014/main" id="{E2CC874F-C6DE-4E07-BA2F-423A41A12BC0}"/>
                  </a:ext>
                </a:extLst>
              </p:cNvPr>
              <p:cNvSpPr>
                <a:spLocks noChangeAspect="1"/>
              </p:cNvSpPr>
              <p:nvPr/>
            </p:nvSpPr>
            <p:spPr bwMode="auto">
              <a:xfrm>
                <a:off x="4508"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3" name="Freeform 2685">
                <a:extLst>
                  <a:ext uri="{FF2B5EF4-FFF2-40B4-BE49-F238E27FC236}">
                    <a16:creationId xmlns:a16="http://schemas.microsoft.com/office/drawing/2014/main" id="{37D7DEE6-A257-44B6-8ADF-078902D6880F}"/>
                  </a:ext>
                </a:extLst>
              </p:cNvPr>
              <p:cNvSpPr>
                <a:spLocks noChangeAspect="1"/>
              </p:cNvSpPr>
              <p:nvPr/>
            </p:nvSpPr>
            <p:spPr bwMode="auto">
              <a:xfrm>
                <a:off x="4508"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4" name="Freeform 2686">
                <a:extLst>
                  <a:ext uri="{FF2B5EF4-FFF2-40B4-BE49-F238E27FC236}">
                    <a16:creationId xmlns:a16="http://schemas.microsoft.com/office/drawing/2014/main" id="{D4A34A93-2521-40E4-A8D9-7FCAE679C9A9}"/>
                  </a:ext>
                </a:extLst>
              </p:cNvPr>
              <p:cNvSpPr>
                <a:spLocks noChangeAspect="1"/>
              </p:cNvSpPr>
              <p:nvPr/>
            </p:nvSpPr>
            <p:spPr bwMode="auto">
              <a:xfrm>
                <a:off x="4512" y="190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5" name="Freeform 2687">
                <a:extLst>
                  <a:ext uri="{FF2B5EF4-FFF2-40B4-BE49-F238E27FC236}">
                    <a16:creationId xmlns:a16="http://schemas.microsoft.com/office/drawing/2014/main" id="{4154F6BF-9DA0-4BFC-9FB3-4A362D28CB5B}"/>
                  </a:ext>
                </a:extLst>
              </p:cNvPr>
              <p:cNvSpPr>
                <a:spLocks noChangeAspect="1"/>
              </p:cNvSpPr>
              <p:nvPr/>
            </p:nvSpPr>
            <p:spPr bwMode="auto">
              <a:xfrm>
                <a:off x="4515"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6" name="Freeform 2688">
                <a:extLst>
                  <a:ext uri="{FF2B5EF4-FFF2-40B4-BE49-F238E27FC236}">
                    <a16:creationId xmlns:a16="http://schemas.microsoft.com/office/drawing/2014/main" id="{2CDEB5CB-4E2C-46BF-9149-05A0DF1C492B}"/>
                  </a:ext>
                </a:extLst>
              </p:cNvPr>
              <p:cNvSpPr>
                <a:spLocks noChangeAspect="1"/>
              </p:cNvSpPr>
              <p:nvPr/>
            </p:nvSpPr>
            <p:spPr bwMode="auto">
              <a:xfrm>
                <a:off x="4519" y="19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7" name="Freeform 2689">
                <a:extLst>
                  <a:ext uri="{FF2B5EF4-FFF2-40B4-BE49-F238E27FC236}">
                    <a16:creationId xmlns:a16="http://schemas.microsoft.com/office/drawing/2014/main" id="{91B0A360-5654-4EB3-BFCA-B7EAD6E267FB}"/>
                  </a:ext>
                </a:extLst>
              </p:cNvPr>
              <p:cNvSpPr>
                <a:spLocks noChangeAspect="1"/>
              </p:cNvSpPr>
              <p:nvPr/>
            </p:nvSpPr>
            <p:spPr bwMode="auto">
              <a:xfrm>
                <a:off x="4519" y="1560"/>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8" name="Freeform 2690">
                <a:extLst>
                  <a:ext uri="{FF2B5EF4-FFF2-40B4-BE49-F238E27FC236}">
                    <a16:creationId xmlns:a16="http://schemas.microsoft.com/office/drawing/2014/main" id="{F4B9915F-8697-4ADD-A870-0497F3FB49F2}"/>
                  </a:ext>
                </a:extLst>
              </p:cNvPr>
              <p:cNvSpPr>
                <a:spLocks noChangeAspect="1"/>
              </p:cNvSpPr>
              <p:nvPr/>
            </p:nvSpPr>
            <p:spPr bwMode="auto">
              <a:xfrm>
                <a:off x="4522"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9" name="Freeform 2691">
                <a:extLst>
                  <a:ext uri="{FF2B5EF4-FFF2-40B4-BE49-F238E27FC236}">
                    <a16:creationId xmlns:a16="http://schemas.microsoft.com/office/drawing/2014/main" id="{87A9E7F8-E967-4C68-97DA-97963C0A0DA2}"/>
                  </a:ext>
                </a:extLst>
              </p:cNvPr>
              <p:cNvSpPr>
                <a:spLocks noChangeAspect="1"/>
              </p:cNvSpPr>
              <p:nvPr/>
            </p:nvSpPr>
            <p:spPr bwMode="auto">
              <a:xfrm>
                <a:off x="4525"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0" name="Freeform 2692">
                <a:extLst>
                  <a:ext uri="{FF2B5EF4-FFF2-40B4-BE49-F238E27FC236}">
                    <a16:creationId xmlns:a16="http://schemas.microsoft.com/office/drawing/2014/main" id="{C5684A3F-A8D0-4C5E-9642-8413BC5327A2}"/>
                  </a:ext>
                </a:extLst>
              </p:cNvPr>
              <p:cNvSpPr>
                <a:spLocks noChangeAspect="1"/>
              </p:cNvSpPr>
              <p:nvPr/>
            </p:nvSpPr>
            <p:spPr bwMode="auto">
              <a:xfrm>
                <a:off x="4529"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1" name="Freeform 2693">
                <a:extLst>
                  <a:ext uri="{FF2B5EF4-FFF2-40B4-BE49-F238E27FC236}">
                    <a16:creationId xmlns:a16="http://schemas.microsoft.com/office/drawing/2014/main" id="{D97AD592-CE5E-4368-9623-DA89F24F4014}"/>
                  </a:ext>
                </a:extLst>
              </p:cNvPr>
              <p:cNvSpPr>
                <a:spLocks noChangeAspect="1"/>
              </p:cNvSpPr>
              <p:nvPr/>
            </p:nvSpPr>
            <p:spPr bwMode="auto">
              <a:xfrm>
                <a:off x="452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2" name="Freeform 2694">
                <a:extLst>
                  <a:ext uri="{FF2B5EF4-FFF2-40B4-BE49-F238E27FC236}">
                    <a16:creationId xmlns:a16="http://schemas.microsoft.com/office/drawing/2014/main" id="{A4A3B4FD-70BB-4F62-8EB2-A7720EAA320C}"/>
                  </a:ext>
                </a:extLst>
              </p:cNvPr>
              <p:cNvSpPr>
                <a:spLocks noChangeAspect="1"/>
              </p:cNvSpPr>
              <p:nvPr/>
            </p:nvSpPr>
            <p:spPr bwMode="auto">
              <a:xfrm>
                <a:off x="4532"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3" name="Freeform 2695">
                <a:extLst>
                  <a:ext uri="{FF2B5EF4-FFF2-40B4-BE49-F238E27FC236}">
                    <a16:creationId xmlns:a16="http://schemas.microsoft.com/office/drawing/2014/main" id="{A05D4EBE-DE8E-43B5-ADE4-887C7F2D3382}"/>
                  </a:ext>
                </a:extLst>
              </p:cNvPr>
              <p:cNvSpPr>
                <a:spLocks noChangeAspect="1"/>
              </p:cNvSpPr>
              <p:nvPr/>
            </p:nvSpPr>
            <p:spPr bwMode="auto">
              <a:xfrm>
                <a:off x="4536"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4" name="Freeform 2696">
                <a:extLst>
                  <a:ext uri="{FF2B5EF4-FFF2-40B4-BE49-F238E27FC236}">
                    <a16:creationId xmlns:a16="http://schemas.microsoft.com/office/drawing/2014/main" id="{A7F5E8BA-4FF2-425C-8C46-6504AEFA1EFF}"/>
                  </a:ext>
                </a:extLst>
              </p:cNvPr>
              <p:cNvSpPr>
                <a:spLocks noChangeAspect="1"/>
              </p:cNvSpPr>
              <p:nvPr/>
            </p:nvSpPr>
            <p:spPr bwMode="auto">
              <a:xfrm>
                <a:off x="4536"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5" name="Freeform 2697">
                <a:extLst>
                  <a:ext uri="{FF2B5EF4-FFF2-40B4-BE49-F238E27FC236}">
                    <a16:creationId xmlns:a16="http://schemas.microsoft.com/office/drawing/2014/main" id="{E4350AAC-9F96-4678-80B6-368564251229}"/>
                  </a:ext>
                </a:extLst>
              </p:cNvPr>
              <p:cNvSpPr>
                <a:spLocks noChangeAspect="1"/>
              </p:cNvSpPr>
              <p:nvPr/>
            </p:nvSpPr>
            <p:spPr bwMode="auto">
              <a:xfrm>
                <a:off x="4539"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6" name="Freeform 2698">
                <a:extLst>
                  <a:ext uri="{FF2B5EF4-FFF2-40B4-BE49-F238E27FC236}">
                    <a16:creationId xmlns:a16="http://schemas.microsoft.com/office/drawing/2014/main" id="{FCB45979-C7D3-4393-88D4-3EEBAC7BA5DE}"/>
                  </a:ext>
                </a:extLst>
              </p:cNvPr>
              <p:cNvSpPr>
                <a:spLocks noChangeAspect="1"/>
              </p:cNvSpPr>
              <p:nvPr/>
            </p:nvSpPr>
            <p:spPr bwMode="auto">
              <a:xfrm>
                <a:off x="4542"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7" name="Freeform 2699">
                <a:extLst>
                  <a:ext uri="{FF2B5EF4-FFF2-40B4-BE49-F238E27FC236}">
                    <a16:creationId xmlns:a16="http://schemas.microsoft.com/office/drawing/2014/main" id="{240D90D2-C650-4623-B0F0-A18C567A17EE}"/>
                  </a:ext>
                </a:extLst>
              </p:cNvPr>
              <p:cNvSpPr>
                <a:spLocks noChangeAspect="1"/>
              </p:cNvSpPr>
              <p:nvPr/>
            </p:nvSpPr>
            <p:spPr bwMode="auto">
              <a:xfrm>
                <a:off x="4546" y="17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8" name="Freeform 2700">
                <a:extLst>
                  <a:ext uri="{FF2B5EF4-FFF2-40B4-BE49-F238E27FC236}">
                    <a16:creationId xmlns:a16="http://schemas.microsoft.com/office/drawing/2014/main" id="{D1E9E5D9-6F28-448F-AD2A-D4CE40446A1F}"/>
                  </a:ext>
                </a:extLst>
              </p:cNvPr>
              <p:cNvSpPr>
                <a:spLocks noChangeAspect="1"/>
              </p:cNvSpPr>
              <p:nvPr/>
            </p:nvSpPr>
            <p:spPr bwMode="auto">
              <a:xfrm>
                <a:off x="4546"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9" name="Freeform 2701">
                <a:extLst>
                  <a:ext uri="{FF2B5EF4-FFF2-40B4-BE49-F238E27FC236}">
                    <a16:creationId xmlns:a16="http://schemas.microsoft.com/office/drawing/2014/main" id="{DF33D055-E48E-45E3-9C6A-992745AC01C2}"/>
                  </a:ext>
                </a:extLst>
              </p:cNvPr>
              <p:cNvSpPr>
                <a:spLocks noChangeAspect="1"/>
              </p:cNvSpPr>
              <p:nvPr/>
            </p:nvSpPr>
            <p:spPr bwMode="auto">
              <a:xfrm>
                <a:off x="4549" y="187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0" name="Freeform 2702">
                <a:extLst>
                  <a:ext uri="{FF2B5EF4-FFF2-40B4-BE49-F238E27FC236}">
                    <a16:creationId xmlns:a16="http://schemas.microsoft.com/office/drawing/2014/main" id="{DEA60B0D-59F1-4F00-A0EA-16FC864148E8}"/>
                  </a:ext>
                </a:extLst>
              </p:cNvPr>
              <p:cNvSpPr>
                <a:spLocks noChangeAspect="1"/>
              </p:cNvSpPr>
              <p:nvPr/>
            </p:nvSpPr>
            <p:spPr bwMode="auto">
              <a:xfrm>
                <a:off x="4553" y="21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1" name="Freeform 2703">
                <a:extLst>
                  <a:ext uri="{FF2B5EF4-FFF2-40B4-BE49-F238E27FC236}">
                    <a16:creationId xmlns:a16="http://schemas.microsoft.com/office/drawing/2014/main" id="{15E788D5-A7DF-4003-8260-0E4CFE9B6441}"/>
                  </a:ext>
                </a:extLst>
              </p:cNvPr>
              <p:cNvSpPr>
                <a:spLocks noChangeAspect="1"/>
              </p:cNvSpPr>
              <p:nvPr/>
            </p:nvSpPr>
            <p:spPr bwMode="auto">
              <a:xfrm>
                <a:off x="4556"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2" name="Freeform 2704">
                <a:extLst>
                  <a:ext uri="{FF2B5EF4-FFF2-40B4-BE49-F238E27FC236}">
                    <a16:creationId xmlns:a16="http://schemas.microsoft.com/office/drawing/2014/main" id="{FD9EE383-8593-40AD-BB3D-A948EC326CAA}"/>
                  </a:ext>
                </a:extLst>
              </p:cNvPr>
              <p:cNvSpPr>
                <a:spLocks noChangeAspect="1"/>
              </p:cNvSpPr>
              <p:nvPr/>
            </p:nvSpPr>
            <p:spPr bwMode="auto">
              <a:xfrm>
                <a:off x="4556" y="2267"/>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3" name="Freeform 2705">
                <a:extLst>
                  <a:ext uri="{FF2B5EF4-FFF2-40B4-BE49-F238E27FC236}">
                    <a16:creationId xmlns:a16="http://schemas.microsoft.com/office/drawing/2014/main" id="{08B33952-00B3-4B6B-BFDB-29C8B5F00140}"/>
                  </a:ext>
                </a:extLst>
              </p:cNvPr>
              <p:cNvSpPr>
                <a:spLocks noChangeAspect="1"/>
              </p:cNvSpPr>
              <p:nvPr/>
            </p:nvSpPr>
            <p:spPr bwMode="auto">
              <a:xfrm>
                <a:off x="4560"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4" name="Freeform 2706">
                <a:extLst>
                  <a:ext uri="{FF2B5EF4-FFF2-40B4-BE49-F238E27FC236}">
                    <a16:creationId xmlns:a16="http://schemas.microsoft.com/office/drawing/2014/main" id="{395FCF8E-B1CC-4CCA-B7F1-F7C3AD368387}"/>
                  </a:ext>
                </a:extLst>
              </p:cNvPr>
              <p:cNvSpPr>
                <a:spLocks noChangeAspect="1"/>
              </p:cNvSpPr>
              <p:nvPr/>
            </p:nvSpPr>
            <p:spPr bwMode="auto">
              <a:xfrm>
                <a:off x="4563"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5" name="Freeform 2707">
                <a:extLst>
                  <a:ext uri="{FF2B5EF4-FFF2-40B4-BE49-F238E27FC236}">
                    <a16:creationId xmlns:a16="http://schemas.microsoft.com/office/drawing/2014/main" id="{64A0D5AC-3970-46C4-ACB8-25DAC8A1C790}"/>
                  </a:ext>
                </a:extLst>
              </p:cNvPr>
              <p:cNvSpPr>
                <a:spLocks noChangeAspect="1"/>
              </p:cNvSpPr>
              <p:nvPr/>
            </p:nvSpPr>
            <p:spPr bwMode="auto">
              <a:xfrm>
                <a:off x="4563" y="222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6" name="Freeform 2708">
                <a:extLst>
                  <a:ext uri="{FF2B5EF4-FFF2-40B4-BE49-F238E27FC236}">
                    <a16:creationId xmlns:a16="http://schemas.microsoft.com/office/drawing/2014/main" id="{46F3B44C-5BAA-4998-9472-A247921B73A5}"/>
                  </a:ext>
                </a:extLst>
              </p:cNvPr>
              <p:cNvSpPr>
                <a:spLocks noChangeAspect="1"/>
              </p:cNvSpPr>
              <p:nvPr/>
            </p:nvSpPr>
            <p:spPr bwMode="auto">
              <a:xfrm>
                <a:off x="4566" y="17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7" name="Freeform 2709">
                <a:extLst>
                  <a:ext uri="{FF2B5EF4-FFF2-40B4-BE49-F238E27FC236}">
                    <a16:creationId xmlns:a16="http://schemas.microsoft.com/office/drawing/2014/main" id="{23E20D3C-2E17-420B-9275-D4E2FC3D04F7}"/>
                  </a:ext>
                </a:extLst>
              </p:cNvPr>
              <p:cNvSpPr>
                <a:spLocks noChangeAspect="1"/>
              </p:cNvSpPr>
              <p:nvPr/>
            </p:nvSpPr>
            <p:spPr bwMode="auto">
              <a:xfrm>
                <a:off x="4570" y="19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8" name="Freeform 2710">
                <a:extLst>
                  <a:ext uri="{FF2B5EF4-FFF2-40B4-BE49-F238E27FC236}">
                    <a16:creationId xmlns:a16="http://schemas.microsoft.com/office/drawing/2014/main" id="{6BA4EF50-401B-42B2-92AB-8BBD83CC7D38}"/>
                  </a:ext>
                </a:extLst>
              </p:cNvPr>
              <p:cNvSpPr>
                <a:spLocks noChangeAspect="1"/>
              </p:cNvSpPr>
              <p:nvPr/>
            </p:nvSpPr>
            <p:spPr bwMode="auto">
              <a:xfrm>
                <a:off x="4573"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9" name="Freeform 2711">
                <a:extLst>
                  <a:ext uri="{FF2B5EF4-FFF2-40B4-BE49-F238E27FC236}">
                    <a16:creationId xmlns:a16="http://schemas.microsoft.com/office/drawing/2014/main" id="{F1CDFA15-1426-4088-97C4-0536DE58E3C0}"/>
                  </a:ext>
                </a:extLst>
              </p:cNvPr>
              <p:cNvSpPr>
                <a:spLocks noChangeAspect="1"/>
              </p:cNvSpPr>
              <p:nvPr/>
            </p:nvSpPr>
            <p:spPr bwMode="auto">
              <a:xfrm>
                <a:off x="457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0" name="Freeform 2712">
                <a:extLst>
                  <a:ext uri="{FF2B5EF4-FFF2-40B4-BE49-F238E27FC236}">
                    <a16:creationId xmlns:a16="http://schemas.microsoft.com/office/drawing/2014/main" id="{2E6C831C-6160-4124-91AD-681B537151E0}"/>
                  </a:ext>
                </a:extLst>
              </p:cNvPr>
              <p:cNvSpPr>
                <a:spLocks noChangeAspect="1"/>
              </p:cNvSpPr>
              <p:nvPr/>
            </p:nvSpPr>
            <p:spPr bwMode="auto">
              <a:xfrm>
                <a:off x="4577" y="21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1" name="Freeform 2713">
                <a:extLst>
                  <a:ext uri="{FF2B5EF4-FFF2-40B4-BE49-F238E27FC236}">
                    <a16:creationId xmlns:a16="http://schemas.microsoft.com/office/drawing/2014/main" id="{DCB1D4AA-32D4-4447-8833-648BFEC02D17}"/>
                  </a:ext>
                </a:extLst>
              </p:cNvPr>
              <p:cNvSpPr>
                <a:spLocks noChangeAspect="1"/>
              </p:cNvSpPr>
              <p:nvPr/>
            </p:nvSpPr>
            <p:spPr bwMode="auto">
              <a:xfrm>
                <a:off x="4580"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2" name="Freeform 2714">
                <a:extLst>
                  <a:ext uri="{FF2B5EF4-FFF2-40B4-BE49-F238E27FC236}">
                    <a16:creationId xmlns:a16="http://schemas.microsoft.com/office/drawing/2014/main" id="{8F543045-BC0C-4217-8BD1-DE978565A17F}"/>
                  </a:ext>
                </a:extLst>
              </p:cNvPr>
              <p:cNvSpPr>
                <a:spLocks noChangeAspect="1"/>
              </p:cNvSpPr>
              <p:nvPr/>
            </p:nvSpPr>
            <p:spPr bwMode="auto">
              <a:xfrm>
                <a:off x="4584"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3" name="Freeform 2715">
                <a:extLst>
                  <a:ext uri="{FF2B5EF4-FFF2-40B4-BE49-F238E27FC236}">
                    <a16:creationId xmlns:a16="http://schemas.microsoft.com/office/drawing/2014/main" id="{239AEDF5-9E8F-4A3B-97B7-F569858DA4F1}"/>
                  </a:ext>
                </a:extLst>
              </p:cNvPr>
              <p:cNvSpPr>
                <a:spLocks noChangeAspect="1"/>
              </p:cNvSpPr>
              <p:nvPr/>
            </p:nvSpPr>
            <p:spPr bwMode="auto">
              <a:xfrm>
                <a:off x="4584" y="17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4" name="Freeform 2716">
                <a:extLst>
                  <a:ext uri="{FF2B5EF4-FFF2-40B4-BE49-F238E27FC236}">
                    <a16:creationId xmlns:a16="http://schemas.microsoft.com/office/drawing/2014/main" id="{89366F03-675E-4FA4-ADD4-8AC825C8ADD3}"/>
                  </a:ext>
                </a:extLst>
              </p:cNvPr>
              <p:cNvSpPr>
                <a:spLocks noChangeAspect="1"/>
              </p:cNvSpPr>
              <p:nvPr/>
            </p:nvSpPr>
            <p:spPr bwMode="auto">
              <a:xfrm>
                <a:off x="4587"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5" name="Freeform 2717">
                <a:extLst>
                  <a:ext uri="{FF2B5EF4-FFF2-40B4-BE49-F238E27FC236}">
                    <a16:creationId xmlns:a16="http://schemas.microsoft.com/office/drawing/2014/main" id="{8FA9EA9B-1D88-4A6F-8967-5A053BD9613B}"/>
                  </a:ext>
                </a:extLst>
              </p:cNvPr>
              <p:cNvSpPr>
                <a:spLocks noChangeAspect="1"/>
              </p:cNvSpPr>
              <p:nvPr/>
            </p:nvSpPr>
            <p:spPr bwMode="auto">
              <a:xfrm>
                <a:off x="4590"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6" name="Freeform 2718">
                <a:extLst>
                  <a:ext uri="{FF2B5EF4-FFF2-40B4-BE49-F238E27FC236}">
                    <a16:creationId xmlns:a16="http://schemas.microsoft.com/office/drawing/2014/main" id="{6DA146FF-39FE-4D71-B0DB-AF6B5C842502}"/>
                  </a:ext>
                </a:extLst>
              </p:cNvPr>
              <p:cNvSpPr>
                <a:spLocks noChangeAspect="1"/>
              </p:cNvSpPr>
              <p:nvPr/>
            </p:nvSpPr>
            <p:spPr bwMode="auto">
              <a:xfrm>
                <a:off x="4590"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7" name="Freeform 2719">
                <a:extLst>
                  <a:ext uri="{FF2B5EF4-FFF2-40B4-BE49-F238E27FC236}">
                    <a16:creationId xmlns:a16="http://schemas.microsoft.com/office/drawing/2014/main" id="{C472C5E2-E0A1-451D-B820-22252A928A88}"/>
                  </a:ext>
                </a:extLst>
              </p:cNvPr>
              <p:cNvSpPr>
                <a:spLocks noChangeAspect="1"/>
              </p:cNvSpPr>
              <p:nvPr/>
            </p:nvSpPr>
            <p:spPr bwMode="auto">
              <a:xfrm>
                <a:off x="4594"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8" name="Freeform 2720">
                <a:extLst>
                  <a:ext uri="{FF2B5EF4-FFF2-40B4-BE49-F238E27FC236}">
                    <a16:creationId xmlns:a16="http://schemas.microsoft.com/office/drawing/2014/main" id="{F984ADC5-BF08-46CF-95C0-543CAE886787}"/>
                  </a:ext>
                </a:extLst>
              </p:cNvPr>
              <p:cNvSpPr>
                <a:spLocks noChangeAspect="1"/>
              </p:cNvSpPr>
              <p:nvPr/>
            </p:nvSpPr>
            <p:spPr bwMode="auto">
              <a:xfrm>
                <a:off x="4597"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9" name="Freeform 2721">
                <a:extLst>
                  <a:ext uri="{FF2B5EF4-FFF2-40B4-BE49-F238E27FC236}">
                    <a16:creationId xmlns:a16="http://schemas.microsoft.com/office/drawing/2014/main" id="{FF172C03-309B-4DE4-A886-DDDCC05A0518}"/>
                  </a:ext>
                </a:extLst>
              </p:cNvPr>
              <p:cNvSpPr>
                <a:spLocks noChangeAspect="1"/>
              </p:cNvSpPr>
              <p:nvPr/>
            </p:nvSpPr>
            <p:spPr bwMode="auto">
              <a:xfrm>
                <a:off x="4601"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0" name="Freeform 2722">
                <a:extLst>
                  <a:ext uri="{FF2B5EF4-FFF2-40B4-BE49-F238E27FC236}">
                    <a16:creationId xmlns:a16="http://schemas.microsoft.com/office/drawing/2014/main" id="{E56F72F0-E8D3-45AB-A61F-BADA872F23ED}"/>
                  </a:ext>
                </a:extLst>
              </p:cNvPr>
              <p:cNvSpPr>
                <a:spLocks noChangeAspect="1"/>
              </p:cNvSpPr>
              <p:nvPr/>
            </p:nvSpPr>
            <p:spPr bwMode="auto">
              <a:xfrm>
                <a:off x="4601"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1" name="Freeform 2723">
                <a:extLst>
                  <a:ext uri="{FF2B5EF4-FFF2-40B4-BE49-F238E27FC236}">
                    <a16:creationId xmlns:a16="http://schemas.microsoft.com/office/drawing/2014/main" id="{D8086157-68B3-4D72-8C19-BF76EB65A396}"/>
                  </a:ext>
                </a:extLst>
              </p:cNvPr>
              <p:cNvSpPr>
                <a:spLocks noChangeAspect="1"/>
              </p:cNvSpPr>
              <p:nvPr/>
            </p:nvSpPr>
            <p:spPr bwMode="auto">
              <a:xfrm>
                <a:off x="4604"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2" name="Freeform 2724">
                <a:extLst>
                  <a:ext uri="{FF2B5EF4-FFF2-40B4-BE49-F238E27FC236}">
                    <a16:creationId xmlns:a16="http://schemas.microsoft.com/office/drawing/2014/main" id="{E7757951-D4D9-4021-9155-1CAB1F5770D6}"/>
                  </a:ext>
                </a:extLst>
              </p:cNvPr>
              <p:cNvSpPr>
                <a:spLocks noChangeAspect="1"/>
              </p:cNvSpPr>
              <p:nvPr/>
            </p:nvSpPr>
            <p:spPr bwMode="auto">
              <a:xfrm>
                <a:off x="4608"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3" name="Freeform 2725">
                <a:extLst>
                  <a:ext uri="{FF2B5EF4-FFF2-40B4-BE49-F238E27FC236}">
                    <a16:creationId xmlns:a16="http://schemas.microsoft.com/office/drawing/2014/main" id="{12EAB7C7-DC83-450B-A3B1-1480AAB7EAA6}"/>
                  </a:ext>
                </a:extLst>
              </p:cNvPr>
              <p:cNvSpPr>
                <a:spLocks noChangeAspect="1"/>
              </p:cNvSpPr>
              <p:nvPr/>
            </p:nvSpPr>
            <p:spPr bwMode="auto">
              <a:xfrm>
                <a:off x="4611" y="20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4" name="Freeform 2726">
                <a:extLst>
                  <a:ext uri="{FF2B5EF4-FFF2-40B4-BE49-F238E27FC236}">
                    <a16:creationId xmlns:a16="http://schemas.microsoft.com/office/drawing/2014/main" id="{7AA7126C-BDA8-446C-A3A5-2A9E82D07C07}"/>
                  </a:ext>
                </a:extLst>
              </p:cNvPr>
              <p:cNvSpPr>
                <a:spLocks noChangeAspect="1"/>
              </p:cNvSpPr>
              <p:nvPr/>
            </p:nvSpPr>
            <p:spPr bwMode="auto">
              <a:xfrm>
                <a:off x="4611" y="167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5" name="Freeform 2727">
                <a:extLst>
                  <a:ext uri="{FF2B5EF4-FFF2-40B4-BE49-F238E27FC236}">
                    <a16:creationId xmlns:a16="http://schemas.microsoft.com/office/drawing/2014/main" id="{251B9135-3754-4271-AC98-39571FB3EFB5}"/>
                  </a:ext>
                </a:extLst>
              </p:cNvPr>
              <p:cNvSpPr>
                <a:spLocks noChangeAspect="1"/>
              </p:cNvSpPr>
              <p:nvPr/>
            </p:nvSpPr>
            <p:spPr bwMode="auto">
              <a:xfrm>
                <a:off x="4614"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6" name="Freeform 2728">
                <a:extLst>
                  <a:ext uri="{FF2B5EF4-FFF2-40B4-BE49-F238E27FC236}">
                    <a16:creationId xmlns:a16="http://schemas.microsoft.com/office/drawing/2014/main" id="{95BE3F28-6F32-4CA5-9294-10D1107C4CDA}"/>
                  </a:ext>
                </a:extLst>
              </p:cNvPr>
              <p:cNvSpPr>
                <a:spLocks noChangeAspect="1"/>
              </p:cNvSpPr>
              <p:nvPr/>
            </p:nvSpPr>
            <p:spPr bwMode="auto">
              <a:xfrm>
                <a:off x="4618"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7" name="Freeform 2729">
                <a:extLst>
                  <a:ext uri="{FF2B5EF4-FFF2-40B4-BE49-F238E27FC236}">
                    <a16:creationId xmlns:a16="http://schemas.microsoft.com/office/drawing/2014/main" id="{6EA07DFA-6C56-4C82-BE3A-1EA411D76565}"/>
                  </a:ext>
                </a:extLst>
              </p:cNvPr>
              <p:cNvSpPr>
                <a:spLocks noChangeAspect="1"/>
              </p:cNvSpPr>
              <p:nvPr/>
            </p:nvSpPr>
            <p:spPr bwMode="auto">
              <a:xfrm>
                <a:off x="4618" y="21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8" name="Freeform 2730">
                <a:extLst>
                  <a:ext uri="{FF2B5EF4-FFF2-40B4-BE49-F238E27FC236}">
                    <a16:creationId xmlns:a16="http://schemas.microsoft.com/office/drawing/2014/main" id="{AB6759F6-9638-424C-BA5C-2811CE10FC29}"/>
                  </a:ext>
                </a:extLst>
              </p:cNvPr>
              <p:cNvSpPr>
                <a:spLocks noChangeAspect="1"/>
              </p:cNvSpPr>
              <p:nvPr/>
            </p:nvSpPr>
            <p:spPr bwMode="auto">
              <a:xfrm>
                <a:off x="4621" y="20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9" name="Freeform 2731">
                <a:extLst>
                  <a:ext uri="{FF2B5EF4-FFF2-40B4-BE49-F238E27FC236}">
                    <a16:creationId xmlns:a16="http://schemas.microsoft.com/office/drawing/2014/main" id="{BB8E825B-CF7D-42D1-A66C-F54D7D1FF680}"/>
                  </a:ext>
                </a:extLst>
              </p:cNvPr>
              <p:cNvSpPr>
                <a:spLocks noChangeAspect="1"/>
              </p:cNvSpPr>
              <p:nvPr/>
            </p:nvSpPr>
            <p:spPr bwMode="auto">
              <a:xfrm>
                <a:off x="4625" y="16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0" name="Freeform 2732">
                <a:extLst>
                  <a:ext uri="{FF2B5EF4-FFF2-40B4-BE49-F238E27FC236}">
                    <a16:creationId xmlns:a16="http://schemas.microsoft.com/office/drawing/2014/main" id="{D500552C-7C98-4842-B9EC-0D98353C22FD}"/>
                  </a:ext>
                </a:extLst>
              </p:cNvPr>
              <p:cNvSpPr>
                <a:spLocks noChangeAspect="1"/>
              </p:cNvSpPr>
              <p:nvPr/>
            </p:nvSpPr>
            <p:spPr bwMode="auto">
              <a:xfrm>
                <a:off x="4628" y="2033"/>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1" name="Freeform 2733">
                <a:extLst>
                  <a:ext uri="{FF2B5EF4-FFF2-40B4-BE49-F238E27FC236}">
                    <a16:creationId xmlns:a16="http://schemas.microsoft.com/office/drawing/2014/main" id="{21ABC12A-F986-4196-B842-AFF7935C9F0D}"/>
                  </a:ext>
                </a:extLst>
              </p:cNvPr>
              <p:cNvSpPr>
                <a:spLocks noChangeAspect="1"/>
              </p:cNvSpPr>
              <p:nvPr/>
            </p:nvSpPr>
            <p:spPr bwMode="auto">
              <a:xfrm>
                <a:off x="4628" y="182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2" name="Freeform 2734">
                <a:extLst>
                  <a:ext uri="{FF2B5EF4-FFF2-40B4-BE49-F238E27FC236}">
                    <a16:creationId xmlns:a16="http://schemas.microsoft.com/office/drawing/2014/main" id="{F9B898AF-BA56-4B1A-BC86-9FC2D936B21A}"/>
                  </a:ext>
                </a:extLst>
              </p:cNvPr>
              <p:cNvSpPr>
                <a:spLocks noChangeAspect="1"/>
              </p:cNvSpPr>
              <p:nvPr/>
            </p:nvSpPr>
            <p:spPr bwMode="auto">
              <a:xfrm>
                <a:off x="4632" y="2144"/>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3" name="Freeform 2735">
                <a:extLst>
                  <a:ext uri="{FF2B5EF4-FFF2-40B4-BE49-F238E27FC236}">
                    <a16:creationId xmlns:a16="http://schemas.microsoft.com/office/drawing/2014/main" id="{4996F85A-F1D5-4FC5-AE3C-F124D2813CD6}"/>
                  </a:ext>
                </a:extLst>
              </p:cNvPr>
              <p:cNvSpPr>
                <a:spLocks noChangeAspect="1"/>
              </p:cNvSpPr>
              <p:nvPr/>
            </p:nvSpPr>
            <p:spPr bwMode="auto">
              <a:xfrm>
                <a:off x="463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4" name="Freeform 2736">
                <a:extLst>
                  <a:ext uri="{FF2B5EF4-FFF2-40B4-BE49-F238E27FC236}">
                    <a16:creationId xmlns:a16="http://schemas.microsoft.com/office/drawing/2014/main" id="{F571686B-BF8D-4344-9EA0-D9928A2AFAD6}"/>
                  </a:ext>
                </a:extLst>
              </p:cNvPr>
              <p:cNvSpPr>
                <a:spLocks noChangeAspect="1"/>
              </p:cNvSpPr>
              <p:nvPr/>
            </p:nvSpPr>
            <p:spPr bwMode="auto">
              <a:xfrm>
                <a:off x="4638" y="1738"/>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5" name="Freeform 2737">
                <a:extLst>
                  <a:ext uri="{FF2B5EF4-FFF2-40B4-BE49-F238E27FC236}">
                    <a16:creationId xmlns:a16="http://schemas.microsoft.com/office/drawing/2014/main" id="{AF2F4080-C567-4BF7-8AFB-619422C3D609}"/>
                  </a:ext>
                </a:extLst>
              </p:cNvPr>
              <p:cNvSpPr>
                <a:spLocks noChangeAspect="1"/>
              </p:cNvSpPr>
              <p:nvPr/>
            </p:nvSpPr>
            <p:spPr bwMode="auto">
              <a:xfrm>
                <a:off x="4638"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6" name="Freeform 2738">
                <a:extLst>
                  <a:ext uri="{FF2B5EF4-FFF2-40B4-BE49-F238E27FC236}">
                    <a16:creationId xmlns:a16="http://schemas.microsoft.com/office/drawing/2014/main" id="{F28B51E7-9F54-4274-9C14-65851798DA17}"/>
                  </a:ext>
                </a:extLst>
              </p:cNvPr>
              <p:cNvSpPr>
                <a:spLocks noChangeAspect="1"/>
              </p:cNvSpPr>
              <p:nvPr/>
            </p:nvSpPr>
            <p:spPr bwMode="auto">
              <a:xfrm>
                <a:off x="4642"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7" name="Freeform 2739">
                <a:extLst>
                  <a:ext uri="{FF2B5EF4-FFF2-40B4-BE49-F238E27FC236}">
                    <a16:creationId xmlns:a16="http://schemas.microsoft.com/office/drawing/2014/main" id="{8B87FBF9-6F6C-486B-A256-2D0A94052262}"/>
                  </a:ext>
                </a:extLst>
              </p:cNvPr>
              <p:cNvSpPr>
                <a:spLocks noChangeAspect="1"/>
              </p:cNvSpPr>
              <p:nvPr/>
            </p:nvSpPr>
            <p:spPr bwMode="auto">
              <a:xfrm>
                <a:off x="4645"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8" name="Freeform 2740">
                <a:extLst>
                  <a:ext uri="{FF2B5EF4-FFF2-40B4-BE49-F238E27FC236}">
                    <a16:creationId xmlns:a16="http://schemas.microsoft.com/office/drawing/2014/main" id="{45D6539A-0E6C-4D49-A5BB-BABCEBB69CFD}"/>
                  </a:ext>
                </a:extLst>
              </p:cNvPr>
              <p:cNvSpPr>
                <a:spLocks noChangeAspect="1"/>
              </p:cNvSpPr>
              <p:nvPr/>
            </p:nvSpPr>
            <p:spPr bwMode="auto">
              <a:xfrm>
                <a:off x="4645"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9" name="Freeform 2741">
                <a:extLst>
                  <a:ext uri="{FF2B5EF4-FFF2-40B4-BE49-F238E27FC236}">
                    <a16:creationId xmlns:a16="http://schemas.microsoft.com/office/drawing/2014/main" id="{38CC6267-73D6-421D-B14C-DE7ED006E776}"/>
                  </a:ext>
                </a:extLst>
              </p:cNvPr>
              <p:cNvSpPr>
                <a:spLocks noChangeAspect="1"/>
              </p:cNvSpPr>
              <p:nvPr/>
            </p:nvSpPr>
            <p:spPr bwMode="auto">
              <a:xfrm>
                <a:off x="4649" y="20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nvGrpSpPr>
              <p:cNvPr id="1050" name="Group 2742">
                <a:extLst>
                  <a:ext uri="{FF2B5EF4-FFF2-40B4-BE49-F238E27FC236}">
                    <a16:creationId xmlns:a16="http://schemas.microsoft.com/office/drawing/2014/main" id="{3BC6A3CD-C2B9-4FDC-9FCE-EFC95D9512DA}"/>
                  </a:ext>
                </a:extLst>
              </p:cNvPr>
              <p:cNvGrpSpPr>
                <a:grpSpLocks noChangeAspect="1"/>
              </p:cNvGrpSpPr>
              <p:nvPr/>
            </p:nvGrpSpPr>
            <p:grpSpPr bwMode="auto">
              <a:xfrm>
                <a:off x="4652" y="1494"/>
                <a:ext cx="517" cy="840"/>
                <a:chOff x="1398" y="2352"/>
                <a:chExt cx="906" cy="1113"/>
              </a:xfrm>
            </p:grpSpPr>
            <p:sp>
              <p:nvSpPr>
                <p:cNvPr id="1061" name="Freeform 2743">
                  <a:extLst>
                    <a:ext uri="{FF2B5EF4-FFF2-40B4-BE49-F238E27FC236}">
                      <a16:creationId xmlns:a16="http://schemas.microsoft.com/office/drawing/2014/main" id="{A3C13561-758C-4EBE-9D03-033699E10B9F}"/>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2" name="Freeform 2744">
                  <a:extLst>
                    <a:ext uri="{FF2B5EF4-FFF2-40B4-BE49-F238E27FC236}">
                      <a16:creationId xmlns:a16="http://schemas.microsoft.com/office/drawing/2014/main" id="{D0A4D600-3A57-4E59-A868-9CC4F53CE702}"/>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3" name="Freeform 2745">
                  <a:extLst>
                    <a:ext uri="{FF2B5EF4-FFF2-40B4-BE49-F238E27FC236}">
                      <a16:creationId xmlns:a16="http://schemas.microsoft.com/office/drawing/2014/main" id="{9CA3CF30-7C63-48B2-8C97-ECEBEAD109D5}"/>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4" name="Freeform 2746">
                  <a:extLst>
                    <a:ext uri="{FF2B5EF4-FFF2-40B4-BE49-F238E27FC236}">
                      <a16:creationId xmlns:a16="http://schemas.microsoft.com/office/drawing/2014/main" id="{15968AD6-0215-4FC9-8283-C38F873B199E}"/>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5" name="Freeform 2747">
                  <a:extLst>
                    <a:ext uri="{FF2B5EF4-FFF2-40B4-BE49-F238E27FC236}">
                      <a16:creationId xmlns:a16="http://schemas.microsoft.com/office/drawing/2014/main" id="{56CBA235-AE94-4E96-8E16-18EBF7E34E46}"/>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6" name="Freeform 2748">
                  <a:extLst>
                    <a:ext uri="{FF2B5EF4-FFF2-40B4-BE49-F238E27FC236}">
                      <a16:creationId xmlns:a16="http://schemas.microsoft.com/office/drawing/2014/main" id="{03EBDBCC-CCEB-4F50-B89E-C71587B20120}"/>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7" name="Freeform 2749">
                  <a:extLst>
                    <a:ext uri="{FF2B5EF4-FFF2-40B4-BE49-F238E27FC236}">
                      <a16:creationId xmlns:a16="http://schemas.microsoft.com/office/drawing/2014/main" id="{4284209B-6A54-4494-AD76-033E7666D983}"/>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8" name="Freeform 2750">
                  <a:extLst>
                    <a:ext uri="{FF2B5EF4-FFF2-40B4-BE49-F238E27FC236}">
                      <a16:creationId xmlns:a16="http://schemas.microsoft.com/office/drawing/2014/main" id="{C401480B-4E78-40BE-9190-5381CBD93DC5}"/>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9" name="Freeform 2751">
                  <a:extLst>
                    <a:ext uri="{FF2B5EF4-FFF2-40B4-BE49-F238E27FC236}">
                      <a16:creationId xmlns:a16="http://schemas.microsoft.com/office/drawing/2014/main" id="{A9F39DA0-E021-49E1-82F4-21112B86C101}"/>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0" name="Freeform 2752">
                  <a:extLst>
                    <a:ext uri="{FF2B5EF4-FFF2-40B4-BE49-F238E27FC236}">
                      <a16:creationId xmlns:a16="http://schemas.microsoft.com/office/drawing/2014/main" id="{AA87697E-1F76-469F-8E3B-D9ABD31C19DC}"/>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1" name="Freeform 2753">
                  <a:extLst>
                    <a:ext uri="{FF2B5EF4-FFF2-40B4-BE49-F238E27FC236}">
                      <a16:creationId xmlns:a16="http://schemas.microsoft.com/office/drawing/2014/main" id="{058874EE-EDC3-40B7-9D0F-7021548D2087}"/>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2" name="Freeform 2754">
                  <a:extLst>
                    <a:ext uri="{FF2B5EF4-FFF2-40B4-BE49-F238E27FC236}">
                      <a16:creationId xmlns:a16="http://schemas.microsoft.com/office/drawing/2014/main" id="{8F9A8AA4-9A7C-4F5A-AA23-EACFF4C8F059}"/>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3" name="Freeform 2755">
                  <a:extLst>
                    <a:ext uri="{FF2B5EF4-FFF2-40B4-BE49-F238E27FC236}">
                      <a16:creationId xmlns:a16="http://schemas.microsoft.com/office/drawing/2014/main" id="{C4F73A69-662C-424C-9F5D-F45D5D52998D}"/>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4" name="Freeform 2756">
                  <a:extLst>
                    <a:ext uri="{FF2B5EF4-FFF2-40B4-BE49-F238E27FC236}">
                      <a16:creationId xmlns:a16="http://schemas.microsoft.com/office/drawing/2014/main" id="{5B21D9F6-11C4-4691-A0E4-CE318ACD22F9}"/>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5" name="Freeform 2757">
                  <a:extLst>
                    <a:ext uri="{FF2B5EF4-FFF2-40B4-BE49-F238E27FC236}">
                      <a16:creationId xmlns:a16="http://schemas.microsoft.com/office/drawing/2014/main" id="{A1FDBCE8-593C-4F3C-8830-853031579471}"/>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6" name="Freeform 2758">
                  <a:extLst>
                    <a:ext uri="{FF2B5EF4-FFF2-40B4-BE49-F238E27FC236}">
                      <a16:creationId xmlns:a16="http://schemas.microsoft.com/office/drawing/2014/main" id="{7741D0F4-DC4D-491A-ACC2-184469400557}"/>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7" name="Freeform 2759">
                  <a:extLst>
                    <a:ext uri="{FF2B5EF4-FFF2-40B4-BE49-F238E27FC236}">
                      <a16:creationId xmlns:a16="http://schemas.microsoft.com/office/drawing/2014/main" id="{349C4EAD-DF0F-4A74-8683-034D6B030319}"/>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8" name="Freeform 2760">
                  <a:extLst>
                    <a:ext uri="{FF2B5EF4-FFF2-40B4-BE49-F238E27FC236}">
                      <a16:creationId xmlns:a16="http://schemas.microsoft.com/office/drawing/2014/main" id="{A3A92A8E-D29B-4668-AFEE-4E8C47BE99A5}"/>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9" name="Freeform 2761">
                  <a:extLst>
                    <a:ext uri="{FF2B5EF4-FFF2-40B4-BE49-F238E27FC236}">
                      <a16:creationId xmlns:a16="http://schemas.microsoft.com/office/drawing/2014/main" id="{548ADA7A-3942-45E1-85A9-17A2C42E7AC8}"/>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0" name="Freeform 2762">
                  <a:extLst>
                    <a:ext uri="{FF2B5EF4-FFF2-40B4-BE49-F238E27FC236}">
                      <a16:creationId xmlns:a16="http://schemas.microsoft.com/office/drawing/2014/main" id="{030B5E87-541B-4B50-A500-E5924AA1ADDA}"/>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1" name="Freeform 2763">
                  <a:extLst>
                    <a:ext uri="{FF2B5EF4-FFF2-40B4-BE49-F238E27FC236}">
                      <a16:creationId xmlns:a16="http://schemas.microsoft.com/office/drawing/2014/main" id="{3E871EB2-FC58-41DD-96A4-FF51FF2EAA79}"/>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2" name="Freeform 2764">
                  <a:extLst>
                    <a:ext uri="{FF2B5EF4-FFF2-40B4-BE49-F238E27FC236}">
                      <a16:creationId xmlns:a16="http://schemas.microsoft.com/office/drawing/2014/main" id="{2E182F55-BB1C-47AD-87AD-032691ABB5E7}"/>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3" name="Freeform 2765">
                  <a:extLst>
                    <a:ext uri="{FF2B5EF4-FFF2-40B4-BE49-F238E27FC236}">
                      <a16:creationId xmlns:a16="http://schemas.microsoft.com/office/drawing/2014/main" id="{2B8BC26C-3D63-4234-9B2A-3012FCA20D97}"/>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4" name="Freeform 2766">
                  <a:extLst>
                    <a:ext uri="{FF2B5EF4-FFF2-40B4-BE49-F238E27FC236}">
                      <a16:creationId xmlns:a16="http://schemas.microsoft.com/office/drawing/2014/main" id="{96DC68A2-7A79-4B1D-A828-57F81EB9B9C6}"/>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5" name="Freeform 2767">
                  <a:extLst>
                    <a:ext uri="{FF2B5EF4-FFF2-40B4-BE49-F238E27FC236}">
                      <a16:creationId xmlns:a16="http://schemas.microsoft.com/office/drawing/2014/main" id="{CF24C319-BDA5-4CD6-ADE5-2A2FE1A0E3A7}"/>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6" name="Freeform 2768">
                  <a:extLst>
                    <a:ext uri="{FF2B5EF4-FFF2-40B4-BE49-F238E27FC236}">
                      <a16:creationId xmlns:a16="http://schemas.microsoft.com/office/drawing/2014/main" id="{3BA6A431-36CE-40EE-B59C-2AAF3320843A}"/>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7" name="Freeform 2769">
                  <a:extLst>
                    <a:ext uri="{FF2B5EF4-FFF2-40B4-BE49-F238E27FC236}">
                      <a16:creationId xmlns:a16="http://schemas.microsoft.com/office/drawing/2014/main" id="{B0C5C504-47A0-4DA8-808B-4FDF83DCD97F}"/>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8" name="Freeform 2770">
                  <a:extLst>
                    <a:ext uri="{FF2B5EF4-FFF2-40B4-BE49-F238E27FC236}">
                      <a16:creationId xmlns:a16="http://schemas.microsoft.com/office/drawing/2014/main" id="{957C258D-CF63-4D81-8722-CD68BE0D684A}"/>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9" name="Freeform 2771">
                  <a:extLst>
                    <a:ext uri="{FF2B5EF4-FFF2-40B4-BE49-F238E27FC236}">
                      <a16:creationId xmlns:a16="http://schemas.microsoft.com/office/drawing/2014/main" id="{4F79110E-E711-410A-AE0F-28C718D2BB7E}"/>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0" name="Freeform 2772">
                  <a:extLst>
                    <a:ext uri="{FF2B5EF4-FFF2-40B4-BE49-F238E27FC236}">
                      <a16:creationId xmlns:a16="http://schemas.microsoft.com/office/drawing/2014/main" id="{34626293-10B7-4715-AFFD-016D10C8E550}"/>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1" name="Freeform 2773">
                  <a:extLst>
                    <a:ext uri="{FF2B5EF4-FFF2-40B4-BE49-F238E27FC236}">
                      <a16:creationId xmlns:a16="http://schemas.microsoft.com/office/drawing/2014/main" id="{B209F3B2-A32A-4549-868A-003A2F944FBF}"/>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2" name="Freeform 2774">
                  <a:extLst>
                    <a:ext uri="{FF2B5EF4-FFF2-40B4-BE49-F238E27FC236}">
                      <a16:creationId xmlns:a16="http://schemas.microsoft.com/office/drawing/2014/main" id="{B3438F15-CC12-47F7-AF37-C572CD5167F8}"/>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3" name="Freeform 2775">
                  <a:extLst>
                    <a:ext uri="{FF2B5EF4-FFF2-40B4-BE49-F238E27FC236}">
                      <a16:creationId xmlns:a16="http://schemas.microsoft.com/office/drawing/2014/main" id="{10973639-9663-4B59-8B69-43A25DB41A91}"/>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4" name="Freeform 2776">
                  <a:extLst>
                    <a:ext uri="{FF2B5EF4-FFF2-40B4-BE49-F238E27FC236}">
                      <a16:creationId xmlns:a16="http://schemas.microsoft.com/office/drawing/2014/main" id="{1A57D689-C14F-458E-B960-FBD9A8C4E579}"/>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5" name="Freeform 2777">
                  <a:extLst>
                    <a:ext uri="{FF2B5EF4-FFF2-40B4-BE49-F238E27FC236}">
                      <a16:creationId xmlns:a16="http://schemas.microsoft.com/office/drawing/2014/main" id="{AF444579-2327-4163-AF9D-677B0BC21453}"/>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6" name="Freeform 2778">
                  <a:extLst>
                    <a:ext uri="{FF2B5EF4-FFF2-40B4-BE49-F238E27FC236}">
                      <a16:creationId xmlns:a16="http://schemas.microsoft.com/office/drawing/2014/main" id="{1F60AB47-801C-43A0-B7AC-116CFCECA0F5}"/>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7" name="Freeform 2779">
                  <a:extLst>
                    <a:ext uri="{FF2B5EF4-FFF2-40B4-BE49-F238E27FC236}">
                      <a16:creationId xmlns:a16="http://schemas.microsoft.com/office/drawing/2014/main" id="{4B84B8EF-E7BB-4F0F-B9EA-6FF19DFDC5EE}"/>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8" name="Freeform 2780">
                  <a:extLst>
                    <a:ext uri="{FF2B5EF4-FFF2-40B4-BE49-F238E27FC236}">
                      <a16:creationId xmlns:a16="http://schemas.microsoft.com/office/drawing/2014/main" id="{B1CAC0A5-E77A-4986-965E-5BCA8A4157E5}"/>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9" name="Freeform 2781">
                  <a:extLst>
                    <a:ext uri="{FF2B5EF4-FFF2-40B4-BE49-F238E27FC236}">
                      <a16:creationId xmlns:a16="http://schemas.microsoft.com/office/drawing/2014/main" id="{1B5A3746-A17F-43FA-87A9-F62B597E4B11}"/>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0" name="Freeform 2782">
                  <a:extLst>
                    <a:ext uri="{FF2B5EF4-FFF2-40B4-BE49-F238E27FC236}">
                      <a16:creationId xmlns:a16="http://schemas.microsoft.com/office/drawing/2014/main" id="{92465DCF-D064-4514-95F0-84B531A6E28E}"/>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1" name="Freeform 2783">
                  <a:extLst>
                    <a:ext uri="{FF2B5EF4-FFF2-40B4-BE49-F238E27FC236}">
                      <a16:creationId xmlns:a16="http://schemas.microsoft.com/office/drawing/2014/main" id="{15091567-1A98-4943-B8A5-EA06758BACCD}"/>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2" name="Freeform 2784">
                  <a:extLst>
                    <a:ext uri="{FF2B5EF4-FFF2-40B4-BE49-F238E27FC236}">
                      <a16:creationId xmlns:a16="http://schemas.microsoft.com/office/drawing/2014/main" id="{5A0675D2-F466-40B5-BB4A-DA88049DDFF2}"/>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3" name="Freeform 2785">
                  <a:extLst>
                    <a:ext uri="{FF2B5EF4-FFF2-40B4-BE49-F238E27FC236}">
                      <a16:creationId xmlns:a16="http://schemas.microsoft.com/office/drawing/2014/main" id="{918C7C7A-8E68-454A-A16B-FDD46CCAF026}"/>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4" name="Freeform 2786">
                  <a:extLst>
                    <a:ext uri="{FF2B5EF4-FFF2-40B4-BE49-F238E27FC236}">
                      <a16:creationId xmlns:a16="http://schemas.microsoft.com/office/drawing/2014/main" id="{AB597BB3-BF8A-476C-8952-1C0D5F6BF4F7}"/>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5" name="Freeform 2787">
                  <a:extLst>
                    <a:ext uri="{FF2B5EF4-FFF2-40B4-BE49-F238E27FC236}">
                      <a16:creationId xmlns:a16="http://schemas.microsoft.com/office/drawing/2014/main" id="{BEC7A04D-60B0-4BD2-9F8A-930D4EFF4AA2}"/>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6" name="Freeform 2788">
                  <a:extLst>
                    <a:ext uri="{FF2B5EF4-FFF2-40B4-BE49-F238E27FC236}">
                      <a16:creationId xmlns:a16="http://schemas.microsoft.com/office/drawing/2014/main" id="{DBFF6789-94B0-4340-96CE-83DA1815DABC}"/>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7" name="Freeform 2789">
                  <a:extLst>
                    <a:ext uri="{FF2B5EF4-FFF2-40B4-BE49-F238E27FC236}">
                      <a16:creationId xmlns:a16="http://schemas.microsoft.com/office/drawing/2014/main" id="{0799A099-2515-4A97-ABB4-6CF39A72791F}"/>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8" name="Freeform 2790">
                  <a:extLst>
                    <a:ext uri="{FF2B5EF4-FFF2-40B4-BE49-F238E27FC236}">
                      <a16:creationId xmlns:a16="http://schemas.microsoft.com/office/drawing/2014/main" id="{AD035E49-5B53-4834-A54F-D68337CE6738}"/>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9" name="Freeform 2791">
                  <a:extLst>
                    <a:ext uri="{FF2B5EF4-FFF2-40B4-BE49-F238E27FC236}">
                      <a16:creationId xmlns:a16="http://schemas.microsoft.com/office/drawing/2014/main" id="{8F46B438-9337-4B39-80FA-FB2E8789FE2D}"/>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0" name="Freeform 2792">
                  <a:extLst>
                    <a:ext uri="{FF2B5EF4-FFF2-40B4-BE49-F238E27FC236}">
                      <a16:creationId xmlns:a16="http://schemas.microsoft.com/office/drawing/2014/main" id="{C04AA8D9-C9CC-4A5A-A5E3-B43E723FB6F9}"/>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1" name="Freeform 2793">
                  <a:extLst>
                    <a:ext uri="{FF2B5EF4-FFF2-40B4-BE49-F238E27FC236}">
                      <a16:creationId xmlns:a16="http://schemas.microsoft.com/office/drawing/2014/main" id="{1B07CE10-71DA-41C4-BF1D-89768234D3AC}"/>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2" name="Freeform 2794">
                  <a:extLst>
                    <a:ext uri="{FF2B5EF4-FFF2-40B4-BE49-F238E27FC236}">
                      <a16:creationId xmlns:a16="http://schemas.microsoft.com/office/drawing/2014/main" id="{1194EAFB-1CAB-4282-B1DD-110B2C50D2FC}"/>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3" name="Freeform 2795">
                  <a:extLst>
                    <a:ext uri="{FF2B5EF4-FFF2-40B4-BE49-F238E27FC236}">
                      <a16:creationId xmlns:a16="http://schemas.microsoft.com/office/drawing/2014/main" id="{A3AF3486-FDD6-47C8-A031-8F2A24F2327C}"/>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4" name="Freeform 2796">
                  <a:extLst>
                    <a:ext uri="{FF2B5EF4-FFF2-40B4-BE49-F238E27FC236}">
                      <a16:creationId xmlns:a16="http://schemas.microsoft.com/office/drawing/2014/main" id="{0BEDA212-9B1F-4DFD-8355-4D039DA565C8}"/>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5" name="Freeform 2797">
                  <a:extLst>
                    <a:ext uri="{FF2B5EF4-FFF2-40B4-BE49-F238E27FC236}">
                      <a16:creationId xmlns:a16="http://schemas.microsoft.com/office/drawing/2014/main" id="{650C87B5-8FB6-441F-A860-68360B705CD3}"/>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6" name="Freeform 2798">
                  <a:extLst>
                    <a:ext uri="{FF2B5EF4-FFF2-40B4-BE49-F238E27FC236}">
                      <a16:creationId xmlns:a16="http://schemas.microsoft.com/office/drawing/2014/main" id="{0FFB00E3-E3DC-47B7-96AF-3F216D0E912E}"/>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7" name="Freeform 2799">
                  <a:extLst>
                    <a:ext uri="{FF2B5EF4-FFF2-40B4-BE49-F238E27FC236}">
                      <a16:creationId xmlns:a16="http://schemas.microsoft.com/office/drawing/2014/main" id="{41270071-6F08-4687-829C-ED858EF1FA3F}"/>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8" name="Freeform 2800">
                  <a:extLst>
                    <a:ext uri="{FF2B5EF4-FFF2-40B4-BE49-F238E27FC236}">
                      <a16:creationId xmlns:a16="http://schemas.microsoft.com/office/drawing/2014/main" id="{E5FA467E-2005-4A87-949E-A8E2098010B5}"/>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9" name="Freeform 2801">
                  <a:extLst>
                    <a:ext uri="{FF2B5EF4-FFF2-40B4-BE49-F238E27FC236}">
                      <a16:creationId xmlns:a16="http://schemas.microsoft.com/office/drawing/2014/main" id="{90737161-F6C3-4381-BFFC-A330BBA05E21}"/>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0" name="Freeform 2802">
                  <a:extLst>
                    <a:ext uri="{FF2B5EF4-FFF2-40B4-BE49-F238E27FC236}">
                      <a16:creationId xmlns:a16="http://schemas.microsoft.com/office/drawing/2014/main" id="{E8D13EC0-A6B5-4A1A-9AC1-7A00155A7D4C}"/>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1" name="Freeform 2803">
                  <a:extLst>
                    <a:ext uri="{FF2B5EF4-FFF2-40B4-BE49-F238E27FC236}">
                      <a16:creationId xmlns:a16="http://schemas.microsoft.com/office/drawing/2014/main" id="{BE4E5AD4-BD49-4A9D-98C0-56A44390A436}"/>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2" name="Freeform 2804">
                  <a:extLst>
                    <a:ext uri="{FF2B5EF4-FFF2-40B4-BE49-F238E27FC236}">
                      <a16:creationId xmlns:a16="http://schemas.microsoft.com/office/drawing/2014/main" id="{5089B5D9-0492-4FBE-90FC-5FB434F2EBDC}"/>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3" name="Freeform 2805">
                  <a:extLst>
                    <a:ext uri="{FF2B5EF4-FFF2-40B4-BE49-F238E27FC236}">
                      <a16:creationId xmlns:a16="http://schemas.microsoft.com/office/drawing/2014/main" id="{BE216C5B-CEF8-47CC-A19F-5624E4769545}"/>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4" name="Freeform 2806">
                  <a:extLst>
                    <a:ext uri="{FF2B5EF4-FFF2-40B4-BE49-F238E27FC236}">
                      <a16:creationId xmlns:a16="http://schemas.microsoft.com/office/drawing/2014/main" id="{55D91FED-5EF0-41F1-B9A9-82257253B1F5}"/>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5" name="Freeform 2807">
                  <a:extLst>
                    <a:ext uri="{FF2B5EF4-FFF2-40B4-BE49-F238E27FC236}">
                      <a16:creationId xmlns:a16="http://schemas.microsoft.com/office/drawing/2014/main" id="{50056E9E-3866-443A-A59A-15A198307379}"/>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6" name="Freeform 2808">
                  <a:extLst>
                    <a:ext uri="{FF2B5EF4-FFF2-40B4-BE49-F238E27FC236}">
                      <a16:creationId xmlns:a16="http://schemas.microsoft.com/office/drawing/2014/main" id="{8D5C5C4D-90B2-47A0-B397-548EC36994A7}"/>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7" name="Freeform 2809">
                  <a:extLst>
                    <a:ext uri="{FF2B5EF4-FFF2-40B4-BE49-F238E27FC236}">
                      <a16:creationId xmlns:a16="http://schemas.microsoft.com/office/drawing/2014/main" id="{3D5BEB01-02EA-4518-810B-2CD8DAD7E1D1}"/>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8" name="Freeform 2810">
                  <a:extLst>
                    <a:ext uri="{FF2B5EF4-FFF2-40B4-BE49-F238E27FC236}">
                      <a16:creationId xmlns:a16="http://schemas.microsoft.com/office/drawing/2014/main" id="{97753C18-6D54-4D83-97F0-0BD5292D5E75}"/>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9" name="Freeform 2811">
                  <a:extLst>
                    <a:ext uri="{FF2B5EF4-FFF2-40B4-BE49-F238E27FC236}">
                      <a16:creationId xmlns:a16="http://schemas.microsoft.com/office/drawing/2014/main" id="{ED4454A8-B9A9-4869-867B-79143E9392DF}"/>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0" name="Freeform 2812">
                  <a:extLst>
                    <a:ext uri="{FF2B5EF4-FFF2-40B4-BE49-F238E27FC236}">
                      <a16:creationId xmlns:a16="http://schemas.microsoft.com/office/drawing/2014/main" id="{D4C67B5F-A2F0-4234-B004-E735218D2E5D}"/>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1" name="Freeform 2813">
                  <a:extLst>
                    <a:ext uri="{FF2B5EF4-FFF2-40B4-BE49-F238E27FC236}">
                      <a16:creationId xmlns:a16="http://schemas.microsoft.com/office/drawing/2014/main" id="{ED9B7302-ABBE-4DCE-B7E4-D4C9BF9B6BE1}"/>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2" name="Freeform 2814">
                  <a:extLst>
                    <a:ext uri="{FF2B5EF4-FFF2-40B4-BE49-F238E27FC236}">
                      <a16:creationId xmlns:a16="http://schemas.microsoft.com/office/drawing/2014/main" id="{8C0AB42E-1DAA-42DD-A779-A1EBAB649613}"/>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3" name="Freeform 2815">
                  <a:extLst>
                    <a:ext uri="{FF2B5EF4-FFF2-40B4-BE49-F238E27FC236}">
                      <a16:creationId xmlns:a16="http://schemas.microsoft.com/office/drawing/2014/main" id="{C52DAB11-6644-48DB-A1A6-D46E5E4C03D1}"/>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4" name="Freeform 2816">
                  <a:extLst>
                    <a:ext uri="{FF2B5EF4-FFF2-40B4-BE49-F238E27FC236}">
                      <a16:creationId xmlns:a16="http://schemas.microsoft.com/office/drawing/2014/main" id="{85A9A09A-8534-466A-8153-89A2E11883E1}"/>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5" name="Freeform 2817">
                  <a:extLst>
                    <a:ext uri="{FF2B5EF4-FFF2-40B4-BE49-F238E27FC236}">
                      <a16:creationId xmlns:a16="http://schemas.microsoft.com/office/drawing/2014/main" id="{E459B4C7-44A9-46B1-8888-47759A9498C1}"/>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6" name="Freeform 2818">
                  <a:extLst>
                    <a:ext uri="{FF2B5EF4-FFF2-40B4-BE49-F238E27FC236}">
                      <a16:creationId xmlns:a16="http://schemas.microsoft.com/office/drawing/2014/main" id="{FD11898D-4708-4291-B81E-9AB632C5D0D7}"/>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7" name="Freeform 2819">
                  <a:extLst>
                    <a:ext uri="{FF2B5EF4-FFF2-40B4-BE49-F238E27FC236}">
                      <a16:creationId xmlns:a16="http://schemas.microsoft.com/office/drawing/2014/main" id="{116AF412-27AD-4889-965C-4324BE66C4B0}"/>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8" name="Freeform 2820">
                  <a:extLst>
                    <a:ext uri="{FF2B5EF4-FFF2-40B4-BE49-F238E27FC236}">
                      <a16:creationId xmlns:a16="http://schemas.microsoft.com/office/drawing/2014/main" id="{CE7EC48E-7BF8-4C33-BFFE-4D6643CEFA55}"/>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9" name="Freeform 2821">
                  <a:extLst>
                    <a:ext uri="{FF2B5EF4-FFF2-40B4-BE49-F238E27FC236}">
                      <a16:creationId xmlns:a16="http://schemas.microsoft.com/office/drawing/2014/main" id="{DF2D2612-9C75-4077-A548-32F10ABB3311}"/>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0" name="Freeform 2822">
                  <a:extLst>
                    <a:ext uri="{FF2B5EF4-FFF2-40B4-BE49-F238E27FC236}">
                      <a16:creationId xmlns:a16="http://schemas.microsoft.com/office/drawing/2014/main" id="{FE4FEE12-DEED-49E5-83AA-81CD1990EFB5}"/>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1" name="Freeform 2823">
                  <a:extLst>
                    <a:ext uri="{FF2B5EF4-FFF2-40B4-BE49-F238E27FC236}">
                      <a16:creationId xmlns:a16="http://schemas.microsoft.com/office/drawing/2014/main" id="{896F3FD2-0B18-457C-82CA-F811FC13AC41}"/>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2" name="Freeform 2824">
                  <a:extLst>
                    <a:ext uri="{FF2B5EF4-FFF2-40B4-BE49-F238E27FC236}">
                      <a16:creationId xmlns:a16="http://schemas.microsoft.com/office/drawing/2014/main" id="{AE50B994-3516-4ED8-91E5-5A7D796F08A9}"/>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3" name="Freeform 2825">
                  <a:extLst>
                    <a:ext uri="{FF2B5EF4-FFF2-40B4-BE49-F238E27FC236}">
                      <a16:creationId xmlns:a16="http://schemas.microsoft.com/office/drawing/2014/main" id="{9DCA51A6-C24E-4835-AC1E-7B69AA6324FC}"/>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4" name="Freeform 2826">
                  <a:extLst>
                    <a:ext uri="{FF2B5EF4-FFF2-40B4-BE49-F238E27FC236}">
                      <a16:creationId xmlns:a16="http://schemas.microsoft.com/office/drawing/2014/main" id="{473113F4-2347-4630-ADDE-C11B9DD08401}"/>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5" name="Freeform 2827">
                  <a:extLst>
                    <a:ext uri="{FF2B5EF4-FFF2-40B4-BE49-F238E27FC236}">
                      <a16:creationId xmlns:a16="http://schemas.microsoft.com/office/drawing/2014/main" id="{DBDF674A-1D9F-4E96-A908-9C36D5714B7A}"/>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6" name="Freeform 2828">
                  <a:extLst>
                    <a:ext uri="{FF2B5EF4-FFF2-40B4-BE49-F238E27FC236}">
                      <a16:creationId xmlns:a16="http://schemas.microsoft.com/office/drawing/2014/main" id="{2D14798F-F09F-43EC-A081-D9389751EA41}"/>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7" name="Freeform 2829">
                  <a:extLst>
                    <a:ext uri="{FF2B5EF4-FFF2-40B4-BE49-F238E27FC236}">
                      <a16:creationId xmlns:a16="http://schemas.microsoft.com/office/drawing/2014/main" id="{2CC67E5E-2588-4226-B4EE-934AD4CEFB17}"/>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8" name="Freeform 2830">
                  <a:extLst>
                    <a:ext uri="{FF2B5EF4-FFF2-40B4-BE49-F238E27FC236}">
                      <a16:creationId xmlns:a16="http://schemas.microsoft.com/office/drawing/2014/main" id="{7285B4ED-459C-41C1-BA97-41799F8B59E5}"/>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9" name="Freeform 2831">
                  <a:extLst>
                    <a:ext uri="{FF2B5EF4-FFF2-40B4-BE49-F238E27FC236}">
                      <a16:creationId xmlns:a16="http://schemas.microsoft.com/office/drawing/2014/main" id="{186FA36C-1F26-4BFF-99D7-82974A1825BB}"/>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0" name="Freeform 2832">
                  <a:extLst>
                    <a:ext uri="{FF2B5EF4-FFF2-40B4-BE49-F238E27FC236}">
                      <a16:creationId xmlns:a16="http://schemas.microsoft.com/office/drawing/2014/main" id="{B323B9EE-3881-4666-A40D-FEF32FF76889}"/>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1" name="Freeform 2833">
                  <a:extLst>
                    <a:ext uri="{FF2B5EF4-FFF2-40B4-BE49-F238E27FC236}">
                      <a16:creationId xmlns:a16="http://schemas.microsoft.com/office/drawing/2014/main" id="{8D0395C5-8B8F-4DEA-BE81-2FA1A2025620}"/>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2" name="Freeform 2834">
                  <a:extLst>
                    <a:ext uri="{FF2B5EF4-FFF2-40B4-BE49-F238E27FC236}">
                      <a16:creationId xmlns:a16="http://schemas.microsoft.com/office/drawing/2014/main" id="{A119C4FE-8033-44AD-BC16-85C84BF19940}"/>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3" name="Freeform 2835">
                  <a:extLst>
                    <a:ext uri="{FF2B5EF4-FFF2-40B4-BE49-F238E27FC236}">
                      <a16:creationId xmlns:a16="http://schemas.microsoft.com/office/drawing/2014/main" id="{A68C7EA9-1A28-44A9-8899-5CC5390EDDAE}"/>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4" name="Freeform 2836">
                  <a:extLst>
                    <a:ext uri="{FF2B5EF4-FFF2-40B4-BE49-F238E27FC236}">
                      <a16:creationId xmlns:a16="http://schemas.microsoft.com/office/drawing/2014/main" id="{A26DCBBF-05FA-4BC4-A781-9C0489588008}"/>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5" name="Freeform 2837">
                  <a:extLst>
                    <a:ext uri="{FF2B5EF4-FFF2-40B4-BE49-F238E27FC236}">
                      <a16:creationId xmlns:a16="http://schemas.microsoft.com/office/drawing/2014/main" id="{38E1C5CB-F46B-4236-8C90-5CF83BEFB442}"/>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6" name="Freeform 2838">
                  <a:extLst>
                    <a:ext uri="{FF2B5EF4-FFF2-40B4-BE49-F238E27FC236}">
                      <a16:creationId xmlns:a16="http://schemas.microsoft.com/office/drawing/2014/main" id="{A908B82F-5BF1-44AD-AFF9-17A4B008DEEE}"/>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7" name="Freeform 2839">
                  <a:extLst>
                    <a:ext uri="{FF2B5EF4-FFF2-40B4-BE49-F238E27FC236}">
                      <a16:creationId xmlns:a16="http://schemas.microsoft.com/office/drawing/2014/main" id="{A07D51FC-1900-40BA-B4B4-FF31F20EAD95}"/>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8" name="Freeform 2840">
                  <a:extLst>
                    <a:ext uri="{FF2B5EF4-FFF2-40B4-BE49-F238E27FC236}">
                      <a16:creationId xmlns:a16="http://schemas.microsoft.com/office/drawing/2014/main" id="{54003E71-D7E6-42D1-A658-2454B5EA3174}"/>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9" name="Freeform 2841">
                  <a:extLst>
                    <a:ext uri="{FF2B5EF4-FFF2-40B4-BE49-F238E27FC236}">
                      <a16:creationId xmlns:a16="http://schemas.microsoft.com/office/drawing/2014/main" id="{7AC93CB3-0E71-48BF-8973-A75FC05275E4}"/>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0" name="Freeform 2842">
                  <a:extLst>
                    <a:ext uri="{FF2B5EF4-FFF2-40B4-BE49-F238E27FC236}">
                      <a16:creationId xmlns:a16="http://schemas.microsoft.com/office/drawing/2014/main" id="{E5F2581C-B59E-4CA6-9566-7934C2C4E01C}"/>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1" name="Freeform 2843">
                  <a:extLst>
                    <a:ext uri="{FF2B5EF4-FFF2-40B4-BE49-F238E27FC236}">
                      <a16:creationId xmlns:a16="http://schemas.microsoft.com/office/drawing/2014/main" id="{54BDC987-E55C-4C95-8F9E-568A90C8496B}"/>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2" name="Freeform 2844">
                  <a:extLst>
                    <a:ext uri="{FF2B5EF4-FFF2-40B4-BE49-F238E27FC236}">
                      <a16:creationId xmlns:a16="http://schemas.microsoft.com/office/drawing/2014/main" id="{9C2C7C09-063B-4EEF-9203-A0884847282C}"/>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3" name="Freeform 2845">
                  <a:extLst>
                    <a:ext uri="{FF2B5EF4-FFF2-40B4-BE49-F238E27FC236}">
                      <a16:creationId xmlns:a16="http://schemas.microsoft.com/office/drawing/2014/main" id="{4BC93C01-F82C-4D2B-8F85-244E6B38C2EA}"/>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4" name="Freeform 2846">
                  <a:extLst>
                    <a:ext uri="{FF2B5EF4-FFF2-40B4-BE49-F238E27FC236}">
                      <a16:creationId xmlns:a16="http://schemas.microsoft.com/office/drawing/2014/main" id="{61EBE7ED-A4A8-4F0C-91C3-B32BA070E966}"/>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5" name="Freeform 2847">
                  <a:extLst>
                    <a:ext uri="{FF2B5EF4-FFF2-40B4-BE49-F238E27FC236}">
                      <a16:creationId xmlns:a16="http://schemas.microsoft.com/office/drawing/2014/main" id="{F15C8D1B-2AEE-4A95-8488-869576FA190B}"/>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6" name="Freeform 2848">
                  <a:extLst>
                    <a:ext uri="{FF2B5EF4-FFF2-40B4-BE49-F238E27FC236}">
                      <a16:creationId xmlns:a16="http://schemas.microsoft.com/office/drawing/2014/main" id="{6848E58F-9836-4986-830C-14B5EEF24AD9}"/>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7" name="Freeform 2849">
                  <a:extLst>
                    <a:ext uri="{FF2B5EF4-FFF2-40B4-BE49-F238E27FC236}">
                      <a16:creationId xmlns:a16="http://schemas.microsoft.com/office/drawing/2014/main" id="{565194D8-4F53-474A-8080-453BB3EB1366}"/>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8" name="Freeform 2850">
                  <a:extLst>
                    <a:ext uri="{FF2B5EF4-FFF2-40B4-BE49-F238E27FC236}">
                      <a16:creationId xmlns:a16="http://schemas.microsoft.com/office/drawing/2014/main" id="{BFBAE7C2-94AD-4DDA-B0EF-368E1B08D260}"/>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9" name="Freeform 2851">
                  <a:extLst>
                    <a:ext uri="{FF2B5EF4-FFF2-40B4-BE49-F238E27FC236}">
                      <a16:creationId xmlns:a16="http://schemas.microsoft.com/office/drawing/2014/main" id="{7331FD0A-166B-49FA-9058-5F53052750EB}"/>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0" name="Freeform 2852">
                  <a:extLst>
                    <a:ext uri="{FF2B5EF4-FFF2-40B4-BE49-F238E27FC236}">
                      <a16:creationId xmlns:a16="http://schemas.microsoft.com/office/drawing/2014/main" id="{DDC84027-E266-403E-BEB0-C275BC192A9B}"/>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1" name="Freeform 2853">
                  <a:extLst>
                    <a:ext uri="{FF2B5EF4-FFF2-40B4-BE49-F238E27FC236}">
                      <a16:creationId xmlns:a16="http://schemas.microsoft.com/office/drawing/2014/main" id="{33541A52-BAAB-4A6D-B3C4-73BC61029D69}"/>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2" name="Freeform 2854">
                  <a:extLst>
                    <a:ext uri="{FF2B5EF4-FFF2-40B4-BE49-F238E27FC236}">
                      <a16:creationId xmlns:a16="http://schemas.microsoft.com/office/drawing/2014/main" id="{51A29559-6027-42F8-A90F-9831B882AFD7}"/>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3" name="Freeform 2855">
                  <a:extLst>
                    <a:ext uri="{FF2B5EF4-FFF2-40B4-BE49-F238E27FC236}">
                      <a16:creationId xmlns:a16="http://schemas.microsoft.com/office/drawing/2014/main" id="{DD286D6C-20CD-4984-8648-EA8703EEDA30}"/>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4" name="Freeform 2856">
                  <a:extLst>
                    <a:ext uri="{FF2B5EF4-FFF2-40B4-BE49-F238E27FC236}">
                      <a16:creationId xmlns:a16="http://schemas.microsoft.com/office/drawing/2014/main" id="{A2C99691-4D5F-4C8A-8614-61FF4CA19939}"/>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5" name="Freeform 2857">
                  <a:extLst>
                    <a:ext uri="{FF2B5EF4-FFF2-40B4-BE49-F238E27FC236}">
                      <a16:creationId xmlns:a16="http://schemas.microsoft.com/office/drawing/2014/main" id="{0B832A24-A8B9-4381-A2D1-47431E829C93}"/>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6" name="Freeform 2858">
                  <a:extLst>
                    <a:ext uri="{FF2B5EF4-FFF2-40B4-BE49-F238E27FC236}">
                      <a16:creationId xmlns:a16="http://schemas.microsoft.com/office/drawing/2014/main" id="{1FBD492C-29C8-4918-BD6B-45A8FDA6B5C6}"/>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7" name="Freeform 2859">
                  <a:extLst>
                    <a:ext uri="{FF2B5EF4-FFF2-40B4-BE49-F238E27FC236}">
                      <a16:creationId xmlns:a16="http://schemas.microsoft.com/office/drawing/2014/main" id="{77A22387-FAF1-4523-94AB-FCAD943BA31E}"/>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8" name="Freeform 2860">
                  <a:extLst>
                    <a:ext uri="{FF2B5EF4-FFF2-40B4-BE49-F238E27FC236}">
                      <a16:creationId xmlns:a16="http://schemas.microsoft.com/office/drawing/2014/main" id="{4B81AEFF-0CF4-4230-B6D2-90453E91E1BA}"/>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9" name="Freeform 2861">
                  <a:extLst>
                    <a:ext uri="{FF2B5EF4-FFF2-40B4-BE49-F238E27FC236}">
                      <a16:creationId xmlns:a16="http://schemas.microsoft.com/office/drawing/2014/main" id="{76D57E3F-F9E1-42B9-A41D-E10922311718}"/>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0" name="Freeform 2862">
                  <a:extLst>
                    <a:ext uri="{FF2B5EF4-FFF2-40B4-BE49-F238E27FC236}">
                      <a16:creationId xmlns:a16="http://schemas.microsoft.com/office/drawing/2014/main" id="{69B33D32-8B87-424B-905A-3C97D1D12FB0}"/>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1" name="Freeform 2863">
                  <a:extLst>
                    <a:ext uri="{FF2B5EF4-FFF2-40B4-BE49-F238E27FC236}">
                      <a16:creationId xmlns:a16="http://schemas.microsoft.com/office/drawing/2014/main" id="{46A3ABE5-B15D-4C90-894E-35A98968C341}"/>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2" name="Freeform 2864">
                  <a:extLst>
                    <a:ext uri="{FF2B5EF4-FFF2-40B4-BE49-F238E27FC236}">
                      <a16:creationId xmlns:a16="http://schemas.microsoft.com/office/drawing/2014/main" id="{C6847F2D-566D-4507-8DAE-9C5F5F772323}"/>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3" name="Freeform 2865">
                  <a:extLst>
                    <a:ext uri="{FF2B5EF4-FFF2-40B4-BE49-F238E27FC236}">
                      <a16:creationId xmlns:a16="http://schemas.microsoft.com/office/drawing/2014/main" id="{9DBCDF4B-0636-4A37-9AF2-09DB13625981}"/>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4" name="Freeform 2866">
                  <a:extLst>
                    <a:ext uri="{FF2B5EF4-FFF2-40B4-BE49-F238E27FC236}">
                      <a16:creationId xmlns:a16="http://schemas.microsoft.com/office/drawing/2014/main" id="{0A623A63-CF4B-4333-92EB-E955A1DE16FD}"/>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5" name="Freeform 2867">
                  <a:extLst>
                    <a:ext uri="{FF2B5EF4-FFF2-40B4-BE49-F238E27FC236}">
                      <a16:creationId xmlns:a16="http://schemas.microsoft.com/office/drawing/2014/main" id="{13BEEA1C-83AF-4CF6-B118-417B48353FDE}"/>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6" name="Freeform 2868">
                  <a:extLst>
                    <a:ext uri="{FF2B5EF4-FFF2-40B4-BE49-F238E27FC236}">
                      <a16:creationId xmlns:a16="http://schemas.microsoft.com/office/drawing/2014/main" id="{20F99332-BD49-4612-9E95-76463B90D83A}"/>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7" name="Freeform 2869">
                  <a:extLst>
                    <a:ext uri="{FF2B5EF4-FFF2-40B4-BE49-F238E27FC236}">
                      <a16:creationId xmlns:a16="http://schemas.microsoft.com/office/drawing/2014/main" id="{E72EB00E-EDB0-457D-92C2-BFFAF2DE1CE4}"/>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8" name="Freeform 2870">
                  <a:extLst>
                    <a:ext uri="{FF2B5EF4-FFF2-40B4-BE49-F238E27FC236}">
                      <a16:creationId xmlns:a16="http://schemas.microsoft.com/office/drawing/2014/main" id="{08D4E9EA-32B6-46A7-BAFA-CAFBC412C392}"/>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9" name="Freeform 2871">
                  <a:extLst>
                    <a:ext uri="{FF2B5EF4-FFF2-40B4-BE49-F238E27FC236}">
                      <a16:creationId xmlns:a16="http://schemas.microsoft.com/office/drawing/2014/main" id="{7129838B-EC2A-4011-9A41-107F713C6A63}"/>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0" name="Freeform 2872">
                  <a:extLst>
                    <a:ext uri="{FF2B5EF4-FFF2-40B4-BE49-F238E27FC236}">
                      <a16:creationId xmlns:a16="http://schemas.microsoft.com/office/drawing/2014/main" id="{DEBCDFC7-9A2E-4A8C-AA06-36F60511F0EE}"/>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1" name="Freeform 2873">
                  <a:extLst>
                    <a:ext uri="{FF2B5EF4-FFF2-40B4-BE49-F238E27FC236}">
                      <a16:creationId xmlns:a16="http://schemas.microsoft.com/office/drawing/2014/main" id="{ABF8FB19-F249-402A-B7B6-C4C685E64CAC}"/>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2" name="Freeform 2874">
                  <a:extLst>
                    <a:ext uri="{FF2B5EF4-FFF2-40B4-BE49-F238E27FC236}">
                      <a16:creationId xmlns:a16="http://schemas.microsoft.com/office/drawing/2014/main" id="{236A1025-21A3-4112-A5F4-A0B516B167A0}"/>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3" name="Freeform 2875">
                  <a:extLst>
                    <a:ext uri="{FF2B5EF4-FFF2-40B4-BE49-F238E27FC236}">
                      <a16:creationId xmlns:a16="http://schemas.microsoft.com/office/drawing/2014/main" id="{73D36254-335E-4B39-A21B-1B92086E07C2}"/>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4" name="Freeform 2876">
                  <a:extLst>
                    <a:ext uri="{FF2B5EF4-FFF2-40B4-BE49-F238E27FC236}">
                      <a16:creationId xmlns:a16="http://schemas.microsoft.com/office/drawing/2014/main" id="{B18016C6-4AC1-4829-8466-BB5FF257EBF9}"/>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5" name="Freeform 2877">
                  <a:extLst>
                    <a:ext uri="{FF2B5EF4-FFF2-40B4-BE49-F238E27FC236}">
                      <a16:creationId xmlns:a16="http://schemas.microsoft.com/office/drawing/2014/main" id="{4C3C596B-E7B1-432F-AA18-0D94D40F14EF}"/>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6" name="Freeform 2878">
                  <a:extLst>
                    <a:ext uri="{FF2B5EF4-FFF2-40B4-BE49-F238E27FC236}">
                      <a16:creationId xmlns:a16="http://schemas.microsoft.com/office/drawing/2014/main" id="{B64B4E22-BFDF-4F19-92BF-CBF690376286}"/>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7" name="Freeform 2879">
                  <a:extLst>
                    <a:ext uri="{FF2B5EF4-FFF2-40B4-BE49-F238E27FC236}">
                      <a16:creationId xmlns:a16="http://schemas.microsoft.com/office/drawing/2014/main" id="{60078BFF-06C3-49D3-A2C2-6CE930195AE9}"/>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8" name="Freeform 2880">
                  <a:extLst>
                    <a:ext uri="{FF2B5EF4-FFF2-40B4-BE49-F238E27FC236}">
                      <a16:creationId xmlns:a16="http://schemas.microsoft.com/office/drawing/2014/main" id="{2E556A1F-662E-4682-8746-23DCD7961754}"/>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9" name="Freeform 2881">
                  <a:extLst>
                    <a:ext uri="{FF2B5EF4-FFF2-40B4-BE49-F238E27FC236}">
                      <a16:creationId xmlns:a16="http://schemas.microsoft.com/office/drawing/2014/main" id="{78DE5BFE-6281-471D-AA88-11CB6E3FEC41}"/>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0" name="Freeform 2882">
                  <a:extLst>
                    <a:ext uri="{FF2B5EF4-FFF2-40B4-BE49-F238E27FC236}">
                      <a16:creationId xmlns:a16="http://schemas.microsoft.com/office/drawing/2014/main" id="{7028E640-E70A-4E2A-8B5E-6C574DD6123D}"/>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1" name="Freeform 2883">
                  <a:extLst>
                    <a:ext uri="{FF2B5EF4-FFF2-40B4-BE49-F238E27FC236}">
                      <a16:creationId xmlns:a16="http://schemas.microsoft.com/office/drawing/2014/main" id="{A50D4C2E-A554-4C4B-BA18-A63B0E633D0D}"/>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2" name="Freeform 2884">
                  <a:extLst>
                    <a:ext uri="{FF2B5EF4-FFF2-40B4-BE49-F238E27FC236}">
                      <a16:creationId xmlns:a16="http://schemas.microsoft.com/office/drawing/2014/main" id="{62E7713F-D637-451E-9259-52E5CD0C204E}"/>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3" name="Freeform 2885">
                  <a:extLst>
                    <a:ext uri="{FF2B5EF4-FFF2-40B4-BE49-F238E27FC236}">
                      <a16:creationId xmlns:a16="http://schemas.microsoft.com/office/drawing/2014/main" id="{259D4F2B-3457-45B6-BF7F-2CDE605E07A4}"/>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4" name="Freeform 2886">
                  <a:extLst>
                    <a:ext uri="{FF2B5EF4-FFF2-40B4-BE49-F238E27FC236}">
                      <a16:creationId xmlns:a16="http://schemas.microsoft.com/office/drawing/2014/main" id="{CB9BFF7C-3094-4CD2-848E-55EC738FCC8C}"/>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5" name="Freeform 2887">
                  <a:extLst>
                    <a:ext uri="{FF2B5EF4-FFF2-40B4-BE49-F238E27FC236}">
                      <a16:creationId xmlns:a16="http://schemas.microsoft.com/office/drawing/2014/main" id="{9F7DB4DA-E779-41E3-A3D6-3E6BD2F642C0}"/>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6" name="Freeform 2888">
                  <a:extLst>
                    <a:ext uri="{FF2B5EF4-FFF2-40B4-BE49-F238E27FC236}">
                      <a16:creationId xmlns:a16="http://schemas.microsoft.com/office/drawing/2014/main" id="{467E84E7-3398-4770-B4E1-3516ACFBF39C}"/>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7" name="Freeform 2889">
                  <a:extLst>
                    <a:ext uri="{FF2B5EF4-FFF2-40B4-BE49-F238E27FC236}">
                      <a16:creationId xmlns:a16="http://schemas.microsoft.com/office/drawing/2014/main" id="{44CBD2D7-7EE2-430E-994A-40DE964D758C}"/>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8" name="Freeform 2890">
                  <a:extLst>
                    <a:ext uri="{FF2B5EF4-FFF2-40B4-BE49-F238E27FC236}">
                      <a16:creationId xmlns:a16="http://schemas.microsoft.com/office/drawing/2014/main" id="{74F7FA86-A357-4527-88AF-59379042A17F}"/>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9" name="Freeform 2891">
                  <a:extLst>
                    <a:ext uri="{FF2B5EF4-FFF2-40B4-BE49-F238E27FC236}">
                      <a16:creationId xmlns:a16="http://schemas.microsoft.com/office/drawing/2014/main" id="{39B52231-AF8D-4B0A-BE8F-6C65B64F8A91}"/>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0" name="Freeform 2892">
                  <a:extLst>
                    <a:ext uri="{FF2B5EF4-FFF2-40B4-BE49-F238E27FC236}">
                      <a16:creationId xmlns:a16="http://schemas.microsoft.com/office/drawing/2014/main" id="{A71D6B50-293D-40ED-80A3-CC0C9CF3FEF8}"/>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1" name="Freeform 2893">
                  <a:extLst>
                    <a:ext uri="{FF2B5EF4-FFF2-40B4-BE49-F238E27FC236}">
                      <a16:creationId xmlns:a16="http://schemas.microsoft.com/office/drawing/2014/main" id="{744B848B-5404-4F6E-A488-803BC934A534}"/>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2" name="Freeform 2894">
                  <a:extLst>
                    <a:ext uri="{FF2B5EF4-FFF2-40B4-BE49-F238E27FC236}">
                      <a16:creationId xmlns:a16="http://schemas.microsoft.com/office/drawing/2014/main" id="{A233DBEF-45EC-4378-9E12-10C4D46DFA59}"/>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3" name="Freeform 2895">
                  <a:extLst>
                    <a:ext uri="{FF2B5EF4-FFF2-40B4-BE49-F238E27FC236}">
                      <a16:creationId xmlns:a16="http://schemas.microsoft.com/office/drawing/2014/main" id="{B18B236F-5993-4150-B0C9-6B0BA6DDD38A}"/>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4" name="Freeform 2896">
                  <a:extLst>
                    <a:ext uri="{FF2B5EF4-FFF2-40B4-BE49-F238E27FC236}">
                      <a16:creationId xmlns:a16="http://schemas.microsoft.com/office/drawing/2014/main" id="{F966A444-6BD5-4BFE-854C-0B3708480B04}"/>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5" name="Freeform 2897">
                  <a:extLst>
                    <a:ext uri="{FF2B5EF4-FFF2-40B4-BE49-F238E27FC236}">
                      <a16:creationId xmlns:a16="http://schemas.microsoft.com/office/drawing/2014/main" id="{8CD47B4F-118A-4E82-B175-FDD37051A285}"/>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6" name="Freeform 2898">
                  <a:extLst>
                    <a:ext uri="{FF2B5EF4-FFF2-40B4-BE49-F238E27FC236}">
                      <a16:creationId xmlns:a16="http://schemas.microsoft.com/office/drawing/2014/main" id="{8C6DCFBD-E7FD-41BF-A7F4-0B1E86469D97}"/>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7" name="Freeform 2899">
                  <a:extLst>
                    <a:ext uri="{FF2B5EF4-FFF2-40B4-BE49-F238E27FC236}">
                      <a16:creationId xmlns:a16="http://schemas.microsoft.com/office/drawing/2014/main" id="{9118E538-DD17-4ACE-AD4C-0F4191D4133D}"/>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8" name="Freeform 2900">
                  <a:extLst>
                    <a:ext uri="{FF2B5EF4-FFF2-40B4-BE49-F238E27FC236}">
                      <a16:creationId xmlns:a16="http://schemas.microsoft.com/office/drawing/2014/main" id="{DFBA9816-9F48-4889-86F4-F2CA953B0CB2}"/>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9" name="Freeform 2901">
                  <a:extLst>
                    <a:ext uri="{FF2B5EF4-FFF2-40B4-BE49-F238E27FC236}">
                      <a16:creationId xmlns:a16="http://schemas.microsoft.com/office/drawing/2014/main" id="{2A61D0EC-ED0B-4ED4-9586-9490EDAB2A99}"/>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0" name="Freeform 2902">
                  <a:extLst>
                    <a:ext uri="{FF2B5EF4-FFF2-40B4-BE49-F238E27FC236}">
                      <a16:creationId xmlns:a16="http://schemas.microsoft.com/office/drawing/2014/main" id="{59EDA628-987B-4C71-B489-035DF1B00522}"/>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1" name="Freeform 2903">
                  <a:extLst>
                    <a:ext uri="{FF2B5EF4-FFF2-40B4-BE49-F238E27FC236}">
                      <a16:creationId xmlns:a16="http://schemas.microsoft.com/office/drawing/2014/main" id="{CCCCDDD5-099E-4A57-B572-534771EE8B98}"/>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2" name="Freeform 2904">
                  <a:extLst>
                    <a:ext uri="{FF2B5EF4-FFF2-40B4-BE49-F238E27FC236}">
                      <a16:creationId xmlns:a16="http://schemas.microsoft.com/office/drawing/2014/main" id="{37214168-E038-4BFA-8CD2-73D1A7811AFF}"/>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3" name="Freeform 2905">
                  <a:extLst>
                    <a:ext uri="{FF2B5EF4-FFF2-40B4-BE49-F238E27FC236}">
                      <a16:creationId xmlns:a16="http://schemas.microsoft.com/office/drawing/2014/main" id="{47692CA4-6C7B-4245-9AD3-4AE8872834F6}"/>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4" name="Freeform 2906">
                  <a:extLst>
                    <a:ext uri="{FF2B5EF4-FFF2-40B4-BE49-F238E27FC236}">
                      <a16:creationId xmlns:a16="http://schemas.microsoft.com/office/drawing/2014/main" id="{76060662-9562-4638-A4DF-6E8B5ACA98DB}"/>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5" name="Freeform 2907">
                  <a:extLst>
                    <a:ext uri="{FF2B5EF4-FFF2-40B4-BE49-F238E27FC236}">
                      <a16:creationId xmlns:a16="http://schemas.microsoft.com/office/drawing/2014/main" id="{0B5F216C-9AF6-42CC-9017-3B43B1AA5B22}"/>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6" name="Freeform 2908">
                  <a:extLst>
                    <a:ext uri="{FF2B5EF4-FFF2-40B4-BE49-F238E27FC236}">
                      <a16:creationId xmlns:a16="http://schemas.microsoft.com/office/drawing/2014/main" id="{03AF4C67-EABC-40E8-A97E-3D48F449B194}"/>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7" name="Freeform 2909">
                  <a:extLst>
                    <a:ext uri="{FF2B5EF4-FFF2-40B4-BE49-F238E27FC236}">
                      <a16:creationId xmlns:a16="http://schemas.microsoft.com/office/drawing/2014/main" id="{3C07D1E8-B0CD-4382-8A4D-A6E068295428}"/>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8" name="Freeform 2910">
                  <a:extLst>
                    <a:ext uri="{FF2B5EF4-FFF2-40B4-BE49-F238E27FC236}">
                      <a16:creationId xmlns:a16="http://schemas.microsoft.com/office/drawing/2014/main" id="{A19E7CB2-0448-4BD0-AF14-9CC20E1B7B0C}"/>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9" name="Freeform 2911">
                  <a:extLst>
                    <a:ext uri="{FF2B5EF4-FFF2-40B4-BE49-F238E27FC236}">
                      <a16:creationId xmlns:a16="http://schemas.microsoft.com/office/drawing/2014/main" id="{0DFCF8D2-5629-4D37-BFC1-FC3A3ECD8EEF}"/>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0" name="Freeform 2912">
                  <a:extLst>
                    <a:ext uri="{FF2B5EF4-FFF2-40B4-BE49-F238E27FC236}">
                      <a16:creationId xmlns:a16="http://schemas.microsoft.com/office/drawing/2014/main" id="{3541C894-95E8-48F4-8740-D351A4196A6D}"/>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1" name="Freeform 2913">
                  <a:extLst>
                    <a:ext uri="{FF2B5EF4-FFF2-40B4-BE49-F238E27FC236}">
                      <a16:creationId xmlns:a16="http://schemas.microsoft.com/office/drawing/2014/main" id="{7EE882C4-5621-46BE-BA41-C066FB027768}"/>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2" name="Freeform 2914">
                  <a:extLst>
                    <a:ext uri="{FF2B5EF4-FFF2-40B4-BE49-F238E27FC236}">
                      <a16:creationId xmlns:a16="http://schemas.microsoft.com/office/drawing/2014/main" id="{092D1AB0-C604-493F-A5BB-901777E4C3C8}"/>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3" name="Freeform 2915">
                  <a:extLst>
                    <a:ext uri="{FF2B5EF4-FFF2-40B4-BE49-F238E27FC236}">
                      <a16:creationId xmlns:a16="http://schemas.microsoft.com/office/drawing/2014/main" id="{9CC0A396-DC3B-4240-8729-65FE2E685375}"/>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4" name="Freeform 2916">
                  <a:extLst>
                    <a:ext uri="{FF2B5EF4-FFF2-40B4-BE49-F238E27FC236}">
                      <a16:creationId xmlns:a16="http://schemas.microsoft.com/office/drawing/2014/main" id="{0D48134E-D58D-439B-8DF2-F7846190D68E}"/>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5" name="Freeform 2917">
                  <a:extLst>
                    <a:ext uri="{FF2B5EF4-FFF2-40B4-BE49-F238E27FC236}">
                      <a16:creationId xmlns:a16="http://schemas.microsoft.com/office/drawing/2014/main" id="{3BCB22A4-08F9-42AF-B8B3-F94A9E82095B}"/>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6" name="Freeform 2918">
                  <a:extLst>
                    <a:ext uri="{FF2B5EF4-FFF2-40B4-BE49-F238E27FC236}">
                      <a16:creationId xmlns:a16="http://schemas.microsoft.com/office/drawing/2014/main" id="{E3555826-6654-4919-A959-8EF1DD73630A}"/>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7" name="Freeform 2919">
                  <a:extLst>
                    <a:ext uri="{FF2B5EF4-FFF2-40B4-BE49-F238E27FC236}">
                      <a16:creationId xmlns:a16="http://schemas.microsoft.com/office/drawing/2014/main" id="{704CEA4C-754A-485F-A29B-BCD585A14127}"/>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8" name="Freeform 2920">
                  <a:extLst>
                    <a:ext uri="{FF2B5EF4-FFF2-40B4-BE49-F238E27FC236}">
                      <a16:creationId xmlns:a16="http://schemas.microsoft.com/office/drawing/2014/main" id="{877AE399-8EE7-4C24-8E0E-DFE3D32DC28D}"/>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9" name="Freeform 2921">
                  <a:extLst>
                    <a:ext uri="{FF2B5EF4-FFF2-40B4-BE49-F238E27FC236}">
                      <a16:creationId xmlns:a16="http://schemas.microsoft.com/office/drawing/2014/main" id="{F38E06B0-E31A-4345-AD5B-FBC3CD858CE9}"/>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0" name="Freeform 2922">
                  <a:extLst>
                    <a:ext uri="{FF2B5EF4-FFF2-40B4-BE49-F238E27FC236}">
                      <a16:creationId xmlns:a16="http://schemas.microsoft.com/office/drawing/2014/main" id="{6ADE6729-9EAF-4CF2-9658-C2289B155470}"/>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1" name="Freeform 2923">
                  <a:extLst>
                    <a:ext uri="{FF2B5EF4-FFF2-40B4-BE49-F238E27FC236}">
                      <a16:creationId xmlns:a16="http://schemas.microsoft.com/office/drawing/2014/main" id="{012A1849-B1BD-4AA6-AFE4-2DA5CD701FE1}"/>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2" name="Freeform 2924">
                  <a:extLst>
                    <a:ext uri="{FF2B5EF4-FFF2-40B4-BE49-F238E27FC236}">
                      <a16:creationId xmlns:a16="http://schemas.microsoft.com/office/drawing/2014/main" id="{5B3FF4FE-4EB7-4366-88CF-A7D52BA057A2}"/>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3" name="Freeform 2925">
                  <a:extLst>
                    <a:ext uri="{FF2B5EF4-FFF2-40B4-BE49-F238E27FC236}">
                      <a16:creationId xmlns:a16="http://schemas.microsoft.com/office/drawing/2014/main" id="{2B2471D7-0560-4C66-83F4-98174BC089E5}"/>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4" name="Freeform 2926">
                  <a:extLst>
                    <a:ext uri="{FF2B5EF4-FFF2-40B4-BE49-F238E27FC236}">
                      <a16:creationId xmlns:a16="http://schemas.microsoft.com/office/drawing/2014/main" id="{C3A1BEA2-FDD1-4248-AB2A-94E8EBAFB7AB}"/>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5" name="Freeform 2927">
                  <a:extLst>
                    <a:ext uri="{FF2B5EF4-FFF2-40B4-BE49-F238E27FC236}">
                      <a16:creationId xmlns:a16="http://schemas.microsoft.com/office/drawing/2014/main" id="{A50B84CD-B432-4B20-81E1-756D589A689B}"/>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6" name="Freeform 2928">
                  <a:extLst>
                    <a:ext uri="{FF2B5EF4-FFF2-40B4-BE49-F238E27FC236}">
                      <a16:creationId xmlns:a16="http://schemas.microsoft.com/office/drawing/2014/main" id="{AFD0F76F-AF59-411B-8099-3DD060A244E5}"/>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7" name="Freeform 2929">
                  <a:extLst>
                    <a:ext uri="{FF2B5EF4-FFF2-40B4-BE49-F238E27FC236}">
                      <a16:creationId xmlns:a16="http://schemas.microsoft.com/office/drawing/2014/main" id="{2A0965EB-9709-4DE6-8435-EE8CA7AFD408}"/>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8" name="Freeform 2930">
                  <a:extLst>
                    <a:ext uri="{FF2B5EF4-FFF2-40B4-BE49-F238E27FC236}">
                      <a16:creationId xmlns:a16="http://schemas.microsoft.com/office/drawing/2014/main" id="{26D29902-C81A-479E-969B-3504CD4C3CBC}"/>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9" name="Freeform 2931">
                  <a:extLst>
                    <a:ext uri="{FF2B5EF4-FFF2-40B4-BE49-F238E27FC236}">
                      <a16:creationId xmlns:a16="http://schemas.microsoft.com/office/drawing/2014/main" id="{CBC54459-06E9-49D2-96ED-9C5C22243D5E}"/>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0" name="Freeform 2932">
                  <a:extLst>
                    <a:ext uri="{FF2B5EF4-FFF2-40B4-BE49-F238E27FC236}">
                      <a16:creationId xmlns:a16="http://schemas.microsoft.com/office/drawing/2014/main" id="{F62FAF95-14CD-43E3-A164-90ED6128620D}"/>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1" name="Freeform 2933">
                  <a:extLst>
                    <a:ext uri="{FF2B5EF4-FFF2-40B4-BE49-F238E27FC236}">
                      <a16:creationId xmlns:a16="http://schemas.microsoft.com/office/drawing/2014/main" id="{C93C6AC9-DCA1-46C2-9C37-8E84AC1B93B5}"/>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2" name="Freeform 2934">
                  <a:extLst>
                    <a:ext uri="{FF2B5EF4-FFF2-40B4-BE49-F238E27FC236}">
                      <a16:creationId xmlns:a16="http://schemas.microsoft.com/office/drawing/2014/main" id="{4CA6C131-8FCA-4FDC-8ACF-C3805BB9ACEC}"/>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3" name="Freeform 2935">
                  <a:extLst>
                    <a:ext uri="{FF2B5EF4-FFF2-40B4-BE49-F238E27FC236}">
                      <a16:creationId xmlns:a16="http://schemas.microsoft.com/office/drawing/2014/main" id="{1E3A3844-1D11-4927-921A-97080763BBE9}"/>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4" name="Freeform 2936">
                  <a:extLst>
                    <a:ext uri="{FF2B5EF4-FFF2-40B4-BE49-F238E27FC236}">
                      <a16:creationId xmlns:a16="http://schemas.microsoft.com/office/drawing/2014/main" id="{97F074E1-C9E4-4FCF-AE52-C5D503ABA352}"/>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5" name="Freeform 2937">
                  <a:extLst>
                    <a:ext uri="{FF2B5EF4-FFF2-40B4-BE49-F238E27FC236}">
                      <a16:creationId xmlns:a16="http://schemas.microsoft.com/office/drawing/2014/main" id="{A0CA9824-8EAF-4A26-84C8-8C8768EC61A8}"/>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6" name="Freeform 2938">
                  <a:extLst>
                    <a:ext uri="{FF2B5EF4-FFF2-40B4-BE49-F238E27FC236}">
                      <a16:creationId xmlns:a16="http://schemas.microsoft.com/office/drawing/2014/main" id="{8E17FF49-7B04-4D40-9BEB-C6AA9C88752A}"/>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7" name="Freeform 2939">
                  <a:extLst>
                    <a:ext uri="{FF2B5EF4-FFF2-40B4-BE49-F238E27FC236}">
                      <a16:creationId xmlns:a16="http://schemas.microsoft.com/office/drawing/2014/main" id="{B66DDE73-9B06-4387-9B98-1D5D74BB2B54}"/>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8" name="Freeform 2940">
                  <a:extLst>
                    <a:ext uri="{FF2B5EF4-FFF2-40B4-BE49-F238E27FC236}">
                      <a16:creationId xmlns:a16="http://schemas.microsoft.com/office/drawing/2014/main" id="{ECDA3E20-5AF3-4BF9-AA1C-DA9408AB7539}"/>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9" name="Freeform 2941">
                  <a:extLst>
                    <a:ext uri="{FF2B5EF4-FFF2-40B4-BE49-F238E27FC236}">
                      <a16:creationId xmlns:a16="http://schemas.microsoft.com/office/drawing/2014/main" id="{46C4F89E-1E1B-4DE9-ABA8-A540A72004FA}"/>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60" name="Freeform 2942">
                  <a:extLst>
                    <a:ext uri="{FF2B5EF4-FFF2-40B4-BE49-F238E27FC236}">
                      <a16:creationId xmlns:a16="http://schemas.microsoft.com/office/drawing/2014/main" id="{5845C1A7-CDA0-49D7-839F-DE007A8B0724}"/>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051" name="Freeform 2943">
                <a:extLst>
                  <a:ext uri="{FF2B5EF4-FFF2-40B4-BE49-F238E27FC236}">
                    <a16:creationId xmlns:a16="http://schemas.microsoft.com/office/drawing/2014/main" id="{3D3CFF95-B7D7-4D4E-961E-65DEE79BD1F6}"/>
                  </a:ext>
                </a:extLst>
              </p:cNvPr>
              <p:cNvSpPr>
                <a:spLocks noChangeAspect="1"/>
              </p:cNvSpPr>
              <p:nvPr/>
            </p:nvSpPr>
            <p:spPr bwMode="auto">
              <a:xfrm>
                <a:off x="514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2" name="Freeform 2944">
                <a:extLst>
                  <a:ext uri="{FF2B5EF4-FFF2-40B4-BE49-F238E27FC236}">
                    <a16:creationId xmlns:a16="http://schemas.microsoft.com/office/drawing/2014/main" id="{35031610-5BCF-4AFC-9144-0E8AE842E981}"/>
                  </a:ext>
                </a:extLst>
              </p:cNvPr>
              <p:cNvSpPr>
                <a:spLocks noChangeAspect="1"/>
              </p:cNvSpPr>
              <p:nvPr/>
            </p:nvSpPr>
            <p:spPr bwMode="auto">
              <a:xfrm>
                <a:off x="5152"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3" name="Freeform 2945">
                <a:extLst>
                  <a:ext uri="{FF2B5EF4-FFF2-40B4-BE49-F238E27FC236}">
                    <a16:creationId xmlns:a16="http://schemas.microsoft.com/office/drawing/2014/main" id="{F899E0FC-75D2-447D-A04D-CBC65A913CC4}"/>
                  </a:ext>
                </a:extLst>
              </p:cNvPr>
              <p:cNvSpPr>
                <a:spLocks noChangeAspect="1"/>
              </p:cNvSpPr>
              <p:nvPr/>
            </p:nvSpPr>
            <p:spPr bwMode="auto">
              <a:xfrm>
                <a:off x="5155"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4" name="Freeform 2946">
                <a:extLst>
                  <a:ext uri="{FF2B5EF4-FFF2-40B4-BE49-F238E27FC236}">
                    <a16:creationId xmlns:a16="http://schemas.microsoft.com/office/drawing/2014/main" id="{7D558CF5-6AB4-4E85-96FD-A477064B99CF}"/>
                  </a:ext>
                </a:extLst>
              </p:cNvPr>
              <p:cNvSpPr>
                <a:spLocks noChangeAspect="1"/>
              </p:cNvSpPr>
              <p:nvPr/>
            </p:nvSpPr>
            <p:spPr bwMode="auto">
              <a:xfrm>
                <a:off x="5159" y="213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5" name="Freeform 2947">
                <a:extLst>
                  <a:ext uri="{FF2B5EF4-FFF2-40B4-BE49-F238E27FC236}">
                    <a16:creationId xmlns:a16="http://schemas.microsoft.com/office/drawing/2014/main" id="{C8F2CDA6-B0F3-4EB7-A99B-7CB9E2E56ECC}"/>
                  </a:ext>
                </a:extLst>
              </p:cNvPr>
              <p:cNvSpPr>
                <a:spLocks noChangeAspect="1"/>
              </p:cNvSpPr>
              <p:nvPr/>
            </p:nvSpPr>
            <p:spPr bwMode="auto">
              <a:xfrm>
                <a:off x="5159"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6" name="Freeform 2948">
                <a:extLst>
                  <a:ext uri="{FF2B5EF4-FFF2-40B4-BE49-F238E27FC236}">
                    <a16:creationId xmlns:a16="http://schemas.microsoft.com/office/drawing/2014/main" id="{B50CBF85-8676-46BB-89BE-18429394447D}"/>
                  </a:ext>
                </a:extLst>
              </p:cNvPr>
              <p:cNvSpPr>
                <a:spLocks noChangeAspect="1"/>
              </p:cNvSpPr>
              <p:nvPr/>
            </p:nvSpPr>
            <p:spPr bwMode="auto">
              <a:xfrm>
                <a:off x="5162"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7" name="Freeform 2949">
                <a:extLst>
                  <a:ext uri="{FF2B5EF4-FFF2-40B4-BE49-F238E27FC236}">
                    <a16:creationId xmlns:a16="http://schemas.microsoft.com/office/drawing/2014/main" id="{744A08A8-688E-4F81-A08A-BCB89C89AF89}"/>
                  </a:ext>
                </a:extLst>
              </p:cNvPr>
              <p:cNvSpPr>
                <a:spLocks noChangeAspect="1"/>
              </p:cNvSpPr>
              <p:nvPr/>
            </p:nvSpPr>
            <p:spPr bwMode="auto">
              <a:xfrm>
                <a:off x="5166"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8" name="Freeform 2950">
                <a:extLst>
                  <a:ext uri="{FF2B5EF4-FFF2-40B4-BE49-F238E27FC236}">
                    <a16:creationId xmlns:a16="http://schemas.microsoft.com/office/drawing/2014/main" id="{DE02945E-3311-48C1-B337-C26301C73473}"/>
                  </a:ext>
                </a:extLst>
              </p:cNvPr>
              <p:cNvSpPr>
                <a:spLocks noChangeAspect="1"/>
              </p:cNvSpPr>
              <p:nvPr/>
            </p:nvSpPr>
            <p:spPr bwMode="auto">
              <a:xfrm>
                <a:off x="5169"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9" name="Freeform 2951">
                <a:extLst>
                  <a:ext uri="{FF2B5EF4-FFF2-40B4-BE49-F238E27FC236}">
                    <a16:creationId xmlns:a16="http://schemas.microsoft.com/office/drawing/2014/main" id="{8881C7C3-3234-45E9-907A-9B6BFEC8DB87}"/>
                  </a:ext>
                </a:extLst>
              </p:cNvPr>
              <p:cNvSpPr>
                <a:spLocks noChangeAspect="1"/>
              </p:cNvSpPr>
              <p:nvPr/>
            </p:nvSpPr>
            <p:spPr bwMode="auto">
              <a:xfrm>
                <a:off x="5169" y="196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0" name="Freeform 2952">
                <a:extLst>
                  <a:ext uri="{FF2B5EF4-FFF2-40B4-BE49-F238E27FC236}">
                    <a16:creationId xmlns:a16="http://schemas.microsoft.com/office/drawing/2014/main" id="{4982A40F-FB2E-41D7-85D7-70E57A614C82}"/>
                  </a:ext>
                </a:extLst>
              </p:cNvPr>
              <p:cNvSpPr>
                <a:spLocks noChangeAspect="1"/>
              </p:cNvSpPr>
              <p:nvPr/>
            </p:nvSpPr>
            <p:spPr bwMode="auto">
              <a:xfrm>
                <a:off x="5172" y="21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grpSp>
        <p:nvGrpSpPr>
          <p:cNvPr id="1261" name="Group 2958">
            <a:extLst>
              <a:ext uri="{FF2B5EF4-FFF2-40B4-BE49-F238E27FC236}">
                <a16:creationId xmlns:a16="http://schemas.microsoft.com/office/drawing/2014/main" id="{9C32B1C2-61FF-4E20-AFA4-98E323F6C582}"/>
              </a:ext>
            </a:extLst>
          </p:cNvPr>
          <p:cNvGrpSpPr>
            <a:grpSpLocks/>
          </p:cNvGrpSpPr>
          <p:nvPr/>
        </p:nvGrpSpPr>
        <p:grpSpPr bwMode="auto">
          <a:xfrm>
            <a:off x="8181976" y="2189164"/>
            <a:ext cx="1876425" cy="4059237"/>
            <a:chOff x="4194" y="1379"/>
            <a:chExt cx="1182" cy="2557"/>
          </a:xfrm>
        </p:grpSpPr>
        <p:sp>
          <p:nvSpPr>
            <p:cNvPr id="1262" name="Text Box 2959">
              <a:extLst>
                <a:ext uri="{FF2B5EF4-FFF2-40B4-BE49-F238E27FC236}">
                  <a16:creationId xmlns:a16="http://schemas.microsoft.com/office/drawing/2014/main" id="{E6534340-295D-4D2D-8548-C71B46DC34E5}"/>
                </a:ext>
              </a:extLst>
            </p:cNvPr>
            <p:cNvSpPr txBox="1">
              <a:spLocks noChangeArrowheads="1"/>
            </p:cNvSpPr>
            <p:nvPr/>
          </p:nvSpPr>
          <p:spPr bwMode="auto">
            <a:xfrm>
              <a:off x="4272" y="3724"/>
              <a:ext cx="110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Q (z) = a Q (x) + b</a:t>
              </a:r>
            </a:p>
          </p:txBody>
        </p:sp>
        <p:grpSp>
          <p:nvGrpSpPr>
            <p:cNvPr id="1263" name="Group 2960">
              <a:extLst>
                <a:ext uri="{FF2B5EF4-FFF2-40B4-BE49-F238E27FC236}">
                  <a16:creationId xmlns:a16="http://schemas.microsoft.com/office/drawing/2014/main" id="{2D613713-0622-4CCB-B114-93DE83488A1D}"/>
                </a:ext>
              </a:extLst>
            </p:cNvPr>
            <p:cNvGrpSpPr>
              <a:grpSpLocks/>
            </p:cNvGrpSpPr>
            <p:nvPr/>
          </p:nvGrpSpPr>
          <p:grpSpPr bwMode="auto">
            <a:xfrm>
              <a:off x="4194" y="1379"/>
              <a:ext cx="1070" cy="1024"/>
              <a:chOff x="4190" y="1447"/>
              <a:chExt cx="1070" cy="1024"/>
            </a:xfrm>
          </p:grpSpPr>
          <p:sp>
            <p:nvSpPr>
              <p:cNvPr id="1264" name="Rectangle 2961">
                <a:extLst>
                  <a:ext uri="{FF2B5EF4-FFF2-40B4-BE49-F238E27FC236}">
                    <a16:creationId xmlns:a16="http://schemas.microsoft.com/office/drawing/2014/main" id="{8F3044AD-2E62-4716-86F9-BCF27A91063B}"/>
                  </a:ext>
                </a:extLst>
              </p:cNvPr>
              <p:cNvSpPr>
                <a:spLocks noChangeArrowheads="1"/>
              </p:cNvSpPr>
              <p:nvPr/>
            </p:nvSpPr>
            <p:spPr bwMode="auto">
              <a:xfrm>
                <a:off x="4204" y="2235"/>
                <a:ext cx="1056" cy="233"/>
              </a:xfrm>
              <a:prstGeom prst="rect">
                <a:avLst/>
              </a:prstGeom>
              <a:solidFill>
                <a:schemeClr val="accent1">
                  <a:lumMod val="40000"/>
                  <a:lumOff val="60000"/>
                  <a:alpha val="50195"/>
                </a:schemeClr>
              </a:solidFill>
              <a:ln>
                <a:noFill/>
              </a:ln>
              <a:effectLst/>
              <a:extLs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1265" name="Text Box 2962">
                <a:extLst>
                  <a:ext uri="{FF2B5EF4-FFF2-40B4-BE49-F238E27FC236}">
                    <a16:creationId xmlns:a16="http://schemas.microsoft.com/office/drawing/2014/main" id="{D27A76B2-82B9-4BEC-8E95-F7DCADC4DCE5}"/>
                  </a:ext>
                </a:extLst>
              </p:cNvPr>
              <p:cNvSpPr txBox="1">
                <a:spLocks noChangeArrowheads="1"/>
              </p:cNvSpPr>
              <p:nvPr/>
            </p:nvSpPr>
            <p:spPr bwMode="auto">
              <a:xfrm>
                <a:off x="4204" y="2279"/>
                <a:ext cx="1008" cy="192"/>
              </a:xfrm>
              <a:prstGeom prst="rect">
                <a:avLst/>
              </a:prstGeom>
              <a:solidFill>
                <a:schemeClr val="accent1">
                  <a:lumMod val="20000"/>
                  <a:lumOff val="80000"/>
                  <a:alpha val="50195"/>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A %</a:t>
                </a:r>
                <a:endParaRPr lang="fr-FR" altLang="fr-FR" sz="1600" dirty="0"/>
              </a:p>
            </p:txBody>
          </p:sp>
          <p:sp>
            <p:nvSpPr>
              <p:cNvPr id="1266" name="Line 2963">
                <a:extLst>
                  <a:ext uri="{FF2B5EF4-FFF2-40B4-BE49-F238E27FC236}">
                    <a16:creationId xmlns:a16="http://schemas.microsoft.com/office/drawing/2014/main" id="{CCF1B6AE-8EA7-4215-A9E6-DC2F6882FBDA}"/>
                  </a:ext>
                </a:extLst>
              </p:cNvPr>
              <p:cNvSpPr>
                <a:spLocks noChangeShapeType="1"/>
              </p:cNvSpPr>
              <p:nvPr/>
            </p:nvSpPr>
            <p:spPr bwMode="auto">
              <a:xfrm flipV="1">
                <a:off x="4190" y="2228"/>
                <a:ext cx="105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BE"/>
              </a:p>
            </p:txBody>
          </p:sp>
          <p:sp>
            <p:nvSpPr>
              <p:cNvPr id="1267" name="Text Box 2964">
                <a:extLst>
                  <a:ext uri="{FF2B5EF4-FFF2-40B4-BE49-F238E27FC236}">
                    <a16:creationId xmlns:a16="http://schemas.microsoft.com/office/drawing/2014/main" id="{971EF917-A52A-4D82-BACE-ED9C6BD5C837}"/>
                  </a:ext>
                </a:extLst>
              </p:cNvPr>
              <p:cNvSpPr txBox="1">
                <a:spLocks noChangeArrowheads="1"/>
              </p:cNvSpPr>
              <p:nvPr/>
            </p:nvSpPr>
            <p:spPr bwMode="auto">
              <a:xfrm>
                <a:off x="4197" y="1447"/>
                <a:ext cx="1056" cy="769"/>
              </a:xfrm>
              <a:prstGeom prst="rect">
                <a:avLst/>
              </a:prstGeom>
              <a:solidFill>
                <a:schemeClr val="accent1">
                  <a:lumMod val="60000"/>
                  <a:lumOff val="40000"/>
                  <a:alpha val="49000"/>
                </a:schemeClr>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1400" b="1" dirty="0"/>
                  <a:t>100 % - A %</a:t>
                </a:r>
                <a:br>
                  <a:rPr lang="fr-FR" altLang="fr-FR" sz="1200" b="1" dirty="0"/>
                </a:br>
                <a:endParaRPr lang="fr-FR" altLang="fr-FR" sz="1200" b="1" dirty="0"/>
              </a:p>
              <a:p>
                <a:endParaRPr lang="fr-FR" altLang="fr-FR" sz="1600" dirty="0"/>
              </a:p>
              <a:p>
                <a:endParaRPr lang="fr-FR" altLang="fr-FR" sz="1600" dirty="0"/>
              </a:p>
            </p:txBody>
          </p:sp>
        </p:grpSp>
      </p:grpSp>
    </p:spTree>
    <p:extLst>
      <p:ext uri="{BB962C8B-B14F-4D97-AF65-F5344CB8AC3E}">
        <p14:creationId xmlns:p14="http://schemas.microsoft.com/office/powerpoint/2010/main" val="99322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25"/>
                                        </p:tgtEl>
                                        <p:attrNameLst>
                                          <p:attrName>style.visibility</p:attrName>
                                        </p:attrNameLst>
                                      </p:cBhvr>
                                      <p:to>
                                        <p:strVal val="visible"/>
                                      </p:to>
                                    </p:set>
                                    <p:animEffect transition="in" filter="wipe(up)">
                                      <p:cBhvr>
                                        <p:cTn id="11" dur="500"/>
                                        <p:tgtEl>
                                          <p:spTgt spid="4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40"/>
                                        </p:tgtEl>
                                        <p:attrNameLst>
                                          <p:attrName>style.visibility</p:attrName>
                                        </p:attrNameLst>
                                      </p:cBhvr>
                                      <p:to>
                                        <p:strVal val="visible"/>
                                      </p:to>
                                    </p:set>
                                    <p:animEffect transition="in" filter="wipe(up)">
                                      <p:cBhvr>
                                        <p:cTn id="16" dur="500"/>
                                        <p:tgtEl>
                                          <p:spTgt spid="8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47"/>
                                        </p:tgtEl>
                                        <p:attrNameLst>
                                          <p:attrName>style.visibility</p:attrName>
                                        </p:attrNameLst>
                                      </p:cBhvr>
                                      <p:to>
                                        <p:strVal val="visible"/>
                                      </p:to>
                                    </p:set>
                                    <p:animEffect transition="in" filter="wipe(up)">
                                      <p:cBhvr>
                                        <p:cTn id="21" dur="500"/>
                                        <p:tgtEl>
                                          <p:spTgt spid="8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1"/>
                                        </p:tgtEl>
                                        <p:attrNameLst>
                                          <p:attrName>style.visibility</p:attrName>
                                        </p:attrNameLst>
                                      </p:cBhvr>
                                      <p:to>
                                        <p:strVal val="visible"/>
                                      </p:to>
                                    </p:set>
                                    <p:animEffect transition="in" filter="wipe(up)">
                                      <p:cBhvr>
                                        <p:cTn id="26" dur="500"/>
                                        <p:tgtEl>
                                          <p:spTgt spid="1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8330F2-1E17-401D-B446-A08F59A5CB52}"/>
              </a:ext>
            </a:extLst>
          </p:cNvPr>
          <p:cNvSpPr>
            <a:spLocks noGrp="1"/>
          </p:cNvSpPr>
          <p:nvPr>
            <p:ph type="title"/>
          </p:nvPr>
        </p:nvSpPr>
        <p:spPr/>
        <p:txBody>
          <a:bodyPr/>
          <a:lstStyle/>
          <a:p>
            <a:r>
              <a:rPr lang="fr-BE" dirty="0"/>
              <a:t>Statistique descriptive – Paramètres statistiques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FA317E0-E423-493E-ADCE-99860DF09432}"/>
                  </a:ext>
                </a:extLst>
              </p:cNvPr>
              <p:cNvSpPr>
                <a:spLocks noGrp="1"/>
              </p:cNvSpPr>
              <p:nvPr>
                <p:ph idx="1"/>
              </p:nvPr>
            </p:nvSpPr>
            <p:spPr/>
            <p:txBody>
              <a:bodyPr>
                <a:normAutofit lnSpcReduction="10000"/>
              </a:bodyPr>
              <a:lstStyle/>
              <a:p>
                <a:r>
                  <a:rPr lang="fr-BE" b="1" dirty="0"/>
                  <a:t>Etendue :   </a:t>
                </a:r>
                <a14:m>
                  <m:oMath xmlns:m="http://schemas.openxmlformats.org/officeDocument/2006/math">
                    <m:r>
                      <a:rPr lang="fr-BE" b="1" i="1" smtClean="0">
                        <a:latin typeface="Cambria Math" panose="02040503050406030204" pitchFamily="18" charset="0"/>
                      </a:rPr>
                      <m:t>𝑹</m:t>
                    </m:r>
                    <m:r>
                      <a:rPr lang="fr-BE" b="1" i="1" smtClean="0">
                        <a:latin typeface="Cambria Math" panose="02040503050406030204" pitchFamily="18" charset="0"/>
                      </a:rPr>
                      <m:t>=</m:t>
                    </m:r>
                    <m:sSub>
                      <m:sSubPr>
                        <m:ctrlPr>
                          <a:rPr lang="fr-BE" b="1" i="1" smtClean="0">
                            <a:latin typeface="Cambria Math" panose="02040503050406030204" pitchFamily="18" charset="0"/>
                          </a:rPr>
                        </m:ctrlPr>
                      </m:sSubPr>
                      <m:e>
                        <m:r>
                          <a:rPr lang="fr-BE" b="1" i="1" smtClean="0">
                            <a:latin typeface="Cambria Math" panose="02040503050406030204" pitchFamily="18" charset="0"/>
                          </a:rPr>
                          <m:t>𝒙</m:t>
                        </m:r>
                      </m:e>
                      <m:sub>
                        <m:r>
                          <a:rPr lang="fr-BE" b="1" i="1" smtClean="0">
                            <a:latin typeface="Cambria Math" panose="02040503050406030204" pitchFamily="18" charset="0"/>
                          </a:rPr>
                          <m:t>𝒎𝒂𝒙</m:t>
                        </m:r>
                      </m:sub>
                    </m:sSub>
                    <m:r>
                      <a:rPr lang="fr-BE" b="1" i="1" smtClean="0">
                        <a:latin typeface="Cambria Math" panose="02040503050406030204" pitchFamily="18" charset="0"/>
                      </a:rPr>
                      <m:t>−</m:t>
                    </m:r>
                    <m:sSub>
                      <m:sSubPr>
                        <m:ctrlPr>
                          <a:rPr lang="fr-BE" b="1" i="1" smtClean="0">
                            <a:latin typeface="Cambria Math" panose="02040503050406030204" pitchFamily="18" charset="0"/>
                          </a:rPr>
                        </m:ctrlPr>
                      </m:sSubPr>
                      <m:e>
                        <m:r>
                          <a:rPr lang="fr-BE" b="1" i="1" smtClean="0">
                            <a:latin typeface="Cambria Math" panose="02040503050406030204" pitchFamily="18" charset="0"/>
                          </a:rPr>
                          <m:t>𝒙</m:t>
                        </m:r>
                      </m:e>
                      <m:sub>
                        <m:r>
                          <a:rPr lang="fr-BE" b="1" i="1" smtClean="0">
                            <a:latin typeface="Cambria Math" panose="02040503050406030204" pitchFamily="18" charset="0"/>
                          </a:rPr>
                          <m:t>𝒎𝒊𝒏</m:t>
                        </m:r>
                      </m:sub>
                    </m:sSub>
                  </m:oMath>
                </a14:m>
                <a:endParaRPr lang="fr-BE" b="1" dirty="0"/>
              </a:p>
              <a:p>
                <a:r>
                  <a:rPr lang="en-US" b="1" dirty="0" err="1"/>
                  <a:t>Intervalle</a:t>
                </a:r>
                <a:r>
                  <a:rPr lang="en-US" b="1" dirty="0"/>
                  <a:t> interquartile : </a:t>
                </a:r>
                <a14:m>
                  <m:oMath xmlns:m="http://schemas.openxmlformats.org/officeDocument/2006/math">
                    <m:r>
                      <a:rPr lang="fr-BE" b="1" i="1" smtClean="0">
                        <a:latin typeface="Cambria Math" panose="02040503050406030204" pitchFamily="18" charset="0"/>
                      </a:rPr>
                      <m:t>𝑰𝑸</m:t>
                    </m:r>
                    <m:r>
                      <a:rPr lang="fr-BE" b="1" i="1" smtClean="0">
                        <a:latin typeface="Cambria Math" panose="02040503050406030204" pitchFamily="18" charset="0"/>
                      </a:rPr>
                      <m:t>= </m:t>
                    </m:r>
                    <m:sSub>
                      <m:sSubPr>
                        <m:ctrlPr>
                          <a:rPr lang="fr-BE" b="1" i="1" smtClean="0">
                            <a:latin typeface="Cambria Math" panose="02040503050406030204" pitchFamily="18" charset="0"/>
                          </a:rPr>
                        </m:ctrlPr>
                      </m:sSubPr>
                      <m:e>
                        <m:r>
                          <a:rPr lang="fr-BE" b="1" i="1" smtClean="0">
                            <a:latin typeface="Cambria Math" panose="02040503050406030204" pitchFamily="18" charset="0"/>
                          </a:rPr>
                          <m:t>𝑸</m:t>
                        </m:r>
                      </m:e>
                      <m:sub>
                        <m:r>
                          <a:rPr lang="fr-BE" b="1" i="1" smtClean="0">
                            <a:latin typeface="Cambria Math" panose="02040503050406030204" pitchFamily="18" charset="0"/>
                          </a:rPr>
                          <m:t>𝟑</m:t>
                        </m:r>
                      </m:sub>
                    </m:sSub>
                    <m:r>
                      <a:rPr lang="fr-BE" b="1" i="1" smtClean="0">
                        <a:latin typeface="Cambria Math" panose="02040503050406030204" pitchFamily="18" charset="0"/>
                      </a:rPr>
                      <m:t>−</m:t>
                    </m:r>
                    <m:sSub>
                      <m:sSubPr>
                        <m:ctrlPr>
                          <a:rPr lang="fr-BE" b="1" i="1" smtClean="0">
                            <a:latin typeface="Cambria Math" panose="02040503050406030204" pitchFamily="18" charset="0"/>
                          </a:rPr>
                        </m:ctrlPr>
                      </m:sSubPr>
                      <m:e>
                        <m:r>
                          <a:rPr lang="fr-BE" b="1" i="1" smtClean="0">
                            <a:latin typeface="Cambria Math" panose="02040503050406030204" pitchFamily="18" charset="0"/>
                          </a:rPr>
                          <m:t>𝑸</m:t>
                        </m:r>
                      </m:e>
                      <m:sub>
                        <m:r>
                          <a:rPr lang="fr-BE" b="1" i="1" smtClean="0">
                            <a:latin typeface="Cambria Math" panose="02040503050406030204" pitchFamily="18" charset="0"/>
                          </a:rPr>
                          <m:t>𝟏</m:t>
                        </m:r>
                      </m:sub>
                    </m:sSub>
                  </m:oMath>
                </a14:m>
                <a:endParaRPr lang="en-US" b="1" dirty="0"/>
              </a:p>
              <a:p>
                <a:r>
                  <a:rPr lang="en-US" b="1" dirty="0"/>
                  <a:t>Variance :</a:t>
                </a:r>
              </a:p>
              <a:p>
                <a:pPr marL="0" indent="0">
                  <a:buNone/>
                </a:pPr>
                <a:r>
                  <a:rPr lang="en-US" b="1" dirty="0"/>
                  <a:t>                                                 </a:t>
                </a:r>
                <a14:m>
                  <m:oMath xmlns:m="http://schemas.openxmlformats.org/officeDocument/2006/math">
                    <m:r>
                      <a:rPr lang="fr-BE" b="1" i="1" smtClean="0">
                        <a:latin typeface="Cambria Math" panose="02040503050406030204" pitchFamily="18" charset="0"/>
                      </a:rPr>
                      <m:t>𝑽</m:t>
                    </m:r>
                    <m:r>
                      <a:rPr lang="fr-BE" b="1" i="1" smtClean="0">
                        <a:latin typeface="Cambria Math" panose="02040503050406030204" pitchFamily="18" charset="0"/>
                      </a:rPr>
                      <m:t>=</m:t>
                    </m:r>
                    <m:f>
                      <m:fPr>
                        <m:ctrlPr>
                          <a:rPr lang="fr-BE" b="1" i="1" smtClean="0">
                            <a:latin typeface="Cambria Math" panose="02040503050406030204" pitchFamily="18" charset="0"/>
                          </a:rPr>
                        </m:ctrlPr>
                      </m:fPr>
                      <m:num>
                        <m:r>
                          <a:rPr lang="fr-BE" b="1" i="1" smtClean="0">
                            <a:latin typeface="Cambria Math" panose="02040503050406030204" pitchFamily="18" charset="0"/>
                          </a:rPr>
                          <m:t>𝟏</m:t>
                        </m:r>
                      </m:num>
                      <m:den>
                        <m:r>
                          <a:rPr lang="fr-BE" b="1" i="1" smtClean="0">
                            <a:latin typeface="Cambria Math" panose="02040503050406030204" pitchFamily="18" charset="0"/>
                          </a:rPr>
                          <m:t>𝒏</m:t>
                        </m:r>
                      </m:den>
                    </m:f>
                    <m:nary>
                      <m:naryPr>
                        <m:chr m:val="∑"/>
                        <m:ctrlPr>
                          <a:rPr lang="fr-BE" b="1" i="1" smtClean="0">
                            <a:latin typeface="Cambria Math" panose="02040503050406030204" pitchFamily="18" charset="0"/>
                          </a:rPr>
                        </m:ctrlPr>
                      </m:naryPr>
                      <m:sub>
                        <m:r>
                          <m:rPr>
                            <m:brk m:alnAt="23"/>
                          </m:rPr>
                          <a:rPr lang="fr-BE" b="1" i="1" smtClean="0">
                            <a:latin typeface="Cambria Math" panose="02040503050406030204" pitchFamily="18" charset="0"/>
                          </a:rPr>
                          <m:t>𝒊</m:t>
                        </m:r>
                        <m:r>
                          <a:rPr lang="fr-BE" b="1" i="1" smtClean="0">
                            <a:latin typeface="Cambria Math" panose="02040503050406030204" pitchFamily="18" charset="0"/>
                          </a:rPr>
                          <m:t>=</m:t>
                        </m:r>
                        <m:r>
                          <a:rPr lang="fr-BE" b="1" i="1" smtClean="0">
                            <a:latin typeface="Cambria Math" panose="02040503050406030204" pitchFamily="18" charset="0"/>
                          </a:rPr>
                          <m:t>𝟏</m:t>
                        </m:r>
                      </m:sub>
                      <m:sup>
                        <m:r>
                          <a:rPr lang="fr-BE" b="1" i="1" smtClean="0">
                            <a:latin typeface="Cambria Math" panose="02040503050406030204" pitchFamily="18" charset="0"/>
                          </a:rPr>
                          <m:t>𝒏</m:t>
                        </m:r>
                      </m:sup>
                      <m:e>
                        <m:sSup>
                          <m:sSupPr>
                            <m:ctrlPr>
                              <a:rPr lang="fr-BE" b="1" i="1" smtClean="0">
                                <a:latin typeface="Cambria Math" panose="02040503050406030204" pitchFamily="18" charset="0"/>
                              </a:rPr>
                            </m:ctrlPr>
                          </m:sSupPr>
                          <m:e>
                            <m:d>
                              <m:dPr>
                                <m:ctrlPr>
                                  <a:rPr lang="fr-BE" b="1" i="1">
                                    <a:latin typeface="Cambria Math" panose="02040503050406030204" pitchFamily="18" charset="0"/>
                                  </a:rPr>
                                </m:ctrlPr>
                              </m:dPr>
                              <m:e>
                                <m:sSub>
                                  <m:sSubPr>
                                    <m:ctrlPr>
                                      <a:rPr lang="fr-BE" b="1" i="1">
                                        <a:latin typeface="Cambria Math" panose="02040503050406030204" pitchFamily="18" charset="0"/>
                                      </a:rPr>
                                    </m:ctrlPr>
                                  </m:sSubPr>
                                  <m:e>
                                    <m:r>
                                      <a:rPr lang="fr-BE" b="1" i="1">
                                        <a:latin typeface="Cambria Math" panose="02040503050406030204" pitchFamily="18" charset="0"/>
                                      </a:rPr>
                                      <m:t>𝒙</m:t>
                                    </m:r>
                                  </m:e>
                                  <m:sub>
                                    <m:r>
                                      <a:rPr lang="fr-BE" b="1" i="1">
                                        <a:latin typeface="Cambria Math" panose="02040503050406030204" pitchFamily="18" charset="0"/>
                                      </a:rPr>
                                      <m:t>𝒊</m:t>
                                    </m:r>
                                  </m:sub>
                                </m:sSub>
                                <m:r>
                                  <a:rPr lang="fr-BE" b="1" i="1">
                                    <a:latin typeface="Cambria Math" panose="02040503050406030204" pitchFamily="18" charset="0"/>
                                  </a:rPr>
                                  <m:t>−</m:t>
                                </m:r>
                                <m:acc>
                                  <m:accPr>
                                    <m:chr m:val="̅"/>
                                    <m:ctrlPr>
                                      <a:rPr lang="fr-BE" b="1" i="1">
                                        <a:latin typeface="Cambria Math" panose="02040503050406030204" pitchFamily="18" charset="0"/>
                                      </a:rPr>
                                    </m:ctrlPr>
                                  </m:accPr>
                                  <m:e>
                                    <m:r>
                                      <a:rPr lang="fr-BE" b="1" i="1">
                                        <a:latin typeface="Cambria Math" panose="02040503050406030204" pitchFamily="18" charset="0"/>
                                      </a:rPr>
                                      <m:t>𝒙</m:t>
                                    </m:r>
                                  </m:e>
                                </m:acc>
                              </m:e>
                            </m:d>
                          </m:e>
                          <m:sup>
                            <m:r>
                              <a:rPr lang="fr-BE" b="1" i="1" smtClean="0">
                                <a:latin typeface="Cambria Math" panose="02040503050406030204" pitchFamily="18" charset="0"/>
                              </a:rPr>
                              <m:t>𝟐</m:t>
                            </m:r>
                          </m:sup>
                        </m:sSup>
                      </m:e>
                    </m:nary>
                  </m:oMath>
                </a14:m>
                <a:endParaRPr lang="en-US" b="1" dirty="0"/>
              </a:p>
              <a:p>
                <a:r>
                  <a:rPr lang="en-US" b="1" dirty="0" err="1"/>
                  <a:t>Ecart</a:t>
                </a:r>
                <a:r>
                  <a:rPr lang="en-US" b="1" dirty="0"/>
                  <a:t>-type : </a:t>
                </a:r>
                <a14:m>
                  <m:oMath xmlns:m="http://schemas.openxmlformats.org/officeDocument/2006/math">
                    <m:r>
                      <a:rPr lang="en-US" b="1" i="1" smtClean="0">
                        <a:latin typeface="Cambria Math" panose="02040503050406030204" pitchFamily="18" charset="0"/>
                        <a:ea typeface="Cambria Math" panose="02040503050406030204" pitchFamily="18" charset="0"/>
                      </a:rPr>
                      <m:t>𝝈</m:t>
                    </m:r>
                    <m:r>
                      <a:rPr lang="fr-BE" b="1" i="1" smtClean="0">
                        <a:latin typeface="Cambria Math" panose="02040503050406030204" pitchFamily="18" charset="0"/>
                        <a:ea typeface="Cambria Math" panose="02040503050406030204" pitchFamily="18" charset="0"/>
                      </a:rPr>
                      <m:t>=</m:t>
                    </m:r>
                    <m:rad>
                      <m:radPr>
                        <m:degHide m:val="on"/>
                        <m:ctrlPr>
                          <a:rPr lang="fr-BE" b="1" i="1" smtClean="0">
                            <a:latin typeface="Cambria Math" panose="02040503050406030204" pitchFamily="18" charset="0"/>
                            <a:ea typeface="Cambria Math" panose="02040503050406030204" pitchFamily="18" charset="0"/>
                          </a:rPr>
                        </m:ctrlPr>
                      </m:radPr>
                      <m:deg/>
                      <m:e>
                        <m:r>
                          <a:rPr lang="fr-BE" b="1" i="1" smtClean="0">
                            <a:latin typeface="Cambria Math" panose="02040503050406030204" pitchFamily="18" charset="0"/>
                            <a:ea typeface="Cambria Math" panose="02040503050406030204" pitchFamily="18" charset="0"/>
                          </a:rPr>
                          <m:t>𝑽</m:t>
                        </m:r>
                      </m:e>
                    </m:rad>
                  </m:oMath>
                </a14:m>
                <a:endParaRPr lang="fr-BE" b="1" dirty="0"/>
              </a:p>
              <a:p>
                <a:endParaRPr lang="fr-BE" b="1" dirty="0"/>
              </a:p>
              <a:p>
                <a:pPr marL="0" indent="0">
                  <a:buNone/>
                </a:pPr>
                <a:r>
                  <a:rPr lang="fr-BE" b="1" dirty="0"/>
                  <a:t>Il faut noter que la variance ne s’exprime pas dans les mêmes unités que les observations.</a:t>
                </a:r>
              </a:p>
              <a:p>
                <a:pPr marL="0" indent="0">
                  <a:buNone/>
                </a:pPr>
                <a:r>
                  <a:rPr lang="fr-BE" b="1" dirty="0"/>
                  <a:t>Toutes les autres mesures de dispersion sont homogènes (ont une même unité) que les observations.</a:t>
                </a:r>
              </a:p>
            </p:txBody>
          </p:sp>
        </mc:Choice>
        <mc:Fallback xmlns="">
          <p:sp>
            <p:nvSpPr>
              <p:cNvPr id="3" name="Espace réservé du contenu 2">
                <a:extLst>
                  <a:ext uri="{FF2B5EF4-FFF2-40B4-BE49-F238E27FC236}">
                    <a16:creationId xmlns:a16="http://schemas.microsoft.com/office/drawing/2014/main" id="{FFA317E0-E423-493E-ADCE-99860DF09432}"/>
                  </a:ext>
                </a:extLst>
              </p:cNvPr>
              <p:cNvSpPr>
                <a:spLocks noGrp="1" noRot="1" noChangeAspect="1" noMove="1" noResize="1" noEditPoints="1" noAdjustHandles="1" noChangeArrowheads="1" noChangeShapeType="1" noTextEdit="1"/>
              </p:cNvSpPr>
              <p:nvPr>
                <p:ph idx="1"/>
              </p:nvPr>
            </p:nvSpPr>
            <p:spPr>
              <a:blipFill>
                <a:blip r:embed="rId2"/>
                <a:stretch>
                  <a:fillRect l="-638" t="-1513" b="-2353"/>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14558AAC-1C93-4638-9322-5C1CB4B16F77}"/>
              </a:ext>
            </a:extLst>
          </p:cNvPr>
          <p:cNvSpPr>
            <a:spLocks noGrp="1"/>
          </p:cNvSpPr>
          <p:nvPr>
            <p:ph type="body" sz="quarter" idx="13"/>
          </p:nvPr>
        </p:nvSpPr>
        <p:spPr/>
        <p:txBody>
          <a:bodyPr/>
          <a:lstStyle/>
          <a:p>
            <a:r>
              <a:rPr lang="fr-BE" dirty="0"/>
              <a:t>Dispersion</a:t>
            </a:r>
            <a:endParaRPr lang="en-US" dirty="0"/>
          </a:p>
        </p:txBody>
      </p:sp>
      <p:sp>
        <p:nvSpPr>
          <p:cNvPr id="5" name="Espace réservé du numéro de diapositive 4">
            <a:extLst>
              <a:ext uri="{FF2B5EF4-FFF2-40B4-BE49-F238E27FC236}">
                <a16:creationId xmlns:a16="http://schemas.microsoft.com/office/drawing/2014/main" id="{2115A4D4-0737-4624-8E36-F7B0C2A9FAA8}"/>
              </a:ext>
            </a:extLst>
          </p:cNvPr>
          <p:cNvSpPr>
            <a:spLocks noGrp="1"/>
          </p:cNvSpPr>
          <p:nvPr>
            <p:ph type="sldNum" sz="quarter" idx="4"/>
          </p:nvPr>
        </p:nvSpPr>
        <p:spPr/>
        <p:txBody>
          <a:bodyPr/>
          <a:lstStyle/>
          <a:p>
            <a:fld id="{F9577099-E891-4A1F-8EFB-CA2E47745246}" type="slidenum">
              <a:rPr lang="fr-FR" smtClean="0"/>
              <a:pPr/>
              <a:t>45</a:t>
            </a:fld>
            <a:endParaRPr lang="fr-FR"/>
          </a:p>
        </p:txBody>
      </p:sp>
    </p:spTree>
    <p:extLst>
      <p:ext uri="{BB962C8B-B14F-4D97-AF65-F5344CB8AC3E}">
        <p14:creationId xmlns:p14="http://schemas.microsoft.com/office/powerpoint/2010/main" val="307681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35FB8-B471-4C0B-B330-3CEB2A72F3A3}"/>
              </a:ext>
            </a:extLst>
          </p:cNvPr>
          <p:cNvSpPr>
            <a:spLocks noGrp="1"/>
          </p:cNvSpPr>
          <p:nvPr>
            <p:ph type="title"/>
          </p:nvPr>
        </p:nvSpPr>
        <p:spPr/>
        <p:txBody>
          <a:bodyPr/>
          <a:lstStyle/>
          <a:p>
            <a:r>
              <a:rPr lang="fr-BE" dirty="0"/>
              <a:t>Statistique descriptive – Paramètres statistiques</a:t>
            </a:r>
            <a:endParaRPr lang="en-US" dirty="0"/>
          </a:p>
        </p:txBody>
      </p:sp>
      <p:sp>
        <p:nvSpPr>
          <p:cNvPr id="4" name="Espace réservé du texte 3">
            <a:extLst>
              <a:ext uri="{FF2B5EF4-FFF2-40B4-BE49-F238E27FC236}">
                <a16:creationId xmlns:a16="http://schemas.microsoft.com/office/drawing/2014/main" id="{50EE26EC-9BC2-483C-8466-3D0F74B438EC}"/>
              </a:ext>
            </a:extLst>
          </p:cNvPr>
          <p:cNvSpPr>
            <a:spLocks noGrp="1"/>
          </p:cNvSpPr>
          <p:nvPr>
            <p:ph type="body" sz="quarter" idx="13"/>
          </p:nvPr>
        </p:nvSpPr>
        <p:spPr/>
        <p:txBody>
          <a:bodyPr/>
          <a:lstStyle/>
          <a:p>
            <a:r>
              <a:rPr lang="fr-BE" dirty="0"/>
              <a:t>Dispersion – Propriétés générales</a:t>
            </a:r>
            <a:endParaRPr lang="en-US" dirty="0"/>
          </a:p>
        </p:txBody>
      </p:sp>
      <p:sp>
        <p:nvSpPr>
          <p:cNvPr id="5" name="Espace réservé du numéro de diapositive 4">
            <a:extLst>
              <a:ext uri="{FF2B5EF4-FFF2-40B4-BE49-F238E27FC236}">
                <a16:creationId xmlns:a16="http://schemas.microsoft.com/office/drawing/2014/main" id="{EDD65EDD-67E9-41F3-A46A-B104ECF6D680}"/>
              </a:ext>
            </a:extLst>
          </p:cNvPr>
          <p:cNvSpPr>
            <a:spLocks noGrp="1"/>
          </p:cNvSpPr>
          <p:nvPr>
            <p:ph type="sldNum" sz="quarter" idx="4"/>
          </p:nvPr>
        </p:nvSpPr>
        <p:spPr/>
        <p:txBody>
          <a:bodyPr/>
          <a:lstStyle/>
          <a:p>
            <a:fld id="{F9577099-E891-4A1F-8EFB-CA2E47745246}" type="slidenum">
              <a:rPr lang="fr-FR" smtClean="0"/>
              <a:pPr/>
              <a:t>46</a:t>
            </a:fld>
            <a:endParaRPr lang="fr-FR"/>
          </a:p>
        </p:txBody>
      </p:sp>
      <p:grpSp>
        <p:nvGrpSpPr>
          <p:cNvPr id="6" name="Group 2950">
            <a:extLst>
              <a:ext uri="{FF2B5EF4-FFF2-40B4-BE49-F238E27FC236}">
                <a16:creationId xmlns:a16="http://schemas.microsoft.com/office/drawing/2014/main" id="{51191A8C-6F21-4068-80D9-C51E54AB2C85}"/>
              </a:ext>
            </a:extLst>
          </p:cNvPr>
          <p:cNvGrpSpPr>
            <a:grpSpLocks/>
          </p:cNvGrpSpPr>
          <p:nvPr/>
        </p:nvGrpSpPr>
        <p:grpSpPr bwMode="auto">
          <a:xfrm>
            <a:off x="1981200" y="4278313"/>
            <a:ext cx="2895600" cy="2214562"/>
            <a:chOff x="288" y="2695"/>
            <a:chExt cx="1824" cy="1395"/>
          </a:xfrm>
        </p:grpSpPr>
        <p:grpSp>
          <p:nvGrpSpPr>
            <p:cNvPr id="7" name="Group 3">
              <a:extLst>
                <a:ext uri="{FF2B5EF4-FFF2-40B4-BE49-F238E27FC236}">
                  <a16:creationId xmlns:a16="http://schemas.microsoft.com/office/drawing/2014/main" id="{2C649BA6-8936-40A3-A905-1CA22EF1E87C}"/>
                </a:ext>
              </a:extLst>
            </p:cNvPr>
            <p:cNvGrpSpPr>
              <a:grpSpLocks noChangeAspect="1"/>
            </p:cNvGrpSpPr>
            <p:nvPr/>
          </p:nvGrpSpPr>
          <p:grpSpPr bwMode="auto">
            <a:xfrm>
              <a:off x="658" y="2968"/>
              <a:ext cx="1013" cy="536"/>
              <a:chOff x="564" y="2344"/>
              <a:chExt cx="1782" cy="1592"/>
            </a:xfrm>
          </p:grpSpPr>
          <p:grpSp>
            <p:nvGrpSpPr>
              <p:cNvPr id="13" name="Group 4">
                <a:extLst>
                  <a:ext uri="{FF2B5EF4-FFF2-40B4-BE49-F238E27FC236}">
                    <a16:creationId xmlns:a16="http://schemas.microsoft.com/office/drawing/2014/main" id="{9E5B29DA-56F1-48F5-A6B6-BB90A6AF6604}"/>
                  </a:ext>
                </a:extLst>
              </p:cNvPr>
              <p:cNvGrpSpPr>
                <a:grpSpLocks noChangeAspect="1"/>
              </p:cNvGrpSpPr>
              <p:nvPr/>
            </p:nvGrpSpPr>
            <p:grpSpPr bwMode="auto">
              <a:xfrm>
                <a:off x="564" y="2344"/>
                <a:ext cx="1764" cy="1592"/>
                <a:chOff x="564" y="2344"/>
                <a:chExt cx="1764" cy="1592"/>
              </a:xfrm>
            </p:grpSpPr>
            <p:sp>
              <p:nvSpPr>
                <p:cNvPr id="225" name="Line 5">
                  <a:extLst>
                    <a:ext uri="{FF2B5EF4-FFF2-40B4-BE49-F238E27FC236}">
                      <a16:creationId xmlns:a16="http://schemas.microsoft.com/office/drawing/2014/main" id="{19A2B6F9-76C3-464A-B2D6-AD1A248E955E}"/>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6" name="Line 6">
                  <a:extLst>
                    <a:ext uri="{FF2B5EF4-FFF2-40B4-BE49-F238E27FC236}">
                      <a16:creationId xmlns:a16="http://schemas.microsoft.com/office/drawing/2014/main" id="{665CB749-ADC1-4300-84B9-C7ADB00C6AC6}"/>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7" name="Line 7">
                  <a:extLst>
                    <a:ext uri="{FF2B5EF4-FFF2-40B4-BE49-F238E27FC236}">
                      <a16:creationId xmlns:a16="http://schemas.microsoft.com/office/drawing/2014/main" id="{5D999997-6FE9-4E17-B33E-BB6F666BE6C0}"/>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8" name="Line 8">
                  <a:extLst>
                    <a:ext uri="{FF2B5EF4-FFF2-40B4-BE49-F238E27FC236}">
                      <a16:creationId xmlns:a16="http://schemas.microsoft.com/office/drawing/2014/main" id="{D06A8823-92B6-4473-AD58-36399BBC0D6E}"/>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9" name="Line 9">
                  <a:extLst>
                    <a:ext uri="{FF2B5EF4-FFF2-40B4-BE49-F238E27FC236}">
                      <a16:creationId xmlns:a16="http://schemas.microsoft.com/office/drawing/2014/main" id="{C5B6B603-A471-47CF-9FED-F1068EF60DA4}"/>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0" name="Line 10">
                  <a:extLst>
                    <a:ext uri="{FF2B5EF4-FFF2-40B4-BE49-F238E27FC236}">
                      <a16:creationId xmlns:a16="http://schemas.microsoft.com/office/drawing/2014/main" id="{2F00708B-F0D1-4BE5-A33E-C36DC27C7AB2}"/>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1" name="Line 11">
                  <a:extLst>
                    <a:ext uri="{FF2B5EF4-FFF2-40B4-BE49-F238E27FC236}">
                      <a16:creationId xmlns:a16="http://schemas.microsoft.com/office/drawing/2014/main" id="{C76F6A4B-A07F-4ABF-BA01-C575AC3B03E4}"/>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2" name="Line 12">
                  <a:extLst>
                    <a:ext uri="{FF2B5EF4-FFF2-40B4-BE49-F238E27FC236}">
                      <a16:creationId xmlns:a16="http://schemas.microsoft.com/office/drawing/2014/main" id="{462633F3-6CDB-4973-9641-0481E4942078}"/>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3" name="Line 13">
                  <a:extLst>
                    <a:ext uri="{FF2B5EF4-FFF2-40B4-BE49-F238E27FC236}">
                      <a16:creationId xmlns:a16="http://schemas.microsoft.com/office/drawing/2014/main" id="{D997F739-5BE4-4DDB-B595-6EACB2569D5C}"/>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4" name="Line 14">
                  <a:extLst>
                    <a:ext uri="{FF2B5EF4-FFF2-40B4-BE49-F238E27FC236}">
                      <a16:creationId xmlns:a16="http://schemas.microsoft.com/office/drawing/2014/main" id="{0514592D-D104-4F72-B759-4A97160AEFB5}"/>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5" name="Freeform 15">
                  <a:extLst>
                    <a:ext uri="{FF2B5EF4-FFF2-40B4-BE49-F238E27FC236}">
                      <a16:creationId xmlns:a16="http://schemas.microsoft.com/office/drawing/2014/main" id="{0BCDFE6E-CBB8-4E67-9A97-6C5833AC99E9}"/>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6" name="Freeform 16">
                  <a:extLst>
                    <a:ext uri="{FF2B5EF4-FFF2-40B4-BE49-F238E27FC236}">
                      <a16:creationId xmlns:a16="http://schemas.microsoft.com/office/drawing/2014/main" id="{B928708F-A990-432D-946B-7F525413DF17}"/>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7" name="Freeform 17">
                  <a:extLst>
                    <a:ext uri="{FF2B5EF4-FFF2-40B4-BE49-F238E27FC236}">
                      <a16:creationId xmlns:a16="http://schemas.microsoft.com/office/drawing/2014/main" id="{F8DEC773-CA51-47C5-9AD4-0C4EBE5148C6}"/>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8" name="Freeform 18">
                  <a:extLst>
                    <a:ext uri="{FF2B5EF4-FFF2-40B4-BE49-F238E27FC236}">
                      <a16:creationId xmlns:a16="http://schemas.microsoft.com/office/drawing/2014/main" id="{2AAD0CD9-F50D-4842-B25C-3EF5561DBDCF}"/>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9" name="Freeform 19">
                  <a:extLst>
                    <a:ext uri="{FF2B5EF4-FFF2-40B4-BE49-F238E27FC236}">
                      <a16:creationId xmlns:a16="http://schemas.microsoft.com/office/drawing/2014/main" id="{A907D8C3-BDDD-4CAB-99AE-D96A0458CBCA}"/>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0" name="Freeform 20">
                  <a:extLst>
                    <a:ext uri="{FF2B5EF4-FFF2-40B4-BE49-F238E27FC236}">
                      <a16:creationId xmlns:a16="http://schemas.microsoft.com/office/drawing/2014/main" id="{FF9383CD-BB18-4CE3-B641-CB066AFA1562}"/>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1" name="Freeform 21">
                  <a:extLst>
                    <a:ext uri="{FF2B5EF4-FFF2-40B4-BE49-F238E27FC236}">
                      <a16:creationId xmlns:a16="http://schemas.microsoft.com/office/drawing/2014/main" id="{F9CAF7BA-A066-40F3-BD1D-002AB2360451}"/>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2" name="Freeform 22">
                  <a:extLst>
                    <a:ext uri="{FF2B5EF4-FFF2-40B4-BE49-F238E27FC236}">
                      <a16:creationId xmlns:a16="http://schemas.microsoft.com/office/drawing/2014/main" id="{B6405395-A724-4FE6-9DD7-2720C7F05497}"/>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3" name="Freeform 23">
                  <a:extLst>
                    <a:ext uri="{FF2B5EF4-FFF2-40B4-BE49-F238E27FC236}">
                      <a16:creationId xmlns:a16="http://schemas.microsoft.com/office/drawing/2014/main" id="{3DB267F4-D055-440F-9ADF-78C0924F925B}"/>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4" name="Freeform 24">
                  <a:extLst>
                    <a:ext uri="{FF2B5EF4-FFF2-40B4-BE49-F238E27FC236}">
                      <a16:creationId xmlns:a16="http://schemas.microsoft.com/office/drawing/2014/main" id="{6D2A7112-294F-41A1-8DE3-D9B1B140768E}"/>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5" name="Freeform 25">
                  <a:extLst>
                    <a:ext uri="{FF2B5EF4-FFF2-40B4-BE49-F238E27FC236}">
                      <a16:creationId xmlns:a16="http://schemas.microsoft.com/office/drawing/2014/main" id="{766049F0-28D7-439D-8E7B-8D3D68E543D6}"/>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6" name="Freeform 26">
                  <a:extLst>
                    <a:ext uri="{FF2B5EF4-FFF2-40B4-BE49-F238E27FC236}">
                      <a16:creationId xmlns:a16="http://schemas.microsoft.com/office/drawing/2014/main" id="{B017CAD5-1FA9-4756-93C6-3E82667A76C1}"/>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7" name="Freeform 27">
                  <a:extLst>
                    <a:ext uri="{FF2B5EF4-FFF2-40B4-BE49-F238E27FC236}">
                      <a16:creationId xmlns:a16="http://schemas.microsoft.com/office/drawing/2014/main" id="{0B3D6F12-0801-46AA-9BC5-411FBFAFB451}"/>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8" name="Freeform 28">
                  <a:extLst>
                    <a:ext uri="{FF2B5EF4-FFF2-40B4-BE49-F238E27FC236}">
                      <a16:creationId xmlns:a16="http://schemas.microsoft.com/office/drawing/2014/main" id="{2143DF90-3171-4ADB-AC62-605F28F46FF6}"/>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9" name="Freeform 29">
                  <a:extLst>
                    <a:ext uri="{FF2B5EF4-FFF2-40B4-BE49-F238E27FC236}">
                      <a16:creationId xmlns:a16="http://schemas.microsoft.com/office/drawing/2014/main" id="{FA5BD532-FD94-4543-A139-F31A8E92D6E3}"/>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0" name="Freeform 30">
                  <a:extLst>
                    <a:ext uri="{FF2B5EF4-FFF2-40B4-BE49-F238E27FC236}">
                      <a16:creationId xmlns:a16="http://schemas.microsoft.com/office/drawing/2014/main" id="{578F65C4-ED1D-401B-BAE0-9D2779FA7464}"/>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1" name="Freeform 31">
                  <a:extLst>
                    <a:ext uri="{FF2B5EF4-FFF2-40B4-BE49-F238E27FC236}">
                      <a16:creationId xmlns:a16="http://schemas.microsoft.com/office/drawing/2014/main" id="{D6D0438E-1CD6-449B-8A0C-9C40AA85C984}"/>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2" name="Freeform 32">
                  <a:extLst>
                    <a:ext uri="{FF2B5EF4-FFF2-40B4-BE49-F238E27FC236}">
                      <a16:creationId xmlns:a16="http://schemas.microsoft.com/office/drawing/2014/main" id="{9AD59F65-B8A2-4499-971C-9F617069CD55}"/>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3" name="Freeform 33">
                  <a:extLst>
                    <a:ext uri="{FF2B5EF4-FFF2-40B4-BE49-F238E27FC236}">
                      <a16:creationId xmlns:a16="http://schemas.microsoft.com/office/drawing/2014/main" id="{4EC702E2-ACF4-4F6A-AC2E-18397144A277}"/>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4" name="Freeform 34">
                  <a:extLst>
                    <a:ext uri="{FF2B5EF4-FFF2-40B4-BE49-F238E27FC236}">
                      <a16:creationId xmlns:a16="http://schemas.microsoft.com/office/drawing/2014/main" id="{5076EB64-F4E3-46C1-A2BD-0F7AB24EF235}"/>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5" name="Freeform 35">
                  <a:extLst>
                    <a:ext uri="{FF2B5EF4-FFF2-40B4-BE49-F238E27FC236}">
                      <a16:creationId xmlns:a16="http://schemas.microsoft.com/office/drawing/2014/main" id="{F25BA03F-CE19-43DB-A9A8-07226ADC49B0}"/>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6" name="Freeform 36">
                  <a:extLst>
                    <a:ext uri="{FF2B5EF4-FFF2-40B4-BE49-F238E27FC236}">
                      <a16:creationId xmlns:a16="http://schemas.microsoft.com/office/drawing/2014/main" id="{D6F22953-8B66-4167-9CEF-2A99C9EA1556}"/>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7" name="Freeform 37">
                  <a:extLst>
                    <a:ext uri="{FF2B5EF4-FFF2-40B4-BE49-F238E27FC236}">
                      <a16:creationId xmlns:a16="http://schemas.microsoft.com/office/drawing/2014/main" id="{975BA970-71C5-42C9-AB90-C5EC10057CAB}"/>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8" name="Freeform 38">
                  <a:extLst>
                    <a:ext uri="{FF2B5EF4-FFF2-40B4-BE49-F238E27FC236}">
                      <a16:creationId xmlns:a16="http://schemas.microsoft.com/office/drawing/2014/main" id="{C90A6AB1-66D9-4884-9338-39456693DD31}"/>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59" name="Freeform 39">
                  <a:extLst>
                    <a:ext uri="{FF2B5EF4-FFF2-40B4-BE49-F238E27FC236}">
                      <a16:creationId xmlns:a16="http://schemas.microsoft.com/office/drawing/2014/main" id="{5B1DAEA0-2C99-4E02-B159-E1C032F7F45B}"/>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0" name="Freeform 40">
                  <a:extLst>
                    <a:ext uri="{FF2B5EF4-FFF2-40B4-BE49-F238E27FC236}">
                      <a16:creationId xmlns:a16="http://schemas.microsoft.com/office/drawing/2014/main" id="{AE363044-C11D-40DA-B5F7-D9E67DED1EAD}"/>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1" name="Freeform 41">
                  <a:extLst>
                    <a:ext uri="{FF2B5EF4-FFF2-40B4-BE49-F238E27FC236}">
                      <a16:creationId xmlns:a16="http://schemas.microsoft.com/office/drawing/2014/main" id="{DB2E26A5-60AD-4E22-9D33-38526F6110BD}"/>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2" name="Freeform 42">
                  <a:extLst>
                    <a:ext uri="{FF2B5EF4-FFF2-40B4-BE49-F238E27FC236}">
                      <a16:creationId xmlns:a16="http://schemas.microsoft.com/office/drawing/2014/main" id="{9D0D5FA9-5A5D-44E3-92F1-4A8525F72AEB}"/>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3" name="Freeform 43">
                  <a:extLst>
                    <a:ext uri="{FF2B5EF4-FFF2-40B4-BE49-F238E27FC236}">
                      <a16:creationId xmlns:a16="http://schemas.microsoft.com/office/drawing/2014/main" id="{0E7FFD3E-72A6-4647-9F2D-5F1F1B8EC55C}"/>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4" name="Freeform 44">
                  <a:extLst>
                    <a:ext uri="{FF2B5EF4-FFF2-40B4-BE49-F238E27FC236}">
                      <a16:creationId xmlns:a16="http://schemas.microsoft.com/office/drawing/2014/main" id="{D853A103-2F18-495D-BEF3-24EBFB01D82C}"/>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5" name="Freeform 45">
                  <a:extLst>
                    <a:ext uri="{FF2B5EF4-FFF2-40B4-BE49-F238E27FC236}">
                      <a16:creationId xmlns:a16="http://schemas.microsoft.com/office/drawing/2014/main" id="{72AE91C5-83CB-4CEE-95EC-564A9529515B}"/>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6" name="Freeform 46">
                  <a:extLst>
                    <a:ext uri="{FF2B5EF4-FFF2-40B4-BE49-F238E27FC236}">
                      <a16:creationId xmlns:a16="http://schemas.microsoft.com/office/drawing/2014/main" id="{C4045358-454A-497F-B150-3CF806A0C08C}"/>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7" name="Freeform 47">
                  <a:extLst>
                    <a:ext uri="{FF2B5EF4-FFF2-40B4-BE49-F238E27FC236}">
                      <a16:creationId xmlns:a16="http://schemas.microsoft.com/office/drawing/2014/main" id="{D388DE4C-9638-4862-B83E-FE393B55F8B8}"/>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8" name="Freeform 48">
                  <a:extLst>
                    <a:ext uri="{FF2B5EF4-FFF2-40B4-BE49-F238E27FC236}">
                      <a16:creationId xmlns:a16="http://schemas.microsoft.com/office/drawing/2014/main" id="{4C724641-8C74-4FD2-A308-4A3CCB6897D6}"/>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9" name="Freeform 49">
                  <a:extLst>
                    <a:ext uri="{FF2B5EF4-FFF2-40B4-BE49-F238E27FC236}">
                      <a16:creationId xmlns:a16="http://schemas.microsoft.com/office/drawing/2014/main" id="{7F31DCFB-384D-4ADB-AD1F-91E119BA46F3}"/>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0" name="Freeform 50">
                  <a:extLst>
                    <a:ext uri="{FF2B5EF4-FFF2-40B4-BE49-F238E27FC236}">
                      <a16:creationId xmlns:a16="http://schemas.microsoft.com/office/drawing/2014/main" id="{38194723-BD5F-4E3C-B338-D306A96A4223}"/>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1" name="Freeform 51">
                  <a:extLst>
                    <a:ext uri="{FF2B5EF4-FFF2-40B4-BE49-F238E27FC236}">
                      <a16:creationId xmlns:a16="http://schemas.microsoft.com/office/drawing/2014/main" id="{998D231E-6DB0-444C-BE8A-0C8F073B26D1}"/>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2" name="Freeform 52">
                  <a:extLst>
                    <a:ext uri="{FF2B5EF4-FFF2-40B4-BE49-F238E27FC236}">
                      <a16:creationId xmlns:a16="http://schemas.microsoft.com/office/drawing/2014/main" id="{33C7FB62-AD72-4F6F-91B6-EC324F29CED1}"/>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3" name="Freeform 53">
                  <a:extLst>
                    <a:ext uri="{FF2B5EF4-FFF2-40B4-BE49-F238E27FC236}">
                      <a16:creationId xmlns:a16="http://schemas.microsoft.com/office/drawing/2014/main" id="{088A1ED9-75EA-435C-A986-39718D8BA56E}"/>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4" name="Freeform 54">
                  <a:extLst>
                    <a:ext uri="{FF2B5EF4-FFF2-40B4-BE49-F238E27FC236}">
                      <a16:creationId xmlns:a16="http://schemas.microsoft.com/office/drawing/2014/main" id="{9CDB2404-4B64-4F9C-A63D-4F9462E3EBD4}"/>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5" name="Freeform 55">
                  <a:extLst>
                    <a:ext uri="{FF2B5EF4-FFF2-40B4-BE49-F238E27FC236}">
                      <a16:creationId xmlns:a16="http://schemas.microsoft.com/office/drawing/2014/main" id="{54CF7E50-DCCD-4162-A183-D927192F2DD0}"/>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6" name="Freeform 56">
                  <a:extLst>
                    <a:ext uri="{FF2B5EF4-FFF2-40B4-BE49-F238E27FC236}">
                      <a16:creationId xmlns:a16="http://schemas.microsoft.com/office/drawing/2014/main" id="{88D4A9C8-235A-4B06-9BA2-903823607F0E}"/>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7" name="Freeform 57">
                  <a:extLst>
                    <a:ext uri="{FF2B5EF4-FFF2-40B4-BE49-F238E27FC236}">
                      <a16:creationId xmlns:a16="http://schemas.microsoft.com/office/drawing/2014/main" id="{D39DC615-C0CB-4CDD-9572-95581D2E43CE}"/>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8" name="Freeform 58">
                  <a:extLst>
                    <a:ext uri="{FF2B5EF4-FFF2-40B4-BE49-F238E27FC236}">
                      <a16:creationId xmlns:a16="http://schemas.microsoft.com/office/drawing/2014/main" id="{4C38E9CE-A7C6-4FCF-ADE5-DAA9C523CEDA}"/>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9" name="Freeform 59">
                  <a:extLst>
                    <a:ext uri="{FF2B5EF4-FFF2-40B4-BE49-F238E27FC236}">
                      <a16:creationId xmlns:a16="http://schemas.microsoft.com/office/drawing/2014/main" id="{87B455B7-4501-4E20-A522-F4A31F2DF6C8}"/>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0" name="Freeform 60">
                  <a:extLst>
                    <a:ext uri="{FF2B5EF4-FFF2-40B4-BE49-F238E27FC236}">
                      <a16:creationId xmlns:a16="http://schemas.microsoft.com/office/drawing/2014/main" id="{67665923-B6B0-423D-9E9D-D08C212BC9B6}"/>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1" name="Freeform 61">
                  <a:extLst>
                    <a:ext uri="{FF2B5EF4-FFF2-40B4-BE49-F238E27FC236}">
                      <a16:creationId xmlns:a16="http://schemas.microsoft.com/office/drawing/2014/main" id="{85835D29-8CC7-4F1F-B38C-C3ABDD8E60CC}"/>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2" name="Freeform 62">
                  <a:extLst>
                    <a:ext uri="{FF2B5EF4-FFF2-40B4-BE49-F238E27FC236}">
                      <a16:creationId xmlns:a16="http://schemas.microsoft.com/office/drawing/2014/main" id="{E0229619-4A92-4005-A222-B2E58795017C}"/>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3" name="Freeform 63">
                  <a:extLst>
                    <a:ext uri="{FF2B5EF4-FFF2-40B4-BE49-F238E27FC236}">
                      <a16:creationId xmlns:a16="http://schemas.microsoft.com/office/drawing/2014/main" id="{EB210BA0-2DA4-4E21-96F7-F74E077F056A}"/>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4" name="Freeform 64">
                  <a:extLst>
                    <a:ext uri="{FF2B5EF4-FFF2-40B4-BE49-F238E27FC236}">
                      <a16:creationId xmlns:a16="http://schemas.microsoft.com/office/drawing/2014/main" id="{0EBDA56E-60C0-45A9-8F08-861102368BC8}"/>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5" name="Freeform 65">
                  <a:extLst>
                    <a:ext uri="{FF2B5EF4-FFF2-40B4-BE49-F238E27FC236}">
                      <a16:creationId xmlns:a16="http://schemas.microsoft.com/office/drawing/2014/main" id="{CF82A6D2-4D8C-468A-A905-6A9DB6240E22}"/>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6" name="Freeform 66">
                  <a:extLst>
                    <a:ext uri="{FF2B5EF4-FFF2-40B4-BE49-F238E27FC236}">
                      <a16:creationId xmlns:a16="http://schemas.microsoft.com/office/drawing/2014/main" id="{B3A74CB7-73B5-43A9-9A8D-8560F98E8A4E}"/>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7" name="Freeform 67">
                  <a:extLst>
                    <a:ext uri="{FF2B5EF4-FFF2-40B4-BE49-F238E27FC236}">
                      <a16:creationId xmlns:a16="http://schemas.microsoft.com/office/drawing/2014/main" id="{7432508E-E412-4895-A796-6D0B77221534}"/>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8" name="Freeform 68">
                  <a:extLst>
                    <a:ext uri="{FF2B5EF4-FFF2-40B4-BE49-F238E27FC236}">
                      <a16:creationId xmlns:a16="http://schemas.microsoft.com/office/drawing/2014/main" id="{BEEF4172-720C-4054-82DB-003416E71A06}"/>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9" name="Freeform 69">
                  <a:extLst>
                    <a:ext uri="{FF2B5EF4-FFF2-40B4-BE49-F238E27FC236}">
                      <a16:creationId xmlns:a16="http://schemas.microsoft.com/office/drawing/2014/main" id="{BC852852-77DE-4665-8342-A758D72156A1}"/>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0" name="Freeform 70">
                  <a:extLst>
                    <a:ext uri="{FF2B5EF4-FFF2-40B4-BE49-F238E27FC236}">
                      <a16:creationId xmlns:a16="http://schemas.microsoft.com/office/drawing/2014/main" id="{FF0A3CF6-0F90-4E05-866D-E0A8D4B9FD51}"/>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1" name="Freeform 71">
                  <a:extLst>
                    <a:ext uri="{FF2B5EF4-FFF2-40B4-BE49-F238E27FC236}">
                      <a16:creationId xmlns:a16="http://schemas.microsoft.com/office/drawing/2014/main" id="{F6AED6AA-6D2F-4713-823B-028855ECF4AC}"/>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2" name="Freeform 72">
                  <a:extLst>
                    <a:ext uri="{FF2B5EF4-FFF2-40B4-BE49-F238E27FC236}">
                      <a16:creationId xmlns:a16="http://schemas.microsoft.com/office/drawing/2014/main" id="{2D8A2891-9C80-4D89-B932-FCA3C823D549}"/>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3" name="Freeform 73">
                  <a:extLst>
                    <a:ext uri="{FF2B5EF4-FFF2-40B4-BE49-F238E27FC236}">
                      <a16:creationId xmlns:a16="http://schemas.microsoft.com/office/drawing/2014/main" id="{37490ACC-C2C9-4979-B724-8FF29A2A8869}"/>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4" name="Freeform 74">
                  <a:extLst>
                    <a:ext uri="{FF2B5EF4-FFF2-40B4-BE49-F238E27FC236}">
                      <a16:creationId xmlns:a16="http://schemas.microsoft.com/office/drawing/2014/main" id="{C9763F15-7C9C-4262-9FF7-C9693E2DC7C7}"/>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5" name="Freeform 75">
                  <a:extLst>
                    <a:ext uri="{FF2B5EF4-FFF2-40B4-BE49-F238E27FC236}">
                      <a16:creationId xmlns:a16="http://schemas.microsoft.com/office/drawing/2014/main" id="{AAFABF5F-AF9E-4DEE-B4EF-7CB218BDB25C}"/>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6" name="Freeform 76">
                  <a:extLst>
                    <a:ext uri="{FF2B5EF4-FFF2-40B4-BE49-F238E27FC236}">
                      <a16:creationId xmlns:a16="http://schemas.microsoft.com/office/drawing/2014/main" id="{8FF7EFC5-E22C-40D1-B772-26D58CC771FE}"/>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7" name="Freeform 77">
                  <a:extLst>
                    <a:ext uri="{FF2B5EF4-FFF2-40B4-BE49-F238E27FC236}">
                      <a16:creationId xmlns:a16="http://schemas.microsoft.com/office/drawing/2014/main" id="{961B2D54-C200-4619-8F16-105BC49560CD}"/>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8" name="Freeform 78">
                  <a:extLst>
                    <a:ext uri="{FF2B5EF4-FFF2-40B4-BE49-F238E27FC236}">
                      <a16:creationId xmlns:a16="http://schemas.microsoft.com/office/drawing/2014/main" id="{B286674E-BECC-46FF-9719-379E3A2F8E05}"/>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9" name="Freeform 79">
                  <a:extLst>
                    <a:ext uri="{FF2B5EF4-FFF2-40B4-BE49-F238E27FC236}">
                      <a16:creationId xmlns:a16="http://schemas.microsoft.com/office/drawing/2014/main" id="{0E4D3B72-8404-44F8-A023-4A1B609CCF0B}"/>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0" name="Freeform 80">
                  <a:extLst>
                    <a:ext uri="{FF2B5EF4-FFF2-40B4-BE49-F238E27FC236}">
                      <a16:creationId xmlns:a16="http://schemas.microsoft.com/office/drawing/2014/main" id="{B3432DA1-4269-409A-B04F-BF55D122CFC6}"/>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1" name="Freeform 81">
                  <a:extLst>
                    <a:ext uri="{FF2B5EF4-FFF2-40B4-BE49-F238E27FC236}">
                      <a16:creationId xmlns:a16="http://schemas.microsoft.com/office/drawing/2014/main" id="{4582929C-A904-41E3-87BB-34A39DF95F3C}"/>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2" name="Freeform 82">
                  <a:extLst>
                    <a:ext uri="{FF2B5EF4-FFF2-40B4-BE49-F238E27FC236}">
                      <a16:creationId xmlns:a16="http://schemas.microsoft.com/office/drawing/2014/main" id="{255DA96F-F81B-4AF3-A437-F9487C8C790D}"/>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3" name="Freeform 83">
                  <a:extLst>
                    <a:ext uri="{FF2B5EF4-FFF2-40B4-BE49-F238E27FC236}">
                      <a16:creationId xmlns:a16="http://schemas.microsoft.com/office/drawing/2014/main" id="{2276B6CE-8E6E-4BB2-BBA7-4E2B6AFE8B03}"/>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4" name="Freeform 84">
                  <a:extLst>
                    <a:ext uri="{FF2B5EF4-FFF2-40B4-BE49-F238E27FC236}">
                      <a16:creationId xmlns:a16="http://schemas.microsoft.com/office/drawing/2014/main" id="{25E52D47-1CA5-4E35-B6F7-5FA2AFC73527}"/>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5" name="Freeform 85">
                  <a:extLst>
                    <a:ext uri="{FF2B5EF4-FFF2-40B4-BE49-F238E27FC236}">
                      <a16:creationId xmlns:a16="http://schemas.microsoft.com/office/drawing/2014/main" id="{8724D200-3B12-482D-B222-5ED1A119AEE2}"/>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6" name="Freeform 86">
                  <a:extLst>
                    <a:ext uri="{FF2B5EF4-FFF2-40B4-BE49-F238E27FC236}">
                      <a16:creationId xmlns:a16="http://schemas.microsoft.com/office/drawing/2014/main" id="{8F662260-036A-4E18-95E1-1A67EE474459}"/>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7" name="Freeform 87">
                  <a:extLst>
                    <a:ext uri="{FF2B5EF4-FFF2-40B4-BE49-F238E27FC236}">
                      <a16:creationId xmlns:a16="http://schemas.microsoft.com/office/drawing/2014/main" id="{B7C47011-715D-4524-90C5-AD0511186EA4}"/>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8" name="Freeform 88">
                  <a:extLst>
                    <a:ext uri="{FF2B5EF4-FFF2-40B4-BE49-F238E27FC236}">
                      <a16:creationId xmlns:a16="http://schemas.microsoft.com/office/drawing/2014/main" id="{78E5FE78-A6C5-4C1C-BF63-0DD76F42460D}"/>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9" name="Freeform 89">
                  <a:extLst>
                    <a:ext uri="{FF2B5EF4-FFF2-40B4-BE49-F238E27FC236}">
                      <a16:creationId xmlns:a16="http://schemas.microsoft.com/office/drawing/2014/main" id="{777978CA-48B2-4F15-8952-6C667209ED43}"/>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0" name="Freeform 90">
                  <a:extLst>
                    <a:ext uri="{FF2B5EF4-FFF2-40B4-BE49-F238E27FC236}">
                      <a16:creationId xmlns:a16="http://schemas.microsoft.com/office/drawing/2014/main" id="{091179AF-4803-48DF-BCE7-9354C081695F}"/>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1" name="Freeform 91">
                  <a:extLst>
                    <a:ext uri="{FF2B5EF4-FFF2-40B4-BE49-F238E27FC236}">
                      <a16:creationId xmlns:a16="http://schemas.microsoft.com/office/drawing/2014/main" id="{482D006C-B994-4007-8DB3-9087E8DB4CCC}"/>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2" name="Freeform 92">
                  <a:extLst>
                    <a:ext uri="{FF2B5EF4-FFF2-40B4-BE49-F238E27FC236}">
                      <a16:creationId xmlns:a16="http://schemas.microsoft.com/office/drawing/2014/main" id="{D62BEE95-3AF6-462A-A89F-8669272D4FCC}"/>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3" name="Freeform 93">
                  <a:extLst>
                    <a:ext uri="{FF2B5EF4-FFF2-40B4-BE49-F238E27FC236}">
                      <a16:creationId xmlns:a16="http://schemas.microsoft.com/office/drawing/2014/main" id="{439F32B5-A374-4CFC-801D-CBE8F3C25DF3}"/>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4" name="Freeform 94">
                  <a:extLst>
                    <a:ext uri="{FF2B5EF4-FFF2-40B4-BE49-F238E27FC236}">
                      <a16:creationId xmlns:a16="http://schemas.microsoft.com/office/drawing/2014/main" id="{B05660F2-83E1-4287-B239-93B92327D6FA}"/>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5" name="Freeform 95">
                  <a:extLst>
                    <a:ext uri="{FF2B5EF4-FFF2-40B4-BE49-F238E27FC236}">
                      <a16:creationId xmlns:a16="http://schemas.microsoft.com/office/drawing/2014/main" id="{B02091A2-A341-471A-95BB-F2FAF45FB824}"/>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6" name="Freeform 96">
                  <a:extLst>
                    <a:ext uri="{FF2B5EF4-FFF2-40B4-BE49-F238E27FC236}">
                      <a16:creationId xmlns:a16="http://schemas.microsoft.com/office/drawing/2014/main" id="{E4CD4946-9DCA-4BC1-971C-F8CAF26B339C}"/>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7" name="Freeform 97">
                  <a:extLst>
                    <a:ext uri="{FF2B5EF4-FFF2-40B4-BE49-F238E27FC236}">
                      <a16:creationId xmlns:a16="http://schemas.microsoft.com/office/drawing/2014/main" id="{5787DD5E-0CB3-4E1C-A078-6BD38C3F4F92}"/>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8" name="Freeform 98">
                  <a:extLst>
                    <a:ext uri="{FF2B5EF4-FFF2-40B4-BE49-F238E27FC236}">
                      <a16:creationId xmlns:a16="http://schemas.microsoft.com/office/drawing/2014/main" id="{EAEEA3D3-AD45-4F52-B79A-35FA0615F70C}"/>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9" name="Freeform 99">
                  <a:extLst>
                    <a:ext uri="{FF2B5EF4-FFF2-40B4-BE49-F238E27FC236}">
                      <a16:creationId xmlns:a16="http://schemas.microsoft.com/office/drawing/2014/main" id="{2684AEFD-5EC9-4A9A-A415-F07ADD97B2E3}"/>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0" name="Freeform 100">
                  <a:extLst>
                    <a:ext uri="{FF2B5EF4-FFF2-40B4-BE49-F238E27FC236}">
                      <a16:creationId xmlns:a16="http://schemas.microsoft.com/office/drawing/2014/main" id="{8BAFCFBF-26AD-4FE9-9B00-194B7F0514A9}"/>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1" name="Freeform 101">
                  <a:extLst>
                    <a:ext uri="{FF2B5EF4-FFF2-40B4-BE49-F238E27FC236}">
                      <a16:creationId xmlns:a16="http://schemas.microsoft.com/office/drawing/2014/main" id="{55950BA4-89F5-4FCD-B494-5D60C2EE167F}"/>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2" name="Freeform 102">
                  <a:extLst>
                    <a:ext uri="{FF2B5EF4-FFF2-40B4-BE49-F238E27FC236}">
                      <a16:creationId xmlns:a16="http://schemas.microsoft.com/office/drawing/2014/main" id="{612D4E36-5651-476A-ACB6-8A2608B3E5EE}"/>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3" name="Freeform 103">
                  <a:extLst>
                    <a:ext uri="{FF2B5EF4-FFF2-40B4-BE49-F238E27FC236}">
                      <a16:creationId xmlns:a16="http://schemas.microsoft.com/office/drawing/2014/main" id="{64C65B7B-A144-41B8-9A6D-4C7537205D1B}"/>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4" name="Freeform 104">
                  <a:extLst>
                    <a:ext uri="{FF2B5EF4-FFF2-40B4-BE49-F238E27FC236}">
                      <a16:creationId xmlns:a16="http://schemas.microsoft.com/office/drawing/2014/main" id="{7D87D379-F854-4E6C-84AA-A142ED0D40CF}"/>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5" name="Freeform 105">
                  <a:extLst>
                    <a:ext uri="{FF2B5EF4-FFF2-40B4-BE49-F238E27FC236}">
                      <a16:creationId xmlns:a16="http://schemas.microsoft.com/office/drawing/2014/main" id="{65BEE695-A5C0-4A5A-8354-D8E61769A613}"/>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6" name="Freeform 106">
                  <a:extLst>
                    <a:ext uri="{FF2B5EF4-FFF2-40B4-BE49-F238E27FC236}">
                      <a16:creationId xmlns:a16="http://schemas.microsoft.com/office/drawing/2014/main" id="{70F8EE72-5513-4697-9EAE-C6DDCFF404D4}"/>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7" name="Freeform 107">
                  <a:extLst>
                    <a:ext uri="{FF2B5EF4-FFF2-40B4-BE49-F238E27FC236}">
                      <a16:creationId xmlns:a16="http://schemas.microsoft.com/office/drawing/2014/main" id="{30EA1ED7-B788-4133-937A-F71F5B3B58DB}"/>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8" name="Freeform 108">
                  <a:extLst>
                    <a:ext uri="{FF2B5EF4-FFF2-40B4-BE49-F238E27FC236}">
                      <a16:creationId xmlns:a16="http://schemas.microsoft.com/office/drawing/2014/main" id="{0B4265E8-C186-4663-8AF5-4164F28FB84B}"/>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9" name="Freeform 109">
                  <a:extLst>
                    <a:ext uri="{FF2B5EF4-FFF2-40B4-BE49-F238E27FC236}">
                      <a16:creationId xmlns:a16="http://schemas.microsoft.com/office/drawing/2014/main" id="{23D22A16-8E79-4FC5-9E58-D163B7685ED6}"/>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0" name="Freeform 110">
                  <a:extLst>
                    <a:ext uri="{FF2B5EF4-FFF2-40B4-BE49-F238E27FC236}">
                      <a16:creationId xmlns:a16="http://schemas.microsoft.com/office/drawing/2014/main" id="{6D49215B-3970-4A95-A89A-FEA3D20E58F1}"/>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1" name="Freeform 111">
                  <a:extLst>
                    <a:ext uri="{FF2B5EF4-FFF2-40B4-BE49-F238E27FC236}">
                      <a16:creationId xmlns:a16="http://schemas.microsoft.com/office/drawing/2014/main" id="{3DAEA848-448B-446F-9533-035604E71D53}"/>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2" name="Freeform 112">
                  <a:extLst>
                    <a:ext uri="{FF2B5EF4-FFF2-40B4-BE49-F238E27FC236}">
                      <a16:creationId xmlns:a16="http://schemas.microsoft.com/office/drawing/2014/main" id="{6264E210-DC62-4B8B-8A42-B4EAFC697C8A}"/>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3" name="Freeform 113">
                  <a:extLst>
                    <a:ext uri="{FF2B5EF4-FFF2-40B4-BE49-F238E27FC236}">
                      <a16:creationId xmlns:a16="http://schemas.microsoft.com/office/drawing/2014/main" id="{3D513CFE-4525-448E-8A7C-625E9D8D12A7}"/>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4" name="Freeform 114">
                  <a:extLst>
                    <a:ext uri="{FF2B5EF4-FFF2-40B4-BE49-F238E27FC236}">
                      <a16:creationId xmlns:a16="http://schemas.microsoft.com/office/drawing/2014/main" id="{D70603E4-E16F-48FD-8E91-9D91E52699CD}"/>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5" name="Freeform 115">
                  <a:extLst>
                    <a:ext uri="{FF2B5EF4-FFF2-40B4-BE49-F238E27FC236}">
                      <a16:creationId xmlns:a16="http://schemas.microsoft.com/office/drawing/2014/main" id="{30E2935F-2820-45EC-8BE4-6F308EAB7068}"/>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6" name="Freeform 116">
                  <a:extLst>
                    <a:ext uri="{FF2B5EF4-FFF2-40B4-BE49-F238E27FC236}">
                      <a16:creationId xmlns:a16="http://schemas.microsoft.com/office/drawing/2014/main" id="{CF448AD6-907F-4508-9EC7-E7F830B70540}"/>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7" name="Freeform 117">
                  <a:extLst>
                    <a:ext uri="{FF2B5EF4-FFF2-40B4-BE49-F238E27FC236}">
                      <a16:creationId xmlns:a16="http://schemas.microsoft.com/office/drawing/2014/main" id="{A5B0E4AC-24A0-4F88-A802-DBB8C36F8A1B}"/>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8" name="Freeform 118">
                  <a:extLst>
                    <a:ext uri="{FF2B5EF4-FFF2-40B4-BE49-F238E27FC236}">
                      <a16:creationId xmlns:a16="http://schemas.microsoft.com/office/drawing/2014/main" id="{2A701F92-D3F6-45BD-BAA3-F97A0E041A4E}"/>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9" name="Freeform 119">
                  <a:extLst>
                    <a:ext uri="{FF2B5EF4-FFF2-40B4-BE49-F238E27FC236}">
                      <a16:creationId xmlns:a16="http://schemas.microsoft.com/office/drawing/2014/main" id="{324F415D-189F-404E-86E9-58F5455CF470}"/>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0" name="Freeform 120">
                  <a:extLst>
                    <a:ext uri="{FF2B5EF4-FFF2-40B4-BE49-F238E27FC236}">
                      <a16:creationId xmlns:a16="http://schemas.microsoft.com/office/drawing/2014/main" id="{00CC4C51-CFC5-42F5-8024-61E1F867B893}"/>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1" name="Freeform 121">
                  <a:extLst>
                    <a:ext uri="{FF2B5EF4-FFF2-40B4-BE49-F238E27FC236}">
                      <a16:creationId xmlns:a16="http://schemas.microsoft.com/office/drawing/2014/main" id="{D0DC8DF9-3527-47BB-8337-1E65C99BC1C8}"/>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2" name="Freeform 122">
                  <a:extLst>
                    <a:ext uri="{FF2B5EF4-FFF2-40B4-BE49-F238E27FC236}">
                      <a16:creationId xmlns:a16="http://schemas.microsoft.com/office/drawing/2014/main" id="{7B5005E8-DB2B-45A0-A1B1-AB0BBB4EBEDB}"/>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3" name="Freeform 123">
                  <a:extLst>
                    <a:ext uri="{FF2B5EF4-FFF2-40B4-BE49-F238E27FC236}">
                      <a16:creationId xmlns:a16="http://schemas.microsoft.com/office/drawing/2014/main" id="{53BD4889-2583-4B17-9137-8E4E4A4BC678}"/>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4" name="Freeform 124">
                  <a:extLst>
                    <a:ext uri="{FF2B5EF4-FFF2-40B4-BE49-F238E27FC236}">
                      <a16:creationId xmlns:a16="http://schemas.microsoft.com/office/drawing/2014/main" id="{C904AAFF-CB07-4CE2-9C1F-5D21D77BE71C}"/>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5" name="Freeform 125">
                  <a:extLst>
                    <a:ext uri="{FF2B5EF4-FFF2-40B4-BE49-F238E27FC236}">
                      <a16:creationId xmlns:a16="http://schemas.microsoft.com/office/drawing/2014/main" id="{3A413E8A-1F1E-40E6-AA42-99FC326512AA}"/>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6" name="Freeform 126">
                  <a:extLst>
                    <a:ext uri="{FF2B5EF4-FFF2-40B4-BE49-F238E27FC236}">
                      <a16:creationId xmlns:a16="http://schemas.microsoft.com/office/drawing/2014/main" id="{F1B1D463-E05E-4B0E-AAE8-BA2F8DF71BE3}"/>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7" name="Freeform 127">
                  <a:extLst>
                    <a:ext uri="{FF2B5EF4-FFF2-40B4-BE49-F238E27FC236}">
                      <a16:creationId xmlns:a16="http://schemas.microsoft.com/office/drawing/2014/main" id="{3AF39619-AC66-46FA-96E4-357D7FCB66B3}"/>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8" name="Freeform 128">
                  <a:extLst>
                    <a:ext uri="{FF2B5EF4-FFF2-40B4-BE49-F238E27FC236}">
                      <a16:creationId xmlns:a16="http://schemas.microsoft.com/office/drawing/2014/main" id="{8CE5E2F0-F898-4569-8BA0-8E2BFB18C6FE}"/>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9" name="Freeform 129">
                  <a:extLst>
                    <a:ext uri="{FF2B5EF4-FFF2-40B4-BE49-F238E27FC236}">
                      <a16:creationId xmlns:a16="http://schemas.microsoft.com/office/drawing/2014/main" id="{DBA47CA9-32BB-435D-A96A-EF2C28264622}"/>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0" name="Freeform 130">
                  <a:extLst>
                    <a:ext uri="{FF2B5EF4-FFF2-40B4-BE49-F238E27FC236}">
                      <a16:creationId xmlns:a16="http://schemas.microsoft.com/office/drawing/2014/main" id="{04064142-6F14-4055-A27A-7D93F587D435}"/>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1" name="Freeform 131">
                  <a:extLst>
                    <a:ext uri="{FF2B5EF4-FFF2-40B4-BE49-F238E27FC236}">
                      <a16:creationId xmlns:a16="http://schemas.microsoft.com/office/drawing/2014/main" id="{A6176979-4B07-4133-95FC-FEBEFD77FA70}"/>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2" name="Freeform 132">
                  <a:extLst>
                    <a:ext uri="{FF2B5EF4-FFF2-40B4-BE49-F238E27FC236}">
                      <a16:creationId xmlns:a16="http://schemas.microsoft.com/office/drawing/2014/main" id="{D836F52F-CC4B-457F-BFDA-FA7AB294AEC6}"/>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3" name="Freeform 133">
                  <a:extLst>
                    <a:ext uri="{FF2B5EF4-FFF2-40B4-BE49-F238E27FC236}">
                      <a16:creationId xmlns:a16="http://schemas.microsoft.com/office/drawing/2014/main" id="{24C92401-0613-4CDA-A578-BEBF6ABB897A}"/>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4" name="Freeform 134">
                  <a:extLst>
                    <a:ext uri="{FF2B5EF4-FFF2-40B4-BE49-F238E27FC236}">
                      <a16:creationId xmlns:a16="http://schemas.microsoft.com/office/drawing/2014/main" id="{4DB2C977-D06C-417D-B052-A1E54DE378C6}"/>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5" name="Freeform 135">
                  <a:extLst>
                    <a:ext uri="{FF2B5EF4-FFF2-40B4-BE49-F238E27FC236}">
                      <a16:creationId xmlns:a16="http://schemas.microsoft.com/office/drawing/2014/main" id="{314BA1D9-C166-4C1F-8737-3A0D5E3CA314}"/>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6" name="Freeform 136">
                  <a:extLst>
                    <a:ext uri="{FF2B5EF4-FFF2-40B4-BE49-F238E27FC236}">
                      <a16:creationId xmlns:a16="http://schemas.microsoft.com/office/drawing/2014/main" id="{C0897C30-6274-4D41-A879-5695C55F5786}"/>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7" name="Freeform 137">
                  <a:extLst>
                    <a:ext uri="{FF2B5EF4-FFF2-40B4-BE49-F238E27FC236}">
                      <a16:creationId xmlns:a16="http://schemas.microsoft.com/office/drawing/2014/main" id="{568AA961-A46C-49C4-8C1D-AC228BDEAE42}"/>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8" name="Freeform 138">
                  <a:extLst>
                    <a:ext uri="{FF2B5EF4-FFF2-40B4-BE49-F238E27FC236}">
                      <a16:creationId xmlns:a16="http://schemas.microsoft.com/office/drawing/2014/main" id="{FC0ABB99-6688-403C-AA86-F85868DCF17A}"/>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9" name="Freeform 139">
                  <a:extLst>
                    <a:ext uri="{FF2B5EF4-FFF2-40B4-BE49-F238E27FC236}">
                      <a16:creationId xmlns:a16="http://schemas.microsoft.com/office/drawing/2014/main" id="{12762784-8AEE-4C5D-A9A3-58DDF692170E}"/>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0" name="Freeform 140">
                  <a:extLst>
                    <a:ext uri="{FF2B5EF4-FFF2-40B4-BE49-F238E27FC236}">
                      <a16:creationId xmlns:a16="http://schemas.microsoft.com/office/drawing/2014/main" id="{7AF5D96B-A049-4CDE-8BAD-3B963B33F30C}"/>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1" name="Freeform 141">
                  <a:extLst>
                    <a:ext uri="{FF2B5EF4-FFF2-40B4-BE49-F238E27FC236}">
                      <a16:creationId xmlns:a16="http://schemas.microsoft.com/office/drawing/2014/main" id="{29E0CC10-D9C9-4E58-850A-58D4135CF584}"/>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2" name="Freeform 142">
                  <a:extLst>
                    <a:ext uri="{FF2B5EF4-FFF2-40B4-BE49-F238E27FC236}">
                      <a16:creationId xmlns:a16="http://schemas.microsoft.com/office/drawing/2014/main" id="{2365D887-1747-4C83-8FF2-D59C5862625B}"/>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3" name="Freeform 143">
                  <a:extLst>
                    <a:ext uri="{FF2B5EF4-FFF2-40B4-BE49-F238E27FC236}">
                      <a16:creationId xmlns:a16="http://schemas.microsoft.com/office/drawing/2014/main" id="{34218F7D-EF48-49AD-8F50-3D03E52759F9}"/>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4" name="Freeform 144">
                  <a:extLst>
                    <a:ext uri="{FF2B5EF4-FFF2-40B4-BE49-F238E27FC236}">
                      <a16:creationId xmlns:a16="http://schemas.microsoft.com/office/drawing/2014/main" id="{74138326-B469-41DF-A830-812BFC367664}"/>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5" name="Freeform 145">
                  <a:extLst>
                    <a:ext uri="{FF2B5EF4-FFF2-40B4-BE49-F238E27FC236}">
                      <a16:creationId xmlns:a16="http://schemas.microsoft.com/office/drawing/2014/main" id="{0441C416-525F-4BD7-91CB-AC05983852D8}"/>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6" name="Freeform 146">
                  <a:extLst>
                    <a:ext uri="{FF2B5EF4-FFF2-40B4-BE49-F238E27FC236}">
                      <a16:creationId xmlns:a16="http://schemas.microsoft.com/office/drawing/2014/main" id="{20E98C36-F717-404E-9C28-E082755CD64A}"/>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7" name="Freeform 147">
                  <a:extLst>
                    <a:ext uri="{FF2B5EF4-FFF2-40B4-BE49-F238E27FC236}">
                      <a16:creationId xmlns:a16="http://schemas.microsoft.com/office/drawing/2014/main" id="{40CD7BE8-6FD6-4C73-9E9E-8D0B97877EDD}"/>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8" name="Freeform 148">
                  <a:extLst>
                    <a:ext uri="{FF2B5EF4-FFF2-40B4-BE49-F238E27FC236}">
                      <a16:creationId xmlns:a16="http://schemas.microsoft.com/office/drawing/2014/main" id="{0BA24597-D73E-4EE3-93D1-AA9769C67AC3}"/>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9" name="Freeform 149">
                  <a:extLst>
                    <a:ext uri="{FF2B5EF4-FFF2-40B4-BE49-F238E27FC236}">
                      <a16:creationId xmlns:a16="http://schemas.microsoft.com/office/drawing/2014/main" id="{97E537E5-E699-4800-96F0-86035FA00721}"/>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0" name="Freeform 150">
                  <a:extLst>
                    <a:ext uri="{FF2B5EF4-FFF2-40B4-BE49-F238E27FC236}">
                      <a16:creationId xmlns:a16="http://schemas.microsoft.com/office/drawing/2014/main" id="{F29FB1C5-34CE-4078-8E0D-3B492982826F}"/>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1" name="Freeform 151">
                  <a:extLst>
                    <a:ext uri="{FF2B5EF4-FFF2-40B4-BE49-F238E27FC236}">
                      <a16:creationId xmlns:a16="http://schemas.microsoft.com/office/drawing/2014/main" id="{FC01E43D-6E97-4B0D-8F6F-C4B019390A84}"/>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2" name="Freeform 152">
                  <a:extLst>
                    <a:ext uri="{FF2B5EF4-FFF2-40B4-BE49-F238E27FC236}">
                      <a16:creationId xmlns:a16="http://schemas.microsoft.com/office/drawing/2014/main" id="{9D8A4A7E-A0FC-42CC-9C8F-012AE7A5D773}"/>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3" name="Freeform 153">
                  <a:extLst>
                    <a:ext uri="{FF2B5EF4-FFF2-40B4-BE49-F238E27FC236}">
                      <a16:creationId xmlns:a16="http://schemas.microsoft.com/office/drawing/2014/main" id="{9E2279EA-C2E6-41D0-916E-55FF3100D623}"/>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4" name="Freeform 154">
                  <a:extLst>
                    <a:ext uri="{FF2B5EF4-FFF2-40B4-BE49-F238E27FC236}">
                      <a16:creationId xmlns:a16="http://schemas.microsoft.com/office/drawing/2014/main" id="{6A879844-AE23-465C-AFB8-91F33CD524D2}"/>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5" name="Freeform 155">
                  <a:extLst>
                    <a:ext uri="{FF2B5EF4-FFF2-40B4-BE49-F238E27FC236}">
                      <a16:creationId xmlns:a16="http://schemas.microsoft.com/office/drawing/2014/main" id="{40B0997C-4384-4364-B055-AEB446BDFCB6}"/>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6" name="Freeform 156">
                  <a:extLst>
                    <a:ext uri="{FF2B5EF4-FFF2-40B4-BE49-F238E27FC236}">
                      <a16:creationId xmlns:a16="http://schemas.microsoft.com/office/drawing/2014/main" id="{2E274029-30C9-418E-A197-88C6FF3E1894}"/>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7" name="Freeform 157">
                  <a:extLst>
                    <a:ext uri="{FF2B5EF4-FFF2-40B4-BE49-F238E27FC236}">
                      <a16:creationId xmlns:a16="http://schemas.microsoft.com/office/drawing/2014/main" id="{9E3BD308-6E70-4763-B063-6851B4E10121}"/>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8" name="Freeform 158">
                  <a:extLst>
                    <a:ext uri="{FF2B5EF4-FFF2-40B4-BE49-F238E27FC236}">
                      <a16:creationId xmlns:a16="http://schemas.microsoft.com/office/drawing/2014/main" id="{AF2BC1B8-A759-43FB-97E8-54AA311F1902}"/>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9" name="Freeform 159">
                  <a:extLst>
                    <a:ext uri="{FF2B5EF4-FFF2-40B4-BE49-F238E27FC236}">
                      <a16:creationId xmlns:a16="http://schemas.microsoft.com/office/drawing/2014/main" id="{1ECF9EC4-E962-499C-862D-3AFF72E848BD}"/>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0" name="Freeform 160">
                  <a:extLst>
                    <a:ext uri="{FF2B5EF4-FFF2-40B4-BE49-F238E27FC236}">
                      <a16:creationId xmlns:a16="http://schemas.microsoft.com/office/drawing/2014/main" id="{ECDA9525-A2CF-41EE-90CA-BF4DD8A56805}"/>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1" name="Freeform 161">
                  <a:extLst>
                    <a:ext uri="{FF2B5EF4-FFF2-40B4-BE49-F238E27FC236}">
                      <a16:creationId xmlns:a16="http://schemas.microsoft.com/office/drawing/2014/main" id="{5FAE1E68-9A3E-4601-B83B-6BB273C1579C}"/>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2" name="Freeform 162">
                  <a:extLst>
                    <a:ext uri="{FF2B5EF4-FFF2-40B4-BE49-F238E27FC236}">
                      <a16:creationId xmlns:a16="http://schemas.microsoft.com/office/drawing/2014/main" id="{FB301810-4C5A-4FAA-BFD7-03FF9FF8A741}"/>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3" name="Freeform 163">
                  <a:extLst>
                    <a:ext uri="{FF2B5EF4-FFF2-40B4-BE49-F238E27FC236}">
                      <a16:creationId xmlns:a16="http://schemas.microsoft.com/office/drawing/2014/main" id="{4032A9F6-79A0-4CCD-8CC9-44A8E414495F}"/>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4" name="Freeform 164">
                  <a:extLst>
                    <a:ext uri="{FF2B5EF4-FFF2-40B4-BE49-F238E27FC236}">
                      <a16:creationId xmlns:a16="http://schemas.microsoft.com/office/drawing/2014/main" id="{39401D1A-CB43-47AE-B870-77A9C611AEEF}"/>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5" name="Freeform 165">
                  <a:extLst>
                    <a:ext uri="{FF2B5EF4-FFF2-40B4-BE49-F238E27FC236}">
                      <a16:creationId xmlns:a16="http://schemas.microsoft.com/office/drawing/2014/main" id="{6CC186F0-CFE0-4B9E-AE6C-AB584F336B06}"/>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6" name="Freeform 166">
                  <a:extLst>
                    <a:ext uri="{FF2B5EF4-FFF2-40B4-BE49-F238E27FC236}">
                      <a16:creationId xmlns:a16="http://schemas.microsoft.com/office/drawing/2014/main" id="{90B86E46-58B4-491D-B76F-99A6F35BBAC0}"/>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7" name="Freeform 167">
                  <a:extLst>
                    <a:ext uri="{FF2B5EF4-FFF2-40B4-BE49-F238E27FC236}">
                      <a16:creationId xmlns:a16="http://schemas.microsoft.com/office/drawing/2014/main" id="{346B9D9B-D6B7-475D-AE78-28DB6F5019A3}"/>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8" name="Freeform 168">
                  <a:extLst>
                    <a:ext uri="{FF2B5EF4-FFF2-40B4-BE49-F238E27FC236}">
                      <a16:creationId xmlns:a16="http://schemas.microsoft.com/office/drawing/2014/main" id="{9EA75084-6A7A-47DB-B39A-4CCD38926F13}"/>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9" name="Freeform 169">
                  <a:extLst>
                    <a:ext uri="{FF2B5EF4-FFF2-40B4-BE49-F238E27FC236}">
                      <a16:creationId xmlns:a16="http://schemas.microsoft.com/office/drawing/2014/main" id="{CA3D8766-2E78-448C-9AC9-BADCB88840E6}"/>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0" name="Freeform 170">
                  <a:extLst>
                    <a:ext uri="{FF2B5EF4-FFF2-40B4-BE49-F238E27FC236}">
                      <a16:creationId xmlns:a16="http://schemas.microsoft.com/office/drawing/2014/main" id="{9A7C30E9-F938-4A8F-8564-D2E0768A6474}"/>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1" name="Freeform 171">
                  <a:extLst>
                    <a:ext uri="{FF2B5EF4-FFF2-40B4-BE49-F238E27FC236}">
                      <a16:creationId xmlns:a16="http://schemas.microsoft.com/office/drawing/2014/main" id="{BB8AE60D-507E-4EFF-BE0A-7C14C6CDF984}"/>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2" name="Freeform 172">
                  <a:extLst>
                    <a:ext uri="{FF2B5EF4-FFF2-40B4-BE49-F238E27FC236}">
                      <a16:creationId xmlns:a16="http://schemas.microsoft.com/office/drawing/2014/main" id="{E03E0D68-2B68-4239-9911-2034109D848C}"/>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3" name="Freeform 173">
                  <a:extLst>
                    <a:ext uri="{FF2B5EF4-FFF2-40B4-BE49-F238E27FC236}">
                      <a16:creationId xmlns:a16="http://schemas.microsoft.com/office/drawing/2014/main" id="{A17E23F4-F876-4DC4-96C8-A34707083D80}"/>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4" name="Freeform 174">
                  <a:extLst>
                    <a:ext uri="{FF2B5EF4-FFF2-40B4-BE49-F238E27FC236}">
                      <a16:creationId xmlns:a16="http://schemas.microsoft.com/office/drawing/2014/main" id="{0A91AE46-64C0-403D-8B2E-B886E9C14A1B}"/>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5" name="Freeform 175">
                  <a:extLst>
                    <a:ext uri="{FF2B5EF4-FFF2-40B4-BE49-F238E27FC236}">
                      <a16:creationId xmlns:a16="http://schemas.microsoft.com/office/drawing/2014/main" id="{A8908EDF-D446-40C3-8BD3-053BBA58A5E6}"/>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6" name="Freeform 176">
                  <a:extLst>
                    <a:ext uri="{FF2B5EF4-FFF2-40B4-BE49-F238E27FC236}">
                      <a16:creationId xmlns:a16="http://schemas.microsoft.com/office/drawing/2014/main" id="{544F717C-3780-4E56-ADF0-472B3B849E78}"/>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7" name="Freeform 177">
                  <a:extLst>
                    <a:ext uri="{FF2B5EF4-FFF2-40B4-BE49-F238E27FC236}">
                      <a16:creationId xmlns:a16="http://schemas.microsoft.com/office/drawing/2014/main" id="{FFFB084D-307E-4DF9-BFD6-84F3C4108345}"/>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8" name="Freeform 178">
                  <a:extLst>
                    <a:ext uri="{FF2B5EF4-FFF2-40B4-BE49-F238E27FC236}">
                      <a16:creationId xmlns:a16="http://schemas.microsoft.com/office/drawing/2014/main" id="{79ABAC8F-B51A-4CE2-903B-B6F3AA97A3F3}"/>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9" name="Freeform 179">
                  <a:extLst>
                    <a:ext uri="{FF2B5EF4-FFF2-40B4-BE49-F238E27FC236}">
                      <a16:creationId xmlns:a16="http://schemas.microsoft.com/office/drawing/2014/main" id="{7720AD61-57B5-40AA-956E-4DDC8B2D5275}"/>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0" name="Freeform 180">
                  <a:extLst>
                    <a:ext uri="{FF2B5EF4-FFF2-40B4-BE49-F238E27FC236}">
                      <a16:creationId xmlns:a16="http://schemas.microsoft.com/office/drawing/2014/main" id="{328CAC8F-9D14-410A-846F-57500D91C9D7}"/>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1" name="Freeform 181">
                  <a:extLst>
                    <a:ext uri="{FF2B5EF4-FFF2-40B4-BE49-F238E27FC236}">
                      <a16:creationId xmlns:a16="http://schemas.microsoft.com/office/drawing/2014/main" id="{6EBC9761-61EE-44B2-9030-74AF051C7CAE}"/>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2" name="Freeform 182">
                  <a:extLst>
                    <a:ext uri="{FF2B5EF4-FFF2-40B4-BE49-F238E27FC236}">
                      <a16:creationId xmlns:a16="http://schemas.microsoft.com/office/drawing/2014/main" id="{C19BB27E-85DD-4829-9415-EA5D96236011}"/>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3" name="Freeform 183">
                  <a:extLst>
                    <a:ext uri="{FF2B5EF4-FFF2-40B4-BE49-F238E27FC236}">
                      <a16:creationId xmlns:a16="http://schemas.microsoft.com/office/drawing/2014/main" id="{194F6807-97B0-4C05-94A3-F7343FA09691}"/>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4" name="Freeform 184">
                  <a:extLst>
                    <a:ext uri="{FF2B5EF4-FFF2-40B4-BE49-F238E27FC236}">
                      <a16:creationId xmlns:a16="http://schemas.microsoft.com/office/drawing/2014/main" id="{A0CCE605-5D85-45AD-BE26-4CF641786C76}"/>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5" name="Freeform 185">
                  <a:extLst>
                    <a:ext uri="{FF2B5EF4-FFF2-40B4-BE49-F238E27FC236}">
                      <a16:creationId xmlns:a16="http://schemas.microsoft.com/office/drawing/2014/main" id="{FC8CDD41-C5C0-4971-9043-9A247FAF1EBA}"/>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6" name="Freeform 186">
                  <a:extLst>
                    <a:ext uri="{FF2B5EF4-FFF2-40B4-BE49-F238E27FC236}">
                      <a16:creationId xmlns:a16="http://schemas.microsoft.com/office/drawing/2014/main" id="{9D5DAFBF-7DDA-45D8-8353-A87AE977B5A4}"/>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7" name="Freeform 187">
                  <a:extLst>
                    <a:ext uri="{FF2B5EF4-FFF2-40B4-BE49-F238E27FC236}">
                      <a16:creationId xmlns:a16="http://schemas.microsoft.com/office/drawing/2014/main" id="{526CDD3C-7520-448D-B7DD-6EAC75E16D8B}"/>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8" name="Freeform 188">
                  <a:extLst>
                    <a:ext uri="{FF2B5EF4-FFF2-40B4-BE49-F238E27FC236}">
                      <a16:creationId xmlns:a16="http://schemas.microsoft.com/office/drawing/2014/main" id="{7E383B41-55EA-4CBB-AEF4-DBE5E3CF3C6F}"/>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9" name="Freeform 189">
                  <a:extLst>
                    <a:ext uri="{FF2B5EF4-FFF2-40B4-BE49-F238E27FC236}">
                      <a16:creationId xmlns:a16="http://schemas.microsoft.com/office/drawing/2014/main" id="{F9DD74E3-5894-45D0-92D1-0B03FDE7A694}"/>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0" name="Freeform 190">
                  <a:extLst>
                    <a:ext uri="{FF2B5EF4-FFF2-40B4-BE49-F238E27FC236}">
                      <a16:creationId xmlns:a16="http://schemas.microsoft.com/office/drawing/2014/main" id="{DE995096-10EB-46F4-9AD3-AC7FAA146E70}"/>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1" name="Freeform 191">
                  <a:extLst>
                    <a:ext uri="{FF2B5EF4-FFF2-40B4-BE49-F238E27FC236}">
                      <a16:creationId xmlns:a16="http://schemas.microsoft.com/office/drawing/2014/main" id="{3B1F34BB-3C49-4105-9169-FBDFE0EF2696}"/>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2" name="Freeform 192">
                  <a:extLst>
                    <a:ext uri="{FF2B5EF4-FFF2-40B4-BE49-F238E27FC236}">
                      <a16:creationId xmlns:a16="http://schemas.microsoft.com/office/drawing/2014/main" id="{C64CAE02-1A31-4CF0-9EB1-A4B6A1A614CF}"/>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3" name="Freeform 193">
                  <a:extLst>
                    <a:ext uri="{FF2B5EF4-FFF2-40B4-BE49-F238E27FC236}">
                      <a16:creationId xmlns:a16="http://schemas.microsoft.com/office/drawing/2014/main" id="{77FB26B6-5CBE-4637-B7BD-0A9A1A47DEFD}"/>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4" name="Freeform 194">
                  <a:extLst>
                    <a:ext uri="{FF2B5EF4-FFF2-40B4-BE49-F238E27FC236}">
                      <a16:creationId xmlns:a16="http://schemas.microsoft.com/office/drawing/2014/main" id="{AD5E3563-8EFB-4E79-91F6-C818A361CB16}"/>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5" name="Freeform 195">
                  <a:extLst>
                    <a:ext uri="{FF2B5EF4-FFF2-40B4-BE49-F238E27FC236}">
                      <a16:creationId xmlns:a16="http://schemas.microsoft.com/office/drawing/2014/main" id="{F95749D4-39DD-4CFA-AE01-A407B462AF96}"/>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6" name="Freeform 196">
                  <a:extLst>
                    <a:ext uri="{FF2B5EF4-FFF2-40B4-BE49-F238E27FC236}">
                      <a16:creationId xmlns:a16="http://schemas.microsoft.com/office/drawing/2014/main" id="{004AD576-53DB-4656-AB10-3F04308269AC}"/>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7" name="Freeform 197">
                  <a:extLst>
                    <a:ext uri="{FF2B5EF4-FFF2-40B4-BE49-F238E27FC236}">
                      <a16:creationId xmlns:a16="http://schemas.microsoft.com/office/drawing/2014/main" id="{EEEAAAB5-3627-4D36-8D5F-996D284A20F3}"/>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8" name="Freeform 198">
                  <a:extLst>
                    <a:ext uri="{FF2B5EF4-FFF2-40B4-BE49-F238E27FC236}">
                      <a16:creationId xmlns:a16="http://schemas.microsoft.com/office/drawing/2014/main" id="{D8259492-D7F1-4913-873B-B2973608E533}"/>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9" name="Freeform 199">
                  <a:extLst>
                    <a:ext uri="{FF2B5EF4-FFF2-40B4-BE49-F238E27FC236}">
                      <a16:creationId xmlns:a16="http://schemas.microsoft.com/office/drawing/2014/main" id="{2FE34059-AFE1-4E6F-BC43-D19A0BFF839F}"/>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0" name="Freeform 200">
                  <a:extLst>
                    <a:ext uri="{FF2B5EF4-FFF2-40B4-BE49-F238E27FC236}">
                      <a16:creationId xmlns:a16="http://schemas.microsoft.com/office/drawing/2014/main" id="{3222BD87-BAF6-4D32-815F-7A369694722B}"/>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1" name="Freeform 201">
                  <a:extLst>
                    <a:ext uri="{FF2B5EF4-FFF2-40B4-BE49-F238E27FC236}">
                      <a16:creationId xmlns:a16="http://schemas.microsoft.com/office/drawing/2014/main" id="{0681700F-A915-48FA-ADC3-06A4B6259C45}"/>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2" name="Freeform 202">
                  <a:extLst>
                    <a:ext uri="{FF2B5EF4-FFF2-40B4-BE49-F238E27FC236}">
                      <a16:creationId xmlns:a16="http://schemas.microsoft.com/office/drawing/2014/main" id="{C89ED197-0E61-4361-A06C-FF266E2F8EC3}"/>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3" name="Freeform 203">
                  <a:extLst>
                    <a:ext uri="{FF2B5EF4-FFF2-40B4-BE49-F238E27FC236}">
                      <a16:creationId xmlns:a16="http://schemas.microsoft.com/office/drawing/2014/main" id="{F6171118-E300-4951-94C1-7D8EF43BF988}"/>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4" name="Freeform 204">
                  <a:extLst>
                    <a:ext uri="{FF2B5EF4-FFF2-40B4-BE49-F238E27FC236}">
                      <a16:creationId xmlns:a16="http://schemas.microsoft.com/office/drawing/2014/main" id="{E9B1F52C-DA77-47BC-A44B-2DD7C82E6862}"/>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14" name="Group 205">
                <a:extLst>
                  <a:ext uri="{FF2B5EF4-FFF2-40B4-BE49-F238E27FC236}">
                    <a16:creationId xmlns:a16="http://schemas.microsoft.com/office/drawing/2014/main" id="{E5EB0B8E-AD49-494A-8B4C-3A0F6805385E}"/>
                  </a:ext>
                </a:extLst>
              </p:cNvPr>
              <p:cNvGrpSpPr>
                <a:grpSpLocks noChangeAspect="1"/>
              </p:cNvGrpSpPr>
              <p:nvPr/>
            </p:nvGrpSpPr>
            <p:grpSpPr bwMode="auto">
              <a:xfrm>
                <a:off x="1398" y="2352"/>
                <a:ext cx="906" cy="1113"/>
                <a:chOff x="1398" y="2352"/>
                <a:chExt cx="906" cy="1113"/>
              </a:xfrm>
            </p:grpSpPr>
            <p:sp>
              <p:nvSpPr>
                <p:cNvPr id="25" name="Freeform 206">
                  <a:extLst>
                    <a:ext uri="{FF2B5EF4-FFF2-40B4-BE49-F238E27FC236}">
                      <a16:creationId xmlns:a16="http://schemas.microsoft.com/office/drawing/2014/main" id="{641C53B3-4BDA-4D39-8DD5-6CA2F63F233F}"/>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6" name="Freeform 207">
                  <a:extLst>
                    <a:ext uri="{FF2B5EF4-FFF2-40B4-BE49-F238E27FC236}">
                      <a16:creationId xmlns:a16="http://schemas.microsoft.com/office/drawing/2014/main" id="{7835D9CA-F65E-4B9A-BCE2-E54A3A60A749}"/>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7" name="Freeform 208">
                  <a:extLst>
                    <a:ext uri="{FF2B5EF4-FFF2-40B4-BE49-F238E27FC236}">
                      <a16:creationId xmlns:a16="http://schemas.microsoft.com/office/drawing/2014/main" id="{C37D347C-1F23-43BD-9D99-786D815CB6BB}"/>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8" name="Freeform 209">
                  <a:extLst>
                    <a:ext uri="{FF2B5EF4-FFF2-40B4-BE49-F238E27FC236}">
                      <a16:creationId xmlns:a16="http://schemas.microsoft.com/office/drawing/2014/main" id="{5F5A0A66-0078-47AE-94A3-E7879587DA18}"/>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9" name="Freeform 210">
                  <a:extLst>
                    <a:ext uri="{FF2B5EF4-FFF2-40B4-BE49-F238E27FC236}">
                      <a16:creationId xmlns:a16="http://schemas.microsoft.com/office/drawing/2014/main" id="{3EC954ED-6786-4E44-80FA-347158EB3182}"/>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0" name="Freeform 211">
                  <a:extLst>
                    <a:ext uri="{FF2B5EF4-FFF2-40B4-BE49-F238E27FC236}">
                      <a16:creationId xmlns:a16="http://schemas.microsoft.com/office/drawing/2014/main" id="{60B102A7-BF8A-4BEC-8B2B-89E18E52FF86}"/>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1" name="Freeform 212">
                  <a:extLst>
                    <a:ext uri="{FF2B5EF4-FFF2-40B4-BE49-F238E27FC236}">
                      <a16:creationId xmlns:a16="http://schemas.microsoft.com/office/drawing/2014/main" id="{60950E98-789F-443D-BDAB-08A36F251C25}"/>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2" name="Freeform 213">
                  <a:extLst>
                    <a:ext uri="{FF2B5EF4-FFF2-40B4-BE49-F238E27FC236}">
                      <a16:creationId xmlns:a16="http://schemas.microsoft.com/office/drawing/2014/main" id="{29A0C86F-8658-4800-9A24-B5EB7490D2EF}"/>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3" name="Freeform 214">
                  <a:extLst>
                    <a:ext uri="{FF2B5EF4-FFF2-40B4-BE49-F238E27FC236}">
                      <a16:creationId xmlns:a16="http://schemas.microsoft.com/office/drawing/2014/main" id="{A452F248-A657-493A-A0B5-8292CB01DF91}"/>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4" name="Freeform 215">
                  <a:extLst>
                    <a:ext uri="{FF2B5EF4-FFF2-40B4-BE49-F238E27FC236}">
                      <a16:creationId xmlns:a16="http://schemas.microsoft.com/office/drawing/2014/main" id="{D1D0B619-D17D-4B6E-9369-4CC8E3E822AB}"/>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5" name="Freeform 216">
                  <a:extLst>
                    <a:ext uri="{FF2B5EF4-FFF2-40B4-BE49-F238E27FC236}">
                      <a16:creationId xmlns:a16="http://schemas.microsoft.com/office/drawing/2014/main" id="{FC83F90B-6B5A-468E-B805-2FA44B7AE7B9}"/>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6" name="Freeform 217">
                  <a:extLst>
                    <a:ext uri="{FF2B5EF4-FFF2-40B4-BE49-F238E27FC236}">
                      <a16:creationId xmlns:a16="http://schemas.microsoft.com/office/drawing/2014/main" id="{51F3AA0A-DB19-4303-A9BB-0266579D04FC}"/>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7" name="Freeform 218">
                  <a:extLst>
                    <a:ext uri="{FF2B5EF4-FFF2-40B4-BE49-F238E27FC236}">
                      <a16:creationId xmlns:a16="http://schemas.microsoft.com/office/drawing/2014/main" id="{FC0EA176-DED7-49F3-A6B7-99738579CAF2}"/>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8" name="Freeform 219">
                  <a:extLst>
                    <a:ext uri="{FF2B5EF4-FFF2-40B4-BE49-F238E27FC236}">
                      <a16:creationId xmlns:a16="http://schemas.microsoft.com/office/drawing/2014/main" id="{70D99DB6-55B8-43C1-BD27-56A10809CA4F}"/>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39" name="Freeform 220">
                  <a:extLst>
                    <a:ext uri="{FF2B5EF4-FFF2-40B4-BE49-F238E27FC236}">
                      <a16:creationId xmlns:a16="http://schemas.microsoft.com/office/drawing/2014/main" id="{196723B4-D475-4306-876A-7D94E152BFE7}"/>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0" name="Freeform 221">
                  <a:extLst>
                    <a:ext uri="{FF2B5EF4-FFF2-40B4-BE49-F238E27FC236}">
                      <a16:creationId xmlns:a16="http://schemas.microsoft.com/office/drawing/2014/main" id="{06C4C466-5D46-41CE-B580-86DC93B54180}"/>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1" name="Freeform 222">
                  <a:extLst>
                    <a:ext uri="{FF2B5EF4-FFF2-40B4-BE49-F238E27FC236}">
                      <a16:creationId xmlns:a16="http://schemas.microsoft.com/office/drawing/2014/main" id="{DBB67FD9-90A3-4B29-9CFC-FBB25713BC26}"/>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2" name="Freeform 223">
                  <a:extLst>
                    <a:ext uri="{FF2B5EF4-FFF2-40B4-BE49-F238E27FC236}">
                      <a16:creationId xmlns:a16="http://schemas.microsoft.com/office/drawing/2014/main" id="{F6F743D3-5B29-4703-AAF1-2A27A679692D}"/>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 name="Freeform 224">
                  <a:extLst>
                    <a:ext uri="{FF2B5EF4-FFF2-40B4-BE49-F238E27FC236}">
                      <a16:creationId xmlns:a16="http://schemas.microsoft.com/office/drawing/2014/main" id="{2EF6CB70-991F-4F4C-9BA1-CACF875FF5FA}"/>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 name="Freeform 225">
                  <a:extLst>
                    <a:ext uri="{FF2B5EF4-FFF2-40B4-BE49-F238E27FC236}">
                      <a16:creationId xmlns:a16="http://schemas.microsoft.com/office/drawing/2014/main" id="{502B973C-9606-4E21-AB5D-B23854D1CD0D}"/>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 name="Freeform 226">
                  <a:extLst>
                    <a:ext uri="{FF2B5EF4-FFF2-40B4-BE49-F238E27FC236}">
                      <a16:creationId xmlns:a16="http://schemas.microsoft.com/office/drawing/2014/main" id="{FA9DABDF-26E1-4952-BDE5-2BD938C93EA2}"/>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 name="Freeform 227">
                  <a:extLst>
                    <a:ext uri="{FF2B5EF4-FFF2-40B4-BE49-F238E27FC236}">
                      <a16:creationId xmlns:a16="http://schemas.microsoft.com/office/drawing/2014/main" id="{5E3E298D-98FA-459F-AD8C-85D59800409C}"/>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 name="Freeform 228">
                  <a:extLst>
                    <a:ext uri="{FF2B5EF4-FFF2-40B4-BE49-F238E27FC236}">
                      <a16:creationId xmlns:a16="http://schemas.microsoft.com/office/drawing/2014/main" id="{E2E8C947-F1A3-4B0D-AA1B-8385B548BA93}"/>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 name="Freeform 229">
                  <a:extLst>
                    <a:ext uri="{FF2B5EF4-FFF2-40B4-BE49-F238E27FC236}">
                      <a16:creationId xmlns:a16="http://schemas.microsoft.com/office/drawing/2014/main" id="{621F5EA2-F18A-47F5-AD37-76D4BA80E762}"/>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 name="Freeform 230">
                  <a:extLst>
                    <a:ext uri="{FF2B5EF4-FFF2-40B4-BE49-F238E27FC236}">
                      <a16:creationId xmlns:a16="http://schemas.microsoft.com/office/drawing/2014/main" id="{402B0CF2-E4CC-4CBA-871E-7E9F192D4C40}"/>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 name="Freeform 231">
                  <a:extLst>
                    <a:ext uri="{FF2B5EF4-FFF2-40B4-BE49-F238E27FC236}">
                      <a16:creationId xmlns:a16="http://schemas.microsoft.com/office/drawing/2014/main" id="{831A7B45-656C-4D0A-9426-A4DBBAD02442}"/>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 name="Freeform 232">
                  <a:extLst>
                    <a:ext uri="{FF2B5EF4-FFF2-40B4-BE49-F238E27FC236}">
                      <a16:creationId xmlns:a16="http://schemas.microsoft.com/office/drawing/2014/main" id="{5918378C-C2EE-4AF5-B85F-6DED4AB76D3D}"/>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 name="Freeform 233">
                  <a:extLst>
                    <a:ext uri="{FF2B5EF4-FFF2-40B4-BE49-F238E27FC236}">
                      <a16:creationId xmlns:a16="http://schemas.microsoft.com/office/drawing/2014/main" id="{80FEE7C6-D75B-4813-8DDC-57244F260C0C}"/>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 name="Freeform 234">
                  <a:extLst>
                    <a:ext uri="{FF2B5EF4-FFF2-40B4-BE49-F238E27FC236}">
                      <a16:creationId xmlns:a16="http://schemas.microsoft.com/office/drawing/2014/main" id="{8BCD6082-8880-468F-B72A-E1B7E04B708E}"/>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 name="Freeform 235">
                  <a:extLst>
                    <a:ext uri="{FF2B5EF4-FFF2-40B4-BE49-F238E27FC236}">
                      <a16:creationId xmlns:a16="http://schemas.microsoft.com/office/drawing/2014/main" id="{4C63367C-32E6-471D-B41C-28BF65AD9DBA}"/>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 name="Freeform 236">
                  <a:extLst>
                    <a:ext uri="{FF2B5EF4-FFF2-40B4-BE49-F238E27FC236}">
                      <a16:creationId xmlns:a16="http://schemas.microsoft.com/office/drawing/2014/main" id="{63B45144-6E8A-48A4-B1E1-27FF228E51AC}"/>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 name="Freeform 237">
                  <a:extLst>
                    <a:ext uri="{FF2B5EF4-FFF2-40B4-BE49-F238E27FC236}">
                      <a16:creationId xmlns:a16="http://schemas.microsoft.com/office/drawing/2014/main" id="{A36993A6-29D1-4960-B072-FF66027C0137}"/>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 name="Freeform 238">
                  <a:extLst>
                    <a:ext uri="{FF2B5EF4-FFF2-40B4-BE49-F238E27FC236}">
                      <a16:creationId xmlns:a16="http://schemas.microsoft.com/office/drawing/2014/main" id="{BAEA561F-8C12-4346-B464-C376664DCEDE}"/>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 name="Freeform 239">
                  <a:extLst>
                    <a:ext uri="{FF2B5EF4-FFF2-40B4-BE49-F238E27FC236}">
                      <a16:creationId xmlns:a16="http://schemas.microsoft.com/office/drawing/2014/main" id="{F111DBBE-94E3-4E96-8664-176CCAAC869C}"/>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 name="Freeform 240">
                  <a:extLst>
                    <a:ext uri="{FF2B5EF4-FFF2-40B4-BE49-F238E27FC236}">
                      <a16:creationId xmlns:a16="http://schemas.microsoft.com/office/drawing/2014/main" id="{670BDA41-E12A-430F-A7C6-D52266697CB5}"/>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 name="Freeform 241">
                  <a:extLst>
                    <a:ext uri="{FF2B5EF4-FFF2-40B4-BE49-F238E27FC236}">
                      <a16:creationId xmlns:a16="http://schemas.microsoft.com/office/drawing/2014/main" id="{48DDCB9B-7214-4AA6-BD61-5162AD7A4C08}"/>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 name="Freeform 242">
                  <a:extLst>
                    <a:ext uri="{FF2B5EF4-FFF2-40B4-BE49-F238E27FC236}">
                      <a16:creationId xmlns:a16="http://schemas.microsoft.com/office/drawing/2014/main" id="{C0F586BD-700E-4BC1-8F73-D92E6AC49E5F}"/>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 name="Freeform 243">
                  <a:extLst>
                    <a:ext uri="{FF2B5EF4-FFF2-40B4-BE49-F238E27FC236}">
                      <a16:creationId xmlns:a16="http://schemas.microsoft.com/office/drawing/2014/main" id="{B1719AD0-3851-4FE2-91B9-5063BE846BDF}"/>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 name="Freeform 244">
                  <a:extLst>
                    <a:ext uri="{FF2B5EF4-FFF2-40B4-BE49-F238E27FC236}">
                      <a16:creationId xmlns:a16="http://schemas.microsoft.com/office/drawing/2014/main" id="{B8467F50-F0CC-4BF1-B389-07CFF002CE3A}"/>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4" name="Freeform 245">
                  <a:extLst>
                    <a:ext uri="{FF2B5EF4-FFF2-40B4-BE49-F238E27FC236}">
                      <a16:creationId xmlns:a16="http://schemas.microsoft.com/office/drawing/2014/main" id="{CACDCCE7-5D2A-4A58-A14C-062F74309F1E}"/>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 name="Freeform 246">
                  <a:extLst>
                    <a:ext uri="{FF2B5EF4-FFF2-40B4-BE49-F238E27FC236}">
                      <a16:creationId xmlns:a16="http://schemas.microsoft.com/office/drawing/2014/main" id="{7B6DF3AB-0B45-4A26-B3C6-857BCFE53D8F}"/>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 name="Freeform 247">
                  <a:extLst>
                    <a:ext uri="{FF2B5EF4-FFF2-40B4-BE49-F238E27FC236}">
                      <a16:creationId xmlns:a16="http://schemas.microsoft.com/office/drawing/2014/main" id="{791F7BB1-38DF-4193-9456-7FA47FF299EE}"/>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 name="Freeform 248">
                  <a:extLst>
                    <a:ext uri="{FF2B5EF4-FFF2-40B4-BE49-F238E27FC236}">
                      <a16:creationId xmlns:a16="http://schemas.microsoft.com/office/drawing/2014/main" id="{9E00FEC7-CAB7-4E62-945B-632ABC19D6A0}"/>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 name="Freeform 249">
                  <a:extLst>
                    <a:ext uri="{FF2B5EF4-FFF2-40B4-BE49-F238E27FC236}">
                      <a16:creationId xmlns:a16="http://schemas.microsoft.com/office/drawing/2014/main" id="{1FA7438C-3D20-416C-B897-1CFAC4F8CF0F}"/>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 name="Freeform 250">
                  <a:extLst>
                    <a:ext uri="{FF2B5EF4-FFF2-40B4-BE49-F238E27FC236}">
                      <a16:creationId xmlns:a16="http://schemas.microsoft.com/office/drawing/2014/main" id="{F3605F0E-D927-4E55-8B74-1B417737E882}"/>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 name="Freeform 251">
                  <a:extLst>
                    <a:ext uri="{FF2B5EF4-FFF2-40B4-BE49-F238E27FC236}">
                      <a16:creationId xmlns:a16="http://schemas.microsoft.com/office/drawing/2014/main" id="{08125689-CA54-482E-B890-20514A864496}"/>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 name="Freeform 252">
                  <a:extLst>
                    <a:ext uri="{FF2B5EF4-FFF2-40B4-BE49-F238E27FC236}">
                      <a16:creationId xmlns:a16="http://schemas.microsoft.com/office/drawing/2014/main" id="{E6E3BEA6-3A81-47E8-8A21-44C8B020FC84}"/>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 name="Freeform 253">
                  <a:extLst>
                    <a:ext uri="{FF2B5EF4-FFF2-40B4-BE49-F238E27FC236}">
                      <a16:creationId xmlns:a16="http://schemas.microsoft.com/office/drawing/2014/main" id="{3DFDAABF-7E55-40B7-A0C4-625235BC9B05}"/>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 name="Freeform 254">
                  <a:extLst>
                    <a:ext uri="{FF2B5EF4-FFF2-40B4-BE49-F238E27FC236}">
                      <a16:creationId xmlns:a16="http://schemas.microsoft.com/office/drawing/2014/main" id="{1C4C2652-91A4-45B3-9B60-6A49FB64785D}"/>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 name="Freeform 255">
                  <a:extLst>
                    <a:ext uri="{FF2B5EF4-FFF2-40B4-BE49-F238E27FC236}">
                      <a16:creationId xmlns:a16="http://schemas.microsoft.com/office/drawing/2014/main" id="{4DF42D23-33E2-4A02-9DF4-33093FCCD799}"/>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 name="Freeform 256">
                  <a:extLst>
                    <a:ext uri="{FF2B5EF4-FFF2-40B4-BE49-F238E27FC236}">
                      <a16:creationId xmlns:a16="http://schemas.microsoft.com/office/drawing/2014/main" id="{454603E1-881A-4174-97AA-3D360B554D1A}"/>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 name="Freeform 257">
                  <a:extLst>
                    <a:ext uri="{FF2B5EF4-FFF2-40B4-BE49-F238E27FC236}">
                      <a16:creationId xmlns:a16="http://schemas.microsoft.com/office/drawing/2014/main" id="{E4F179F3-67C4-4C7B-A5FC-567BDD92D53E}"/>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 name="Freeform 258">
                  <a:extLst>
                    <a:ext uri="{FF2B5EF4-FFF2-40B4-BE49-F238E27FC236}">
                      <a16:creationId xmlns:a16="http://schemas.microsoft.com/office/drawing/2014/main" id="{A43F260A-52A7-4BAC-A3AE-57C155EFA2DD}"/>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 name="Freeform 259">
                  <a:extLst>
                    <a:ext uri="{FF2B5EF4-FFF2-40B4-BE49-F238E27FC236}">
                      <a16:creationId xmlns:a16="http://schemas.microsoft.com/office/drawing/2014/main" id="{E9731B5B-3D93-4F4B-98C2-538C0A32486C}"/>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 name="Freeform 260">
                  <a:extLst>
                    <a:ext uri="{FF2B5EF4-FFF2-40B4-BE49-F238E27FC236}">
                      <a16:creationId xmlns:a16="http://schemas.microsoft.com/office/drawing/2014/main" id="{26C34BC5-6377-4FD2-95F9-4007169BBF5A}"/>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 name="Freeform 261">
                  <a:extLst>
                    <a:ext uri="{FF2B5EF4-FFF2-40B4-BE49-F238E27FC236}">
                      <a16:creationId xmlns:a16="http://schemas.microsoft.com/office/drawing/2014/main" id="{E461B470-79B6-4DB7-A9E4-9C0E185420D0}"/>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 name="Freeform 262">
                  <a:extLst>
                    <a:ext uri="{FF2B5EF4-FFF2-40B4-BE49-F238E27FC236}">
                      <a16:creationId xmlns:a16="http://schemas.microsoft.com/office/drawing/2014/main" id="{C3294875-3FCE-4DEF-BB4B-0FDCB3557654}"/>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 name="Freeform 263">
                  <a:extLst>
                    <a:ext uri="{FF2B5EF4-FFF2-40B4-BE49-F238E27FC236}">
                      <a16:creationId xmlns:a16="http://schemas.microsoft.com/office/drawing/2014/main" id="{9D97F0CC-6413-4B80-852F-1B62A49503F2}"/>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 name="Freeform 264">
                  <a:extLst>
                    <a:ext uri="{FF2B5EF4-FFF2-40B4-BE49-F238E27FC236}">
                      <a16:creationId xmlns:a16="http://schemas.microsoft.com/office/drawing/2014/main" id="{962B5735-B61D-4100-B6C7-D77C87BEB9C3}"/>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4" name="Freeform 265">
                  <a:extLst>
                    <a:ext uri="{FF2B5EF4-FFF2-40B4-BE49-F238E27FC236}">
                      <a16:creationId xmlns:a16="http://schemas.microsoft.com/office/drawing/2014/main" id="{0EB2EA63-B0F5-44D3-B987-13674498F50E}"/>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 name="Freeform 266">
                  <a:extLst>
                    <a:ext uri="{FF2B5EF4-FFF2-40B4-BE49-F238E27FC236}">
                      <a16:creationId xmlns:a16="http://schemas.microsoft.com/office/drawing/2014/main" id="{1A70A531-0195-475C-8A4B-59465FF16441}"/>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 name="Freeform 267">
                  <a:extLst>
                    <a:ext uri="{FF2B5EF4-FFF2-40B4-BE49-F238E27FC236}">
                      <a16:creationId xmlns:a16="http://schemas.microsoft.com/office/drawing/2014/main" id="{468103BB-1B56-45A1-ADCF-2AB5F6330DAE}"/>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 name="Freeform 268">
                  <a:extLst>
                    <a:ext uri="{FF2B5EF4-FFF2-40B4-BE49-F238E27FC236}">
                      <a16:creationId xmlns:a16="http://schemas.microsoft.com/office/drawing/2014/main" id="{AACA868D-6228-4910-8D48-C4F4B82C24CD}"/>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 name="Freeform 269">
                  <a:extLst>
                    <a:ext uri="{FF2B5EF4-FFF2-40B4-BE49-F238E27FC236}">
                      <a16:creationId xmlns:a16="http://schemas.microsoft.com/office/drawing/2014/main" id="{0F2D6FEA-A50F-49F8-B102-AEDC04403304}"/>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 name="Freeform 270">
                  <a:extLst>
                    <a:ext uri="{FF2B5EF4-FFF2-40B4-BE49-F238E27FC236}">
                      <a16:creationId xmlns:a16="http://schemas.microsoft.com/office/drawing/2014/main" id="{67E7E193-C7D9-4847-9D7D-1B37B9629928}"/>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 name="Freeform 271">
                  <a:extLst>
                    <a:ext uri="{FF2B5EF4-FFF2-40B4-BE49-F238E27FC236}">
                      <a16:creationId xmlns:a16="http://schemas.microsoft.com/office/drawing/2014/main" id="{F733B007-349A-4084-AD9C-215A50341402}"/>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 name="Freeform 272">
                  <a:extLst>
                    <a:ext uri="{FF2B5EF4-FFF2-40B4-BE49-F238E27FC236}">
                      <a16:creationId xmlns:a16="http://schemas.microsoft.com/office/drawing/2014/main" id="{2AE43334-092D-4DF0-90E4-0AD9E005B8CC}"/>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 name="Freeform 273">
                  <a:extLst>
                    <a:ext uri="{FF2B5EF4-FFF2-40B4-BE49-F238E27FC236}">
                      <a16:creationId xmlns:a16="http://schemas.microsoft.com/office/drawing/2014/main" id="{16855842-08B6-4FB0-A4F2-2A64DC436B7E}"/>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 name="Freeform 274">
                  <a:extLst>
                    <a:ext uri="{FF2B5EF4-FFF2-40B4-BE49-F238E27FC236}">
                      <a16:creationId xmlns:a16="http://schemas.microsoft.com/office/drawing/2014/main" id="{6CA32F4E-8C92-4272-9DC5-C9EE50ED059F}"/>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 name="Freeform 275">
                  <a:extLst>
                    <a:ext uri="{FF2B5EF4-FFF2-40B4-BE49-F238E27FC236}">
                      <a16:creationId xmlns:a16="http://schemas.microsoft.com/office/drawing/2014/main" id="{8B14D105-00F3-4EC4-BA4E-4D12D9F7A80D}"/>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 name="Freeform 276">
                  <a:extLst>
                    <a:ext uri="{FF2B5EF4-FFF2-40B4-BE49-F238E27FC236}">
                      <a16:creationId xmlns:a16="http://schemas.microsoft.com/office/drawing/2014/main" id="{83ED8B85-85E9-481F-9766-01A7D1734D42}"/>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 name="Freeform 277">
                  <a:extLst>
                    <a:ext uri="{FF2B5EF4-FFF2-40B4-BE49-F238E27FC236}">
                      <a16:creationId xmlns:a16="http://schemas.microsoft.com/office/drawing/2014/main" id="{C2AD1C6B-9622-4B8A-8529-EC4DD0A88965}"/>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 name="Freeform 278">
                  <a:extLst>
                    <a:ext uri="{FF2B5EF4-FFF2-40B4-BE49-F238E27FC236}">
                      <a16:creationId xmlns:a16="http://schemas.microsoft.com/office/drawing/2014/main" id="{B5B5E0B3-F991-46D8-97E3-EB1F1F32487C}"/>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 name="Freeform 279">
                  <a:extLst>
                    <a:ext uri="{FF2B5EF4-FFF2-40B4-BE49-F238E27FC236}">
                      <a16:creationId xmlns:a16="http://schemas.microsoft.com/office/drawing/2014/main" id="{BFAEAA39-378C-45B4-9B87-DE08698A3476}"/>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 name="Freeform 280">
                  <a:extLst>
                    <a:ext uri="{FF2B5EF4-FFF2-40B4-BE49-F238E27FC236}">
                      <a16:creationId xmlns:a16="http://schemas.microsoft.com/office/drawing/2014/main" id="{74C5D100-2766-4651-A42A-1DF4FC651EBF}"/>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 name="Freeform 281">
                  <a:extLst>
                    <a:ext uri="{FF2B5EF4-FFF2-40B4-BE49-F238E27FC236}">
                      <a16:creationId xmlns:a16="http://schemas.microsoft.com/office/drawing/2014/main" id="{CEDE1F23-3F7C-4E46-96A6-E341214CFC9E}"/>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 name="Freeform 282">
                  <a:extLst>
                    <a:ext uri="{FF2B5EF4-FFF2-40B4-BE49-F238E27FC236}">
                      <a16:creationId xmlns:a16="http://schemas.microsoft.com/office/drawing/2014/main" id="{9A4B58E8-A88D-40FD-9A32-1ABF9A09CA6D}"/>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 name="Freeform 283">
                  <a:extLst>
                    <a:ext uri="{FF2B5EF4-FFF2-40B4-BE49-F238E27FC236}">
                      <a16:creationId xmlns:a16="http://schemas.microsoft.com/office/drawing/2014/main" id="{ED4EE212-8BB3-42E2-8BA0-266C004502AE}"/>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 name="Freeform 284">
                  <a:extLst>
                    <a:ext uri="{FF2B5EF4-FFF2-40B4-BE49-F238E27FC236}">
                      <a16:creationId xmlns:a16="http://schemas.microsoft.com/office/drawing/2014/main" id="{CC6B3978-E2AF-4456-B351-B2A4A3948C15}"/>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 name="Freeform 285">
                  <a:extLst>
                    <a:ext uri="{FF2B5EF4-FFF2-40B4-BE49-F238E27FC236}">
                      <a16:creationId xmlns:a16="http://schemas.microsoft.com/office/drawing/2014/main" id="{9E02AF87-6C12-4796-8619-AE03DE153EBE}"/>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 name="Freeform 286">
                  <a:extLst>
                    <a:ext uri="{FF2B5EF4-FFF2-40B4-BE49-F238E27FC236}">
                      <a16:creationId xmlns:a16="http://schemas.microsoft.com/office/drawing/2014/main" id="{C9A5C1B3-3576-4E9A-B7D8-FA71546E0BB9}"/>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 name="Freeform 287">
                  <a:extLst>
                    <a:ext uri="{FF2B5EF4-FFF2-40B4-BE49-F238E27FC236}">
                      <a16:creationId xmlns:a16="http://schemas.microsoft.com/office/drawing/2014/main" id="{F3460D4A-687A-4749-A1A3-FDC34ABC5F32}"/>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 name="Freeform 288">
                  <a:extLst>
                    <a:ext uri="{FF2B5EF4-FFF2-40B4-BE49-F238E27FC236}">
                      <a16:creationId xmlns:a16="http://schemas.microsoft.com/office/drawing/2014/main" id="{F150B2AB-D2A6-4A9B-A12A-BFD0411DE796}"/>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 name="Freeform 289">
                  <a:extLst>
                    <a:ext uri="{FF2B5EF4-FFF2-40B4-BE49-F238E27FC236}">
                      <a16:creationId xmlns:a16="http://schemas.microsoft.com/office/drawing/2014/main" id="{B830BBE0-EACE-47B9-BF52-4B3253475290}"/>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 name="Freeform 290">
                  <a:extLst>
                    <a:ext uri="{FF2B5EF4-FFF2-40B4-BE49-F238E27FC236}">
                      <a16:creationId xmlns:a16="http://schemas.microsoft.com/office/drawing/2014/main" id="{52F064AF-3F26-4FC8-877E-4C88B6ABF23C}"/>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 name="Freeform 291">
                  <a:extLst>
                    <a:ext uri="{FF2B5EF4-FFF2-40B4-BE49-F238E27FC236}">
                      <a16:creationId xmlns:a16="http://schemas.microsoft.com/office/drawing/2014/main" id="{747FA311-6529-4CB5-B860-2C2E1453BD25}"/>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 name="Freeform 292">
                  <a:extLst>
                    <a:ext uri="{FF2B5EF4-FFF2-40B4-BE49-F238E27FC236}">
                      <a16:creationId xmlns:a16="http://schemas.microsoft.com/office/drawing/2014/main" id="{D2CAC22F-C0DE-4AA0-A871-6F2B459351D7}"/>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 name="Freeform 293">
                  <a:extLst>
                    <a:ext uri="{FF2B5EF4-FFF2-40B4-BE49-F238E27FC236}">
                      <a16:creationId xmlns:a16="http://schemas.microsoft.com/office/drawing/2014/main" id="{7775F912-1BB6-49C2-BF4B-54AA064DA294}"/>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 name="Freeform 294">
                  <a:extLst>
                    <a:ext uri="{FF2B5EF4-FFF2-40B4-BE49-F238E27FC236}">
                      <a16:creationId xmlns:a16="http://schemas.microsoft.com/office/drawing/2014/main" id="{5AF5D511-AC40-49ED-BD5F-CA1082EB991A}"/>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 name="Freeform 295">
                  <a:extLst>
                    <a:ext uri="{FF2B5EF4-FFF2-40B4-BE49-F238E27FC236}">
                      <a16:creationId xmlns:a16="http://schemas.microsoft.com/office/drawing/2014/main" id="{34B49BA8-7C83-46AD-B146-ACE4BEE6E848}"/>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 name="Freeform 296">
                  <a:extLst>
                    <a:ext uri="{FF2B5EF4-FFF2-40B4-BE49-F238E27FC236}">
                      <a16:creationId xmlns:a16="http://schemas.microsoft.com/office/drawing/2014/main" id="{7159A833-1FB8-4A5A-9CD2-934203062F8C}"/>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 name="Freeform 297">
                  <a:extLst>
                    <a:ext uri="{FF2B5EF4-FFF2-40B4-BE49-F238E27FC236}">
                      <a16:creationId xmlns:a16="http://schemas.microsoft.com/office/drawing/2014/main" id="{6EEB542E-DBD9-48A3-9B2D-F6BA6CB7B9F9}"/>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 name="Freeform 298">
                  <a:extLst>
                    <a:ext uri="{FF2B5EF4-FFF2-40B4-BE49-F238E27FC236}">
                      <a16:creationId xmlns:a16="http://schemas.microsoft.com/office/drawing/2014/main" id="{5E39F3E9-F819-4E71-8444-6385441CC017}"/>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 name="Freeform 299">
                  <a:extLst>
                    <a:ext uri="{FF2B5EF4-FFF2-40B4-BE49-F238E27FC236}">
                      <a16:creationId xmlns:a16="http://schemas.microsoft.com/office/drawing/2014/main" id="{2F637371-E6E1-4AB2-B384-A133372FA799}"/>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 name="Freeform 300">
                  <a:extLst>
                    <a:ext uri="{FF2B5EF4-FFF2-40B4-BE49-F238E27FC236}">
                      <a16:creationId xmlns:a16="http://schemas.microsoft.com/office/drawing/2014/main" id="{2BFE80AD-4235-4D5F-9043-6E6BD7E7839D}"/>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 name="Freeform 301">
                  <a:extLst>
                    <a:ext uri="{FF2B5EF4-FFF2-40B4-BE49-F238E27FC236}">
                      <a16:creationId xmlns:a16="http://schemas.microsoft.com/office/drawing/2014/main" id="{6D20FD43-817D-4775-9EF5-2F9A4EC8D2D4}"/>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 name="Freeform 302">
                  <a:extLst>
                    <a:ext uri="{FF2B5EF4-FFF2-40B4-BE49-F238E27FC236}">
                      <a16:creationId xmlns:a16="http://schemas.microsoft.com/office/drawing/2014/main" id="{6F9AD43D-F5DA-4EED-A5A4-90341F8FAAFA}"/>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 name="Freeform 303">
                  <a:extLst>
                    <a:ext uri="{FF2B5EF4-FFF2-40B4-BE49-F238E27FC236}">
                      <a16:creationId xmlns:a16="http://schemas.microsoft.com/office/drawing/2014/main" id="{23368A10-FD06-45F3-BFFA-4209758B03E0}"/>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 name="Freeform 304">
                  <a:extLst>
                    <a:ext uri="{FF2B5EF4-FFF2-40B4-BE49-F238E27FC236}">
                      <a16:creationId xmlns:a16="http://schemas.microsoft.com/office/drawing/2014/main" id="{4A0C312F-5C31-4572-8165-B7AE63A3D93E}"/>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 name="Freeform 305">
                  <a:extLst>
                    <a:ext uri="{FF2B5EF4-FFF2-40B4-BE49-F238E27FC236}">
                      <a16:creationId xmlns:a16="http://schemas.microsoft.com/office/drawing/2014/main" id="{248077FD-1EFD-4BC3-83E2-EA1EE305DA8A}"/>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 name="Freeform 306">
                  <a:extLst>
                    <a:ext uri="{FF2B5EF4-FFF2-40B4-BE49-F238E27FC236}">
                      <a16:creationId xmlns:a16="http://schemas.microsoft.com/office/drawing/2014/main" id="{4C86DF0D-153D-4BD6-ACF1-DAD731670141}"/>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6" name="Freeform 307">
                  <a:extLst>
                    <a:ext uri="{FF2B5EF4-FFF2-40B4-BE49-F238E27FC236}">
                      <a16:creationId xmlns:a16="http://schemas.microsoft.com/office/drawing/2014/main" id="{9A112B44-3F5B-4417-A86E-DF7B8B84D699}"/>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7" name="Freeform 308">
                  <a:extLst>
                    <a:ext uri="{FF2B5EF4-FFF2-40B4-BE49-F238E27FC236}">
                      <a16:creationId xmlns:a16="http://schemas.microsoft.com/office/drawing/2014/main" id="{1AA71C35-5022-4C2A-B623-DF2F6B65C43E}"/>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8" name="Freeform 309">
                  <a:extLst>
                    <a:ext uri="{FF2B5EF4-FFF2-40B4-BE49-F238E27FC236}">
                      <a16:creationId xmlns:a16="http://schemas.microsoft.com/office/drawing/2014/main" id="{94BACFF3-5F31-46E6-86A6-3F18C3EF41F7}"/>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9" name="Freeform 310">
                  <a:extLst>
                    <a:ext uri="{FF2B5EF4-FFF2-40B4-BE49-F238E27FC236}">
                      <a16:creationId xmlns:a16="http://schemas.microsoft.com/office/drawing/2014/main" id="{332CD73E-00DD-4DED-A51A-C2BD46F82383}"/>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0" name="Freeform 311">
                  <a:extLst>
                    <a:ext uri="{FF2B5EF4-FFF2-40B4-BE49-F238E27FC236}">
                      <a16:creationId xmlns:a16="http://schemas.microsoft.com/office/drawing/2014/main" id="{68DC2E12-F02E-4EC3-ACF3-956AB5073FE4}"/>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1" name="Freeform 312">
                  <a:extLst>
                    <a:ext uri="{FF2B5EF4-FFF2-40B4-BE49-F238E27FC236}">
                      <a16:creationId xmlns:a16="http://schemas.microsoft.com/office/drawing/2014/main" id="{48F80195-1501-47A5-8549-0DE1DCD4D0D7}"/>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2" name="Freeform 313">
                  <a:extLst>
                    <a:ext uri="{FF2B5EF4-FFF2-40B4-BE49-F238E27FC236}">
                      <a16:creationId xmlns:a16="http://schemas.microsoft.com/office/drawing/2014/main" id="{2B4AE77B-05A6-4FB5-A831-D2D1C5739003}"/>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3" name="Freeform 314">
                  <a:extLst>
                    <a:ext uri="{FF2B5EF4-FFF2-40B4-BE49-F238E27FC236}">
                      <a16:creationId xmlns:a16="http://schemas.microsoft.com/office/drawing/2014/main" id="{9AE77EF9-629A-43AA-A5E4-1870774E2BFA}"/>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4" name="Freeform 315">
                  <a:extLst>
                    <a:ext uri="{FF2B5EF4-FFF2-40B4-BE49-F238E27FC236}">
                      <a16:creationId xmlns:a16="http://schemas.microsoft.com/office/drawing/2014/main" id="{40B15EAB-EFB9-47ED-9312-9252A8B836E5}"/>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5" name="Freeform 316">
                  <a:extLst>
                    <a:ext uri="{FF2B5EF4-FFF2-40B4-BE49-F238E27FC236}">
                      <a16:creationId xmlns:a16="http://schemas.microsoft.com/office/drawing/2014/main" id="{2E25A2A9-7C88-4A28-B2E7-7EB73E5F6AF7}"/>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6" name="Freeform 317">
                  <a:extLst>
                    <a:ext uri="{FF2B5EF4-FFF2-40B4-BE49-F238E27FC236}">
                      <a16:creationId xmlns:a16="http://schemas.microsoft.com/office/drawing/2014/main" id="{B0928BF3-E489-4B00-8D90-510420F8DFC2}"/>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7" name="Freeform 318">
                  <a:extLst>
                    <a:ext uri="{FF2B5EF4-FFF2-40B4-BE49-F238E27FC236}">
                      <a16:creationId xmlns:a16="http://schemas.microsoft.com/office/drawing/2014/main" id="{CAB97A12-BE4F-4B5D-AAFE-0CDD6A683AED}"/>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8" name="Freeform 319">
                  <a:extLst>
                    <a:ext uri="{FF2B5EF4-FFF2-40B4-BE49-F238E27FC236}">
                      <a16:creationId xmlns:a16="http://schemas.microsoft.com/office/drawing/2014/main" id="{DBDB72EA-605A-4B8D-90FC-66C66B6FF536}"/>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39" name="Freeform 320">
                  <a:extLst>
                    <a:ext uri="{FF2B5EF4-FFF2-40B4-BE49-F238E27FC236}">
                      <a16:creationId xmlns:a16="http://schemas.microsoft.com/office/drawing/2014/main" id="{0603E044-2EDD-4E7C-B7D8-644C6B14B09E}"/>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0" name="Freeform 321">
                  <a:extLst>
                    <a:ext uri="{FF2B5EF4-FFF2-40B4-BE49-F238E27FC236}">
                      <a16:creationId xmlns:a16="http://schemas.microsoft.com/office/drawing/2014/main" id="{3F64B217-6098-4965-B61E-06FB43276018}"/>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1" name="Freeform 322">
                  <a:extLst>
                    <a:ext uri="{FF2B5EF4-FFF2-40B4-BE49-F238E27FC236}">
                      <a16:creationId xmlns:a16="http://schemas.microsoft.com/office/drawing/2014/main" id="{0800D45F-F3AD-4B16-BB40-1C02530815A6}"/>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2" name="Freeform 323">
                  <a:extLst>
                    <a:ext uri="{FF2B5EF4-FFF2-40B4-BE49-F238E27FC236}">
                      <a16:creationId xmlns:a16="http://schemas.microsoft.com/office/drawing/2014/main" id="{CE795A9E-1B96-4882-9A2E-47D604311EA1}"/>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3" name="Freeform 324">
                  <a:extLst>
                    <a:ext uri="{FF2B5EF4-FFF2-40B4-BE49-F238E27FC236}">
                      <a16:creationId xmlns:a16="http://schemas.microsoft.com/office/drawing/2014/main" id="{E69DF756-AC84-4218-A8F9-8A880A85287B}"/>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4" name="Freeform 325">
                  <a:extLst>
                    <a:ext uri="{FF2B5EF4-FFF2-40B4-BE49-F238E27FC236}">
                      <a16:creationId xmlns:a16="http://schemas.microsoft.com/office/drawing/2014/main" id="{CF8A6A35-3CEA-48B9-BB9F-FBF08612CAB7}"/>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5" name="Freeform 326">
                  <a:extLst>
                    <a:ext uri="{FF2B5EF4-FFF2-40B4-BE49-F238E27FC236}">
                      <a16:creationId xmlns:a16="http://schemas.microsoft.com/office/drawing/2014/main" id="{36CA1FE3-35EB-477C-AF5F-9045F945372D}"/>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6" name="Freeform 327">
                  <a:extLst>
                    <a:ext uri="{FF2B5EF4-FFF2-40B4-BE49-F238E27FC236}">
                      <a16:creationId xmlns:a16="http://schemas.microsoft.com/office/drawing/2014/main" id="{54B31F9F-3FF9-4CDC-B370-B4C1F9F35768}"/>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7" name="Freeform 328">
                  <a:extLst>
                    <a:ext uri="{FF2B5EF4-FFF2-40B4-BE49-F238E27FC236}">
                      <a16:creationId xmlns:a16="http://schemas.microsoft.com/office/drawing/2014/main" id="{4496EAA1-125C-471F-A875-D0621F363773}"/>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8" name="Freeform 329">
                  <a:extLst>
                    <a:ext uri="{FF2B5EF4-FFF2-40B4-BE49-F238E27FC236}">
                      <a16:creationId xmlns:a16="http://schemas.microsoft.com/office/drawing/2014/main" id="{30BB9EB6-73DE-4C1A-980C-B7A78CAD8899}"/>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49" name="Freeform 330">
                  <a:extLst>
                    <a:ext uri="{FF2B5EF4-FFF2-40B4-BE49-F238E27FC236}">
                      <a16:creationId xmlns:a16="http://schemas.microsoft.com/office/drawing/2014/main" id="{CDFBC801-DD63-474F-89C2-E577DDBB3B11}"/>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0" name="Freeform 331">
                  <a:extLst>
                    <a:ext uri="{FF2B5EF4-FFF2-40B4-BE49-F238E27FC236}">
                      <a16:creationId xmlns:a16="http://schemas.microsoft.com/office/drawing/2014/main" id="{177BA138-E139-48EF-ADE2-F492B16561FB}"/>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1" name="Freeform 332">
                  <a:extLst>
                    <a:ext uri="{FF2B5EF4-FFF2-40B4-BE49-F238E27FC236}">
                      <a16:creationId xmlns:a16="http://schemas.microsoft.com/office/drawing/2014/main" id="{FABE9D0B-9C1E-419C-B716-C7AB02404632}"/>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2" name="Freeform 333">
                  <a:extLst>
                    <a:ext uri="{FF2B5EF4-FFF2-40B4-BE49-F238E27FC236}">
                      <a16:creationId xmlns:a16="http://schemas.microsoft.com/office/drawing/2014/main" id="{8043BD47-ACE7-48B4-AA45-CA1434241C67}"/>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3" name="Freeform 334">
                  <a:extLst>
                    <a:ext uri="{FF2B5EF4-FFF2-40B4-BE49-F238E27FC236}">
                      <a16:creationId xmlns:a16="http://schemas.microsoft.com/office/drawing/2014/main" id="{49E2FF65-19AD-4647-8CBB-D94434B286F1}"/>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4" name="Freeform 335">
                  <a:extLst>
                    <a:ext uri="{FF2B5EF4-FFF2-40B4-BE49-F238E27FC236}">
                      <a16:creationId xmlns:a16="http://schemas.microsoft.com/office/drawing/2014/main" id="{3F5E4975-6B02-4E33-8B0F-86952009D69E}"/>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5" name="Freeform 336">
                  <a:extLst>
                    <a:ext uri="{FF2B5EF4-FFF2-40B4-BE49-F238E27FC236}">
                      <a16:creationId xmlns:a16="http://schemas.microsoft.com/office/drawing/2014/main" id="{2C811217-5D3E-4673-9ADD-451E3B2C5C28}"/>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6" name="Freeform 337">
                  <a:extLst>
                    <a:ext uri="{FF2B5EF4-FFF2-40B4-BE49-F238E27FC236}">
                      <a16:creationId xmlns:a16="http://schemas.microsoft.com/office/drawing/2014/main" id="{97977444-6B9E-4894-902D-F22681FC40B7}"/>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7" name="Freeform 338">
                  <a:extLst>
                    <a:ext uri="{FF2B5EF4-FFF2-40B4-BE49-F238E27FC236}">
                      <a16:creationId xmlns:a16="http://schemas.microsoft.com/office/drawing/2014/main" id="{0940A45D-6AAB-4EE7-8214-36EAE83A37DA}"/>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8" name="Freeform 339">
                  <a:extLst>
                    <a:ext uri="{FF2B5EF4-FFF2-40B4-BE49-F238E27FC236}">
                      <a16:creationId xmlns:a16="http://schemas.microsoft.com/office/drawing/2014/main" id="{B1F74D97-0637-4019-ACC3-4BE2D99663C4}"/>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59" name="Freeform 340">
                  <a:extLst>
                    <a:ext uri="{FF2B5EF4-FFF2-40B4-BE49-F238E27FC236}">
                      <a16:creationId xmlns:a16="http://schemas.microsoft.com/office/drawing/2014/main" id="{25139ACE-B861-4D4B-A127-3757A75E194E}"/>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0" name="Freeform 341">
                  <a:extLst>
                    <a:ext uri="{FF2B5EF4-FFF2-40B4-BE49-F238E27FC236}">
                      <a16:creationId xmlns:a16="http://schemas.microsoft.com/office/drawing/2014/main" id="{BED7791A-6181-41FC-A074-8CBC5A2399E0}"/>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1" name="Freeform 342">
                  <a:extLst>
                    <a:ext uri="{FF2B5EF4-FFF2-40B4-BE49-F238E27FC236}">
                      <a16:creationId xmlns:a16="http://schemas.microsoft.com/office/drawing/2014/main" id="{D75157D3-43F8-4016-B150-0B8E347CE62C}"/>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2" name="Freeform 343">
                  <a:extLst>
                    <a:ext uri="{FF2B5EF4-FFF2-40B4-BE49-F238E27FC236}">
                      <a16:creationId xmlns:a16="http://schemas.microsoft.com/office/drawing/2014/main" id="{C80AC918-FEE3-4B83-8701-82E7136E9283}"/>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3" name="Freeform 344">
                  <a:extLst>
                    <a:ext uri="{FF2B5EF4-FFF2-40B4-BE49-F238E27FC236}">
                      <a16:creationId xmlns:a16="http://schemas.microsoft.com/office/drawing/2014/main" id="{43B5F0D5-4BD0-4FAC-9E53-60A9FCE5B9EE}"/>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4" name="Freeform 345">
                  <a:extLst>
                    <a:ext uri="{FF2B5EF4-FFF2-40B4-BE49-F238E27FC236}">
                      <a16:creationId xmlns:a16="http://schemas.microsoft.com/office/drawing/2014/main" id="{758F05FC-F94C-4741-9C4D-5C40587F1C14}"/>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5" name="Freeform 346">
                  <a:extLst>
                    <a:ext uri="{FF2B5EF4-FFF2-40B4-BE49-F238E27FC236}">
                      <a16:creationId xmlns:a16="http://schemas.microsoft.com/office/drawing/2014/main" id="{8FA9C5F4-9D81-45BE-84B3-7653F642615E}"/>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6" name="Freeform 347">
                  <a:extLst>
                    <a:ext uri="{FF2B5EF4-FFF2-40B4-BE49-F238E27FC236}">
                      <a16:creationId xmlns:a16="http://schemas.microsoft.com/office/drawing/2014/main" id="{7F6EBD47-937C-4268-8635-E7C80FE96511}"/>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7" name="Freeform 348">
                  <a:extLst>
                    <a:ext uri="{FF2B5EF4-FFF2-40B4-BE49-F238E27FC236}">
                      <a16:creationId xmlns:a16="http://schemas.microsoft.com/office/drawing/2014/main" id="{A2601883-644A-485C-912E-FCB511806B12}"/>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8" name="Freeform 349">
                  <a:extLst>
                    <a:ext uri="{FF2B5EF4-FFF2-40B4-BE49-F238E27FC236}">
                      <a16:creationId xmlns:a16="http://schemas.microsoft.com/office/drawing/2014/main" id="{FC2312DA-BC5C-42FD-8F24-E9D02C1830BF}"/>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9" name="Freeform 350">
                  <a:extLst>
                    <a:ext uri="{FF2B5EF4-FFF2-40B4-BE49-F238E27FC236}">
                      <a16:creationId xmlns:a16="http://schemas.microsoft.com/office/drawing/2014/main" id="{02CCEEA4-451C-4703-BF29-02E84E283113}"/>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0" name="Freeform 351">
                  <a:extLst>
                    <a:ext uri="{FF2B5EF4-FFF2-40B4-BE49-F238E27FC236}">
                      <a16:creationId xmlns:a16="http://schemas.microsoft.com/office/drawing/2014/main" id="{E87A73A6-0E51-4B9C-A26A-ADFF29E8E4FA}"/>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1" name="Freeform 352">
                  <a:extLst>
                    <a:ext uri="{FF2B5EF4-FFF2-40B4-BE49-F238E27FC236}">
                      <a16:creationId xmlns:a16="http://schemas.microsoft.com/office/drawing/2014/main" id="{04B18100-187F-491C-823D-0F7796EF9011}"/>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2" name="Freeform 353">
                  <a:extLst>
                    <a:ext uri="{FF2B5EF4-FFF2-40B4-BE49-F238E27FC236}">
                      <a16:creationId xmlns:a16="http://schemas.microsoft.com/office/drawing/2014/main" id="{AE9D8C60-591F-4B42-ACA5-54639E75B8EE}"/>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3" name="Freeform 354">
                  <a:extLst>
                    <a:ext uri="{FF2B5EF4-FFF2-40B4-BE49-F238E27FC236}">
                      <a16:creationId xmlns:a16="http://schemas.microsoft.com/office/drawing/2014/main" id="{A87679C9-6974-4AD4-AD06-0071DE3950DC}"/>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4" name="Freeform 355">
                  <a:extLst>
                    <a:ext uri="{FF2B5EF4-FFF2-40B4-BE49-F238E27FC236}">
                      <a16:creationId xmlns:a16="http://schemas.microsoft.com/office/drawing/2014/main" id="{B42B4073-5432-4C4E-A867-4F273C982BA9}"/>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5" name="Freeform 356">
                  <a:extLst>
                    <a:ext uri="{FF2B5EF4-FFF2-40B4-BE49-F238E27FC236}">
                      <a16:creationId xmlns:a16="http://schemas.microsoft.com/office/drawing/2014/main" id="{6807235F-19BB-41AF-8FFE-F54FB10BBCF3}"/>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6" name="Freeform 357">
                  <a:extLst>
                    <a:ext uri="{FF2B5EF4-FFF2-40B4-BE49-F238E27FC236}">
                      <a16:creationId xmlns:a16="http://schemas.microsoft.com/office/drawing/2014/main" id="{587ACE8F-CA5F-46FA-9A99-F861BE357D8E}"/>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7" name="Freeform 358">
                  <a:extLst>
                    <a:ext uri="{FF2B5EF4-FFF2-40B4-BE49-F238E27FC236}">
                      <a16:creationId xmlns:a16="http://schemas.microsoft.com/office/drawing/2014/main" id="{75BB2C0E-8757-46FC-80FB-D77736074B58}"/>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8" name="Freeform 359">
                  <a:extLst>
                    <a:ext uri="{FF2B5EF4-FFF2-40B4-BE49-F238E27FC236}">
                      <a16:creationId xmlns:a16="http://schemas.microsoft.com/office/drawing/2014/main" id="{DC2EA442-ABA5-4D13-B1AF-8BAB2FA47A76}"/>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9" name="Freeform 360">
                  <a:extLst>
                    <a:ext uri="{FF2B5EF4-FFF2-40B4-BE49-F238E27FC236}">
                      <a16:creationId xmlns:a16="http://schemas.microsoft.com/office/drawing/2014/main" id="{0544F6BC-FA37-4D49-B8AF-A9092C325F76}"/>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0" name="Freeform 361">
                  <a:extLst>
                    <a:ext uri="{FF2B5EF4-FFF2-40B4-BE49-F238E27FC236}">
                      <a16:creationId xmlns:a16="http://schemas.microsoft.com/office/drawing/2014/main" id="{786114A5-9043-47C6-8FF5-E47DFE8D16C8}"/>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1" name="Freeform 362">
                  <a:extLst>
                    <a:ext uri="{FF2B5EF4-FFF2-40B4-BE49-F238E27FC236}">
                      <a16:creationId xmlns:a16="http://schemas.microsoft.com/office/drawing/2014/main" id="{D376273A-4423-463B-9B99-7D9E82F817CC}"/>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2" name="Freeform 363">
                  <a:extLst>
                    <a:ext uri="{FF2B5EF4-FFF2-40B4-BE49-F238E27FC236}">
                      <a16:creationId xmlns:a16="http://schemas.microsoft.com/office/drawing/2014/main" id="{1D8B94F2-F824-4C3F-8955-5CE2C8D26636}"/>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3" name="Freeform 364">
                  <a:extLst>
                    <a:ext uri="{FF2B5EF4-FFF2-40B4-BE49-F238E27FC236}">
                      <a16:creationId xmlns:a16="http://schemas.microsoft.com/office/drawing/2014/main" id="{F2E32B0A-AFBF-46A4-BB0D-530114319F00}"/>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4" name="Freeform 365">
                  <a:extLst>
                    <a:ext uri="{FF2B5EF4-FFF2-40B4-BE49-F238E27FC236}">
                      <a16:creationId xmlns:a16="http://schemas.microsoft.com/office/drawing/2014/main" id="{EFD30C12-F73C-433D-8367-0D76D7DC9783}"/>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5" name="Freeform 366">
                  <a:extLst>
                    <a:ext uri="{FF2B5EF4-FFF2-40B4-BE49-F238E27FC236}">
                      <a16:creationId xmlns:a16="http://schemas.microsoft.com/office/drawing/2014/main" id="{CA38755C-E472-400D-A18C-FF752FB5BE8D}"/>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6" name="Freeform 367">
                  <a:extLst>
                    <a:ext uri="{FF2B5EF4-FFF2-40B4-BE49-F238E27FC236}">
                      <a16:creationId xmlns:a16="http://schemas.microsoft.com/office/drawing/2014/main" id="{4180338E-3ECC-4A14-BC47-0CE4BDD7CA02}"/>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7" name="Freeform 368">
                  <a:extLst>
                    <a:ext uri="{FF2B5EF4-FFF2-40B4-BE49-F238E27FC236}">
                      <a16:creationId xmlns:a16="http://schemas.microsoft.com/office/drawing/2014/main" id="{18605FB3-9541-40B7-B9B1-A36FFE3C0EAF}"/>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8" name="Freeform 369">
                  <a:extLst>
                    <a:ext uri="{FF2B5EF4-FFF2-40B4-BE49-F238E27FC236}">
                      <a16:creationId xmlns:a16="http://schemas.microsoft.com/office/drawing/2014/main" id="{73D0E03F-67FE-4E4A-89BA-FAA3FD7B1957}"/>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9" name="Freeform 370">
                  <a:extLst>
                    <a:ext uri="{FF2B5EF4-FFF2-40B4-BE49-F238E27FC236}">
                      <a16:creationId xmlns:a16="http://schemas.microsoft.com/office/drawing/2014/main" id="{F00A88EF-CF3C-4DBC-AFEA-660B15DA9671}"/>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0" name="Freeform 371">
                  <a:extLst>
                    <a:ext uri="{FF2B5EF4-FFF2-40B4-BE49-F238E27FC236}">
                      <a16:creationId xmlns:a16="http://schemas.microsoft.com/office/drawing/2014/main" id="{B648CA77-13A1-4A12-B8CF-37CEEFA1AAD3}"/>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1" name="Freeform 372">
                  <a:extLst>
                    <a:ext uri="{FF2B5EF4-FFF2-40B4-BE49-F238E27FC236}">
                      <a16:creationId xmlns:a16="http://schemas.microsoft.com/office/drawing/2014/main" id="{F516A18E-5BEA-4C21-B40F-7A40BBD60D34}"/>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2" name="Freeform 373">
                  <a:extLst>
                    <a:ext uri="{FF2B5EF4-FFF2-40B4-BE49-F238E27FC236}">
                      <a16:creationId xmlns:a16="http://schemas.microsoft.com/office/drawing/2014/main" id="{BC7D4C89-C97C-4FA0-9363-45AA29806CC9}"/>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3" name="Freeform 374">
                  <a:extLst>
                    <a:ext uri="{FF2B5EF4-FFF2-40B4-BE49-F238E27FC236}">
                      <a16:creationId xmlns:a16="http://schemas.microsoft.com/office/drawing/2014/main" id="{8CF3095A-25E9-4983-AF53-909BC9B65FB8}"/>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4" name="Freeform 375">
                  <a:extLst>
                    <a:ext uri="{FF2B5EF4-FFF2-40B4-BE49-F238E27FC236}">
                      <a16:creationId xmlns:a16="http://schemas.microsoft.com/office/drawing/2014/main" id="{557EADA4-1508-4E22-9FE3-93102E1218C3}"/>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5" name="Freeform 376">
                  <a:extLst>
                    <a:ext uri="{FF2B5EF4-FFF2-40B4-BE49-F238E27FC236}">
                      <a16:creationId xmlns:a16="http://schemas.microsoft.com/office/drawing/2014/main" id="{0238552E-B85A-4CEF-B51C-A45623E3C793}"/>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6" name="Freeform 377">
                  <a:extLst>
                    <a:ext uri="{FF2B5EF4-FFF2-40B4-BE49-F238E27FC236}">
                      <a16:creationId xmlns:a16="http://schemas.microsoft.com/office/drawing/2014/main" id="{C3794654-1B5D-4981-9413-18D20EB24D43}"/>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7" name="Freeform 378">
                  <a:extLst>
                    <a:ext uri="{FF2B5EF4-FFF2-40B4-BE49-F238E27FC236}">
                      <a16:creationId xmlns:a16="http://schemas.microsoft.com/office/drawing/2014/main" id="{D76618CE-F08C-4F02-8964-257073B5114D}"/>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8" name="Freeform 379">
                  <a:extLst>
                    <a:ext uri="{FF2B5EF4-FFF2-40B4-BE49-F238E27FC236}">
                      <a16:creationId xmlns:a16="http://schemas.microsoft.com/office/drawing/2014/main" id="{261FFC52-3E55-4C1D-851A-D6BDB4753B06}"/>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9" name="Freeform 380">
                  <a:extLst>
                    <a:ext uri="{FF2B5EF4-FFF2-40B4-BE49-F238E27FC236}">
                      <a16:creationId xmlns:a16="http://schemas.microsoft.com/office/drawing/2014/main" id="{35166E5F-8B72-4183-9D6B-8D31ECA12B31}"/>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0" name="Freeform 381">
                  <a:extLst>
                    <a:ext uri="{FF2B5EF4-FFF2-40B4-BE49-F238E27FC236}">
                      <a16:creationId xmlns:a16="http://schemas.microsoft.com/office/drawing/2014/main" id="{7BFB801F-384A-473A-AA4F-D59F571A367F}"/>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1" name="Freeform 382">
                  <a:extLst>
                    <a:ext uri="{FF2B5EF4-FFF2-40B4-BE49-F238E27FC236}">
                      <a16:creationId xmlns:a16="http://schemas.microsoft.com/office/drawing/2014/main" id="{11E363FB-D1C6-48E0-8FB7-AD21A69E9B5A}"/>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2" name="Freeform 383">
                  <a:extLst>
                    <a:ext uri="{FF2B5EF4-FFF2-40B4-BE49-F238E27FC236}">
                      <a16:creationId xmlns:a16="http://schemas.microsoft.com/office/drawing/2014/main" id="{260D29A2-A234-4A88-A202-DD364E77488D}"/>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3" name="Freeform 384">
                  <a:extLst>
                    <a:ext uri="{FF2B5EF4-FFF2-40B4-BE49-F238E27FC236}">
                      <a16:creationId xmlns:a16="http://schemas.microsoft.com/office/drawing/2014/main" id="{E11042F1-E609-49D1-9F35-5E6E631B41A8}"/>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4" name="Freeform 385">
                  <a:extLst>
                    <a:ext uri="{FF2B5EF4-FFF2-40B4-BE49-F238E27FC236}">
                      <a16:creationId xmlns:a16="http://schemas.microsoft.com/office/drawing/2014/main" id="{8B1428E4-3878-4A21-B94A-11E0A1070FC7}"/>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5" name="Freeform 386">
                  <a:extLst>
                    <a:ext uri="{FF2B5EF4-FFF2-40B4-BE49-F238E27FC236}">
                      <a16:creationId xmlns:a16="http://schemas.microsoft.com/office/drawing/2014/main" id="{8D9E863B-65FF-4FA6-84E9-DA1BEFDF3AF5}"/>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6" name="Freeform 387">
                  <a:extLst>
                    <a:ext uri="{FF2B5EF4-FFF2-40B4-BE49-F238E27FC236}">
                      <a16:creationId xmlns:a16="http://schemas.microsoft.com/office/drawing/2014/main" id="{1469B2BC-9CCD-4556-BA53-5917FEF8AB83}"/>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7" name="Freeform 388">
                  <a:extLst>
                    <a:ext uri="{FF2B5EF4-FFF2-40B4-BE49-F238E27FC236}">
                      <a16:creationId xmlns:a16="http://schemas.microsoft.com/office/drawing/2014/main" id="{667B7D9C-F079-476D-B928-7BA469216A7C}"/>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8" name="Freeform 389">
                  <a:extLst>
                    <a:ext uri="{FF2B5EF4-FFF2-40B4-BE49-F238E27FC236}">
                      <a16:creationId xmlns:a16="http://schemas.microsoft.com/office/drawing/2014/main" id="{92D46D7B-60E6-45B7-A836-3EA9C1F55148}"/>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9" name="Freeform 390">
                  <a:extLst>
                    <a:ext uri="{FF2B5EF4-FFF2-40B4-BE49-F238E27FC236}">
                      <a16:creationId xmlns:a16="http://schemas.microsoft.com/office/drawing/2014/main" id="{FCDE955D-6DD2-490A-A90D-32A1409ED04B}"/>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0" name="Freeform 391">
                  <a:extLst>
                    <a:ext uri="{FF2B5EF4-FFF2-40B4-BE49-F238E27FC236}">
                      <a16:creationId xmlns:a16="http://schemas.microsoft.com/office/drawing/2014/main" id="{B9B497B8-8935-4D35-B59C-0468421E01FC}"/>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1" name="Freeform 392">
                  <a:extLst>
                    <a:ext uri="{FF2B5EF4-FFF2-40B4-BE49-F238E27FC236}">
                      <a16:creationId xmlns:a16="http://schemas.microsoft.com/office/drawing/2014/main" id="{A43B52D5-ECD0-46E5-9425-F4EBCDB598A8}"/>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2" name="Freeform 393">
                  <a:extLst>
                    <a:ext uri="{FF2B5EF4-FFF2-40B4-BE49-F238E27FC236}">
                      <a16:creationId xmlns:a16="http://schemas.microsoft.com/office/drawing/2014/main" id="{DFE6C4F1-5AD1-4917-8D9C-06A0CB9461DA}"/>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3" name="Freeform 394">
                  <a:extLst>
                    <a:ext uri="{FF2B5EF4-FFF2-40B4-BE49-F238E27FC236}">
                      <a16:creationId xmlns:a16="http://schemas.microsoft.com/office/drawing/2014/main" id="{03C79810-286D-4B3B-B971-F51B99968889}"/>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4" name="Freeform 395">
                  <a:extLst>
                    <a:ext uri="{FF2B5EF4-FFF2-40B4-BE49-F238E27FC236}">
                      <a16:creationId xmlns:a16="http://schemas.microsoft.com/office/drawing/2014/main" id="{EF536E7A-B9AA-4379-907F-0F8ED36BE75E}"/>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5" name="Freeform 396">
                  <a:extLst>
                    <a:ext uri="{FF2B5EF4-FFF2-40B4-BE49-F238E27FC236}">
                      <a16:creationId xmlns:a16="http://schemas.microsoft.com/office/drawing/2014/main" id="{D6CE1CAA-1477-4172-B163-ECF3161EC3C7}"/>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6" name="Freeform 397">
                  <a:extLst>
                    <a:ext uri="{FF2B5EF4-FFF2-40B4-BE49-F238E27FC236}">
                      <a16:creationId xmlns:a16="http://schemas.microsoft.com/office/drawing/2014/main" id="{68F30B23-BBF0-40E2-A5C1-C4F8B46DE11B}"/>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7" name="Freeform 398">
                  <a:extLst>
                    <a:ext uri="{FF2B5EF4-FFF2-40B4-BE49-F238E27FC236}">
                      <a16:creationId xmlns:a16="http://schemas.microsoft.com/office/drawing/2014/main" id="{2CCF882C-7613-4B6C-B7DB-BE6C204E1319}"/>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8" name="Freeform 399">
                  <a:extLst>
                    <a:ext uri="{FF2B5EF4-FFF2-40B4-BE49-F238E27FC236}">
                      <a16:creationId xmlns:a16="http://schemas.microsoft.com/office/drawing/2014/main" id="{DC8D4988-18D2-4BC4-9687-1465EFD1EBA9}"/>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9" name="Freeform 400">
                  <a:extLst>
                    <a:ext uri="{FF2B5EF4-FFF2-40B4-BE49-F238E27FC236}">
                      <a16:creationId xmlns:a16="http://schemas.microsoft.com/office/drawing/2014/main" id="{8E9BB517-41E7-4474-A4CE-3C6618F61346}"/>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0" name="Freeform 401">
                  <a:extLst>
                    <a:ext uri="{FF2B5EF4-FFF2-40B4-BE49-F238E27FC236}">
                      <a16:creationId xmlns:a16="http://schemas.microsoft.com/office/drawing/2014/main" id="{02F8979D-40C2-49DE-B71D-53332998A59A}"/>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1" name="Freeform 402">
                  <a:extLst>
                    <a:ext uri="{FF2B5EF4-FFF2-40B4-BE49-F238E27FC236}">
                      <a16:creationId xmlns:a16="http://schemas.microsoft.com/office/drawing/2014/main" id="{4F6C9C18-6EC2-4448-9AD0-FD5C913445C5}"/>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2" name="Freeform 403">
                  <a:extLst>
                    <a:ext uri="{FF2B5EF4-FFF2-40B4-BE49-F238E27FC236}">
                      <a16:creationId xmlns:a16="http://schemas.microsoft.com/office/drawing/2014/main" id="{B683B9EC-A7A9-404E-9838-062E4A1BE843}"/>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3" name="Freeform 404">
                  <a:extLst>
                    <a:ext uri="{FF2B5EF4-FFF2-40B4-BE49-F238E27FC236}">
                      <a16:creationId xmlns:a16="http://schemas.microsoft.com/office/drawing/2014/main" id="{D3E191A9-F1BA-4785-8023-20DBB64EE655}"/>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4" name="Freeform 405">
                  <a:extLst>
                    <a:ext uri="{FF2B5EF4-FFF2-40B4-BE49-F238E27FC236}">
                      <a16:creationId xmlns:a16="http://schemas.microsoft.com/office/drawing/2014/main" id="{80456724-9AF6-4CD7-A34A-3E911AA7EF1E}"/>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5" name="Freeform 406">
                <a:extLst>
                  <a:ext uri="{FF2B5EF4-FFF2-40B4-BE49-F238E27FC236}">
                    <a16:creationId xmlns:a16="http://schemas.microsoft.com/office/drawing/2014/main" id="{C2CD85D3-34B5-4E15-92FD-4A4B7CC0BD1B}"/>
                  </a:ext>
                </a:extLst>
              </p:cNvPr>
              <p:cNvSpPr>
                <a:spLocks noChangeAspect="1"/>
              </p:cNvSpPr>
              <p:nvPr/>
            </p:nvSpPr>
            <p:spPr bwMode="auto">
              <a:xfrm>
                <a:off x="226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6" name="Freeform 407">
                <a:extLst>
                  <a:ext uri="{FF2B5EF4-FFF2-40B4-BE49-F238E27FC236}">
                    <a16:creationId xmlns:a16="http://schemas.microsoft.com/office/drawing/2014/main" id="{A96EB138-7EE3-4982-A2E5-930321B36BBB}"/>
                  </a:ext>
                </a:extLst>
              </p:cNvPr>
              <p:cNvSpPr>
                <a:spLocks noChangeAspect="1"/>
              </p:cNvSpPr>
              <p:nvPr/>
            </p:nvSpPr>
            <p:spPr bwMode="auto">
              <a:xfrm>
                <a:off x="227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7" name="Freeform 408">
                <a:extLst>
                  <a:ext uri="{FF2B5EF4-FFF2-40B4-BE49-F238E27FC236}">
                    <a16:creationId xmlns:a16="http://schemas.microsoft.com/office/drawing/2014/main" id="{56E581CC-1500-409F-B037-EE1A54A17716}"/>
                  </a:ext>
                </a:extLst>
              </p:cNvPr>
              <p:cNvSpPr>
                <a:spLocks noChangeAspect="1"/>
              </p:cNvSpPr>
              <p:nvPr/>
            </p:nvSpPr>
            <p:spPr bwMode="auto">
              <a:xfrm>
                <a:off x="228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8" name="Freeform 409">
                <a:extLst>
                  <a:ext uri="{FF2B5EF4-FFF2-40B4-BE49-F238E27FC236}">
                    <a16:creationId xmlns:a16="http://schemas.microsoft.com/office/drawing/2014/main" id="{9BE36E00-DAE2-42B2-9AF2-079E50BFBD53}"/>
                  </a:ext>
                </a:extLst>
              </p:cNvPr>
              <p:cNvSpPr>
                <a:spLocks noChangeAspect="1"/>
              </p:cNvSpPr>
              <p:nvPr/>
            </p:nvSpPr>
            <p:spPr bwMode="auto">
              <a:xfrm>
                <a:off x="228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9" name="Freeform 410">
                <a:extLst>
                  <a:ext uri="{FF2B5EF4-FFF2-40B4-BE49-F238E27FC236}">
                    <a16:creationId xmlns:a16="http://schemas.microsoft.com/office/drawing/2014/main" id="{92C71A73-4705-4343-8C97-77C0D47EE7CF}"/>
                  </a:ext>
                </a:extLst>
              </p:cNvPr>
              <p:cNvSpPr>
                <a:spLocks noChangeAspect="1"/>
              </p:cNvSpPr>
              <p:nvPr/>
            </p:nvSpPr>
            <p:spPr bwMode="auto">
              <a:xfrm>
                <a:off x="22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0" name="Freeform 411">
                <a:extLst>
                  <a:ext uri="{FF2B5EF4-FFF2-40B4-BE49-F238E27FC236}">
                    <a16:creationId xmlns:a16="http://schemas.microsoft.com/office/drawing/2014/main" id="{CEC65C75-3CFC-442E-B71D-BD43233E7577}"/>
                  </a:ext>
                </a:extLst>
              </p:cNvPr>
              <p:cNvSpPr>
                <a:spLocks noChangeAspect="1"/>
              </p:cNvSpPr>
              <p:nvPr/>
            </p:nvSpPr>
            <p:spPr bwMode="auto">
              <a:xfrm>
                <a:off x="22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1" name="Freeform 412">
                <a:extLst>
                  <a:ext uri="{FF2B5EF4-FFF2-40B4-BE49-F238E27FC236}">
                    <a16:creationId xmlns:a16="http://schemas.microsoft.com/office/drawing/2014/main" id="{3A4EF4E4-6309-42BF-99CC-790B6734A03B}"/>
                  </a:ext>
                </a:extLst>
              </p:cNvPr>
              <p:cNvSpPr>
                <a:spLocks noChangeAspect="1"/>
              </p:cNvSpPr>
              <p:nvPr/>
            </p:nvSpPr>
            <p:spPr bwMode="auto">
              <a:xfrm>
                <a:off x="22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2" name="Freeform 413">
                <a:extLst>
                  <a:ext uri="{FF2B5EF4-FFF2-40B4-BE49-F238E27FC236}">
                    <a16:creationId xmlns:a16="http://schemas.microsoft.com/office/drawing/2014/main" id="{068BD55E-C72C-48B5-81A5-CBC72BD9E0AC}"/>
                  </a:ext>
                </a:extLst>
              </p:cNvPr>
              <p:cNvSpPr>
                <a:spLocks noChangeAspect="1"/>
              </p:cNvSpPr>
              <p:nvPr/>
            </p:nvSpPr>
            <p:spPr bwMode="auto">
              <a:xfrm>
                <a:off x="23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3" name="Freeform 414">
                <a:extLst>
                  <a:ext uri="{FF2B5EF4-FFF2-40B4-BE49-F238E27FC236}">
                    <a16:creationId xmlns:a16="http://schemas.microsoft.com/office/drawing/2014/main" id="{3D7F2C24-7008-47F6-9041-F0840A1EE977}"/>
                  </a:ext>
                </a:extLst>
              </p:cNvPr>
              <p:cNvSpPr>
                <a:spLocks noChangeAspect="1"/>
              </p:cNvSpPr>
              <p:nvPr/>
            </p:nvSpPr>
            <p:spPr bwMode="auto">
              <a:xfrm>
                <a:off x="230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24" name="Freeform 415">
                <a:extLst>
                  <a:ext uri="{FF2B5EF4-FFF2-40B4-BE49-F238E27FC236}">
                    <a16:creationId xmlns:a16="http://schemas.microsoft.com/office/drawing/2014/main" id="{9449D273-3B58-464C-A48A-C7EB1DCA1726}"/>
                  </a:ext>
                </a:extLst>
              </p:cNvPr>
              <p:cNvSpPr>
                <a:spLocks noChangeAspect="1"/>
              </p:cNvSpPr>
              <p:nvPr/>
            </p:nvSpPr>
            <p:spPr bwMode="auto">
              <a:xfrm>
                <a:off x="2310"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8" name="Text Box 416">
              <a:extLst>
                <a:ext uri="{FF2B5EF4-FFF2-40B4-BE49-F238E27FC236}">
                  <a16:creationId xmlns:a16="http://schemas.microsoft.com/office/drawing/2014/main" id="{9C2E85E2-CD17-4E94-9D7A-496FB26DFCC8}"/>
                </a:ext>
              </a:extLst>
            </p:cNvPr>
            <p:cNvSpPr txBox="1">
              <a:spLocks noChangeArrowheads="1"/>
            </p:cNvSpPr>
            <p:nvPr/>
          </p:nvSpPr>
          <p:spPr bwMode="auto">
            <a:xfrm>
              <a:off x="480" y="2695"/>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a:t>
              </a:r>
              <a:endParaRPr lang="fr-FR" altLang="fr-FR" sz="1600" dirty="0">
                <a:latin typeface="Myriad Pro Light" panose="020B0403030403020204" pitchFamily="34" charset="0"/>
              </a:endParaRPr>
            </a:p>
          </p:txBody>
        </p:sp>
        <p:sp>
          <p:nvSpPr>
            <p:cNvPr id="9" name="Text Box 1251">
              <a:extLst>
                <a:ext uri="{FF2B5EF4-FFF2-40B4-BE49-F238E27FC236}">
                  <a16:creationId xmlns:a16="http://schemas.microsoft.com/office/drawing/2014/main" id="{50B830BC-79D3-47F5-BD87-A541B6E0DC09}"/>
                </a:ext>
              </a:extLst>
            </p:cNvPr>
            <p:cNvSpPr txBox="1">
              <a:spLocks noChangeArrowheads="1"/>
            </p:cNvSpPr>
            <p:nvPr/>
          </p:nvSpPr>
          <p:spPr bwMode="auto">
            <a:xfrm>
              <a:off x="288" y="3724"/>
              <a:ext cx="182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(x) = étendue, écart-type,</a:t>
              </a:r>
              <a:br>
                <a:rPr lang="fr-FR" altLang="fr-FR" sz="1600" dirty="0">
                  <a:latin typeface="Myriad Pro Light" panose="020B0403030403020204" pitchFamily="34" charset="0"/>
                </a:rPr>
              </a:br>
              <a:r>
                <a:rPr lang="fr-FR" altLang="fr-FR" sz="1600" dirty="0">
                  <a:latin typeface="Myriad Pro Light" panose="020B0403030403020204" pitchFamily="34" charset="0"/>
                </a:rPr>
                <a:t>            intervalle interquartile </a:t>
              </a:r>
            </a:p>
          </p:txBody>
        </p:sp>
        <p:grpSp>
          <p:nvGrpSpPr>
            <p:cNvPr id="10" name="Group 1256">
              <a:extLst>
                <a:ext uri="{FF2B5EF4-FFF2-40B4-BE49-F238E27FC236}">
                  <a16:creationId xmlns:a16="http://schemas.microsoft.com/office/drawing/2014/main" id="{05D34777-E027-477E-8BAB-EE1F72225CA0}"/>
                </a:ext>
              </a:extLst>
            </p:cNvPr>
            <p:cNvGrpSpPr>
              <a:grpSpLocks/>
            </p:cNvGrpSpPr>
            <p:nvPr/>
          </p:nvGrpSpPr>
          <p:grpSpPr bwMode="auto">
            <a:xfrm>
              <a:off x="624" y="3012"/>
              <a:ext cx="1056" cy="410"/>
              <a:chOff x="3634" y="2400"/>
              <a:chExt cx="1056" cy="1289"/>
            </a:xfrm>
          </p:grpSpPr>
          <p:sp>
            <p:nvSpPr>
              <p:cNvPr id="11" name="AutoShape 1257">
                <a:extLst>
                  <a:ext uri="{FF2B5EF4-FFF2-40B4-BE49-F238E27FC236}">
                    <a16:creationId xmlns:a16="http://schemas.microsoft.com/office/drawing/2014/main" id="{1A4D7A3B-A825-41D2-9B7F-96CEBA2DBB9B}"/>
                  </a:ext>
                </a:extLst>
              </p:cNvPr>
              <p:cNvSpPr>
                <a:spLocks noChangeArrowheads="1"/>
              </p:cNvSpPr>
              <p:nvPr/>
            </p:nvSpPr>
            <p:spPr bwMode="auto">
              <a:xfrm>
                <a:off x="3696" y="2400"/>
                <a:ext cx="912" cy="1056"/>
              </a:xfrm>
              <a:prstGeom prst="upDownArrowCallout">
                <a:avLst>
                  <a:gd name="adj1" fmla="val 25000"/>
                  <a:gd name="adj2" fmla="val 25000"/>
                  <a:gd name="adj3" fmla="val 14474"/>
                  <a:gd name="adj4" fmla="val 50000"/>
                </a:avLst>
              </a:prstGeom>
              <a:solidFill>
                <a:schemeClr val="accent2">
                  <a:lumMod val="20000"/>
                  <a:lumOff val="80000"/>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12" name="Text Box 1258">
                <a:extLst>
                  <a:ext uri="{FF2B5EF4-FFF2-40B4-BE49-F238E27FC236}">
                    <a16:creationId xmlns:a16="http://schemas.microsoft.com/office/drawing/2014/main" id="{64E9B010-89D7-4C30-A14D-64F3AD3F728E}"/>
                  </a:ext>
                </a:extLst>
              </p:cNvPr>
              <p:cNvSpPr txBox="1">
                <a:spLocks noChangeArrowheads="1"/>
              </p:cNvSpPr>
              <p:nvPr/>
            </p:nvSpPr>
            <p:spPr bwMode="auto">
              <a:xfrm>
                <a:off x="3634" y="2783"/>
                <a:ext cx="1056" cy="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FR" altLang="fr-FR" sz="2400"/>
              </a:p>
            </p:txBody>
          </p:sp>
        </p:grpSp>
      </p:grpSp>
      <p:grpSp>
        <p:nvGrpSpPr>
          <p:cNvPr id="425" name="Group 2112">
            <a:extLst>
              <a:ext uri="{FF2B5EF4-FFF2-40B4-BE49-F238E27FC236}">
                <a16:creationId xmlns:a16="http://schemas.microsoft.com/office/drawing/2014/main" id="{A6D0BD08-9380-4FED-86B3-67B588F4257B}"/>
              </a:ext>
            </a:extLst>
          </p:cNvPr>
          <p:cNvGrpSpPr>
            <a:grpSpLocks/>
          </p:cNvGrpSpPr>
          <p:nvPr/>
        </p:nvGrpSpPr>
        <p:grpSpPr bwMode="auto">
          <a:xfrm>
            <a:off x="5322888" y="3290889"/>
            <a:ext cx="1744662" cy="2295525"/>
            <a:chOff x="2393" y="2073"/>
            <a:chExt cx="1099" cy="1446"/>
          </a:xfrm>
        </p:grpSpPr>
        <p:grpSp>
          <p:nvGrpSpPr>
            <p:cNvPr id="426" name="Group 2113">
              <a:extLst>
                <a:ext uri="{FF2B5EF4-FFF2-40B4-BE49-F238E27FC236}">
                  <a16:creationId xmlns:a16="http://schemas.microsoft.com/office/drawing/2014/main" id="{77DE09E7-CE7F-4DB7-B50B-3FC6F6F39F43}"/>
                </a:ext>
              </a:extLst>
            </p:cNvPr>
            <p:cNvGrpSpPr>
              <a:grpSpLocks noChangeAspect="1"/>
            </p:cNvGrpSpPr>
            <p:nvPr/>
          </p:nvGrpSpPr>
          <p:grpSpPr bwMode="auto">
            <a:xfrm>
              <a:off x="2475" y="2318"/>
              <a:ext cx="1017" cy="1201"/>
              <a:chOff x="564" y="2344"/>
              <a:chExt cx="1782" cy="1592"/>
            </a:xfrm>
          </p:grpSpPr>
          <p:grpSp>
            <p:nvGrpSpPr>
              <p:cNvPr id="428" name="Group 2114">
                <a:extLst>
                  <a:ext uri="{FF2B5EF4-FFF2-40B4-BE49-F238E27FC236}">
                    <a16:creationId xmlns:a16="http://schemas.microsoft.com/office/drawing/2014/main" id="{ABECA0CD-855C-4DA2-8504-B4EAA8059C2D}"/>
                  </a:ext>
                </a:extLst>
              </p:cNvPr>
              <p:cNvGrpSpPr>
                <a:grpSpLocks noChangeAspect="1"/>
              </p:cNvGrpSpPr>
              <p:nvPr/>
            </p:nvGrpSpPr>
            <p:grpSpPr bwMode="auto">
              <a:xfrm>
                <a:off x="564" y="2344"/>
                <a:ext cx="1764" cy="1592"/>
                <a:chOff x="564" y="2344"/>
                <a:chExt cx="1764" cy="1592"/>
              </a:xfrm>
            </p:grpSpPr>
            <p:sp>
              <p:nvSpPr>
                <p:cNvPr id="640" name="Line 2115">
                  <a:extLst>
                    <a:ext uri="{FF2B5EF4-FFF2-40B4-BE49-F238E27FC236}">
                      <a16:creationId xmlns:a16="http://schemas.microsoft.com/office/drawing/2014/main" id="{BF52A3E4-CA8C-4CD1-B2DB-2A0B37E7E754}"/>
                    </a:ext>
                  </a:extLst>
                </p:cNvPr>
                <p:cNvSpPr>
                  <a:spLocks noChangeAspect="1" noChangeShapeType="1"/>
                </p:cNvSpPr>
                <p:nvPr/>
              </p:nvSpPr>
              <p:spPr bwMode="auto">
                <a:xfrm>
                  <a:off x="582" y="2344"/>
                  <a:ext cx="1" cy="15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1" name="Line 2116">
                  <a:extLst>
                    <a:ext uri="{FF2B5EF4-FFF2-40B4-BE49-F238E27FC236}">
                      <a16:creationId xmlns:a16="http://schemas.microsoft.com/office/drawing/2014/main" id="{42650A4A-2A3E-4296-BFE3-62485B9749D0}"/>
                    </a:ext>
                  </a:extLst>
                </p:cNvPr>
                <p:cNvSpPr>
                  <a:spLocks noChangeAspect="1" noChangeShapeType="1"/>
                </p:cNvSpPr>
                <p:nvPr/>
              </p:nvSpPr>
              <p:spPr bwMode="auto">
                <a:xfrm>
                  <a:off x="564" y="391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2" name="Line 2117">
                  <a:extLst>
                    <a:ext uri="{FF2B5EF4-FFF2-40B4-BE49-F238E27FC236}">
                      <a16:creationId xmlns:a16="http://schemas.microsoft.com/office/drawing/2014/main" id="{35602FDE-79C5-42ED-AABC-494A24C701EC}"/>
                    </a:ext>
                  </a:extLst>
                </p:cNvPr>
                <p:cNvSpPr>
                  <a:spLocks noChangeAspect="1" noChangeShapeType="1"/>
                </p:cNvSpPr>
                <p:nvPr/>
              </p:nvSpPr>
              <p:spPr bwMode="auto">
                <a:xfrm>
                  <a:off x="564" y="365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3" name="Line 2118">
                  <a:extLst>
                    <a:ext uri="{FF2B5EF4-FFF2-40B4-BE49-F238E27FC236}">
                      <a16:creationId xmlns:a16="http://schemas.microsoft.com/office/drawing/2014/main" id="{3C8C99D3-14CF-4B8C-90A7-C39C915E02A0}"/>
                    </a:ext>
                  </a:extLst>
                </p:cNvPr>
                <p:cNvSpPr>
                  <a:spLocks noChangeAspect="1" noChangeShapeType="1"/>
                </p:cNvSpPr>
                <p:nvPr/>
              </p:nvSpPr>
              <p:spPr bwMode="auto">
                <a:xfrm>
                  <a:off x="564" y="3391"/>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4" name="Line 2119">
                  <a:extLst>
                    <a:ext uri="{FF2B5EF4-FFF2-40B4-BE49-F238E27FC236}">
                      <a16:creationId xmlns:a16="http://schemas.microsoft.com/office/drawing/2014/main" id="{3C94D5DB-0F4F-431D-9323-90BA78814952}"/>
                    </a:ext>
                  </a:extLst>
                </p:cNvPr>
                <p:cNvSpPr>
                  <a:spLocks noChangeAspect="1" noChangeShapeType="1"/>
                </p:cNvSpPr>
                <p:nvPr/>
              </p:nvSpPr>
              <p:spPr bwMode="auto">
                <a:xfrm>
                  <a:off x="564" y="3133"/>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5" name="Line 2120">
                  <a:extLst>
                    <a:ext uri="{FF2B5EF4-FFF2-40B4-BE49-F238E27FC236}">
                      <a16:creationId xmlns:a16="http://schemas.microsoft.com/office/drawing/2014/main" id="{2A084AC3-62FA-48C9-9664-686362EAF65D}"/>
                    </a:ext>
                  </a:extLst>
                </p:cNvPr>
                <p:cNvSpPr>
                  <a:spLocks noChangeAspect="1" noChangeShapeType="1"/>
                </p:cNvSpPr>
                <p:nvPr/>
              </p:nvSpPr>
              <p:spPr bwMode="auto">
                <a:xfrm>
                  <a:off x="564" y="286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6" name="Line 2121">
                  <a:extLst>
                    <a:ext uri="{FF2B5EF4-FFF2-40B4-BE49-F238E27FC236}">
                      <a16:creationId xmlns:a16="http://schemas.microsoft.com/office/drawing/2014/main" id="{5A0CE7E1-CB6F-4120-9328-2B42A34FE9B3}"/>
                    </a:ext>
                  </a:extLst>
                </p:cNvPr>
                <p:cNvSpPr>
                  <a:spLocks noChangeAspect="1" noChangeShapeType="1"/>
                </p:cNvSpPr>
                <p:nvPr/>
              </p:nvSpPr>
              <p:spPr bwMode="auto">
                <a:xfrm>
                  <a:off x="564" y="261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7" name="Line 2122">
                  <a:extLst>
                    <a:ext uri="{FF2B5EF4-FFF2-40B4-BE49-F238E27FC236}">
                      <a16:creationId xmlns:a16="http://schemas.microsoft.com/office/drawing/2014/main" id="{0959CAA3-2223-4CE6-AABC-6A28E07F3AF5}"/>
                    </a:ext>
                  </a:extLst>
                </p:cNvPr>
                <p:cNvSpPr>
                  <a:spLocks noChangeAspect="1" noChangeShapeType="1"/>
                </p:cNvSpPr>
                <p:nvPr/>
              </p:nvSpPr>
              <p:spPr bwMode="auto">
                <a:xfrm>
                  <a:off x="564" y="234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8" name="Line 2123">
                  <a:extLst>
                    <a:ext uri="{FF2B5EF4-FFF2-40B4-BE49-F238E27FC236}">
                      <a16:creationId xmlns:a16="http://schemas.microsoft.com/office/drawing/2014/main" id="{781F7928-CA4D-45D2-914A-7E00728A712D}"/>
                    </a:ext>
                  </a:extLst>
                </p:cNvPr>
                <p:cNvSpPr>
                  <a:spLocks noChangeAspect="1" noChangeShapeType="1"/>
                </p:cNvSpPr>
                <p:nvPr/>
              </p:nvSpPr>
              <p:spPr bwMode="auto">
                <a:xfrm>
                  <a:off x="582" y="3914"/>
                  <a:ext cx="174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49" name="Line 2124">
                  <a:extLst>
                    <a:ext uri="{FF2B5EF4-FFF2-40B4-BE49-F238E27FC236}">
                      <a16:creationId xmlns:a16="http://schemas.microsoft.com/office/drawing/2014/main" id="{3FFCD7BA-0013-4C67-8012-C3D8C780F1AB}"/>
                    </a:ext>
                  </a:extLst>
                </p:cNvPr>
                <p:cNvSpPr>
                  <a:spLocks noChangeAspect="1" noChangeShapeType="1"/>
                </p:cNvSpPr>
                <p:nvPr/>
              </p:nvSpPr>
              <p:spPr bwMode="auto">
                <a:xfrm flipV="1">
                  <a:off x="582" y="3914"/>
                  <a:ext cx="1"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650" name="Freeform 2125">
                  <a:extLst>
                    <a:ext uri="{FF2B5EF4-FFF2-40B4-BE49-F238E27FC236}">
                      <a16:creationId xmlns:a16="http://schemas.microsoft.com/office/drawing/2014/main" id="{DD42F8FD-86DB-4679-A1E1-9A743E4E4F25}"/>
                    </a:ext>
                  </a:extLst>
                </p:cNvPr>
                <p:cNvSpPr>
                  <a:spLocks noChangeAspect="1"/>
                </p:cNvSpPr>
                <p:nvPr/>
              </p:nvSpPr>
              <p:spPr bwMode="auto">
                <a:xfrm>
                  <a:off x="57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1" name="Freeform 2126">
                  <a:extLst>
                    <a:ext uri="{FF2B5EF4-FFF2-40B4-BE49-F238E27FC236}">
                      <a16:creationId xmlns:a16="http://schemas.microsoft.com/office/drawing/2014/main" id="{96133938-39C2-449C-9A92-3A70F5EBE7C7}"/>
                    </a:ext>
                  </a:extLst>
                </p:cNvPr>
                <p:cNvSpPr>
                  <a:spLocks noChangeAspect="1"/>
                </p:cNvSpPr>
                <p:nvPr/>
              </p:nvSpPr>
              <p:spPr bwMode="auto">
                <a:xfrm>
                  <a:off x="570"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2" name="Freeform 2127">
                  <a:extLst>
                    <a:ext uri="{FF2B5EF4-FFF2-40B4-BE49-F238E27FC236}">
                      <a16:creationId xmlns:a16="http://schemas.microsoft.com/office/drawing/2014/main" id="{2AC7AC5F-D8CB-4EDF-BA41-544D367AEB8D}"/>
                    </a:ext>
                  </a:extLst>
                </p:cNvPr>
                <p:cNvSpPr>
                  <a:spLocks noChangeAspect="1"/>
                </p:cNvSpPr>
                <p:nvPr/>
              </p:nvSpPr>
              <p:spPr bwMode="auto">
                <a:xfrm>
                  <a:off x="576"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3" name="Freeform 2128">
                  <a:extLst>
                    <a:ext uri="{FF2B5EF4-FFF2-40B4-BE49-F238E27FC236}">
                      <a16:creationId xmlns:a16="http://schemas.microsoft.com/office/drawing/2014/main" id="{C70B03E3-7FD3-4AD0-8967-989394BC03CA}"/>
                    </a:ext>
                  </a:extLst>
                </p:cNvPr>
                <p:cNvSpPr>
                  <a:spLocks noChangeAspect="1"/>
                </p:cNvSpPr>
                <p:nvPr/>
              </p:nvSpPr>
              <p:spPr bwMode="auto">
                <a:xfrm>
                  <a:off x="58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4" name="Freeform 2129">
                  <a:extLst>
                    <a:ext uri="{FF2B5EF4-FFF2-40B4-BE49-F238E27FC236}">
                      <a16:creationId xmlns:a16="http://schemas.microsoft.com/office/drawing/2014/main" id="{E1668A27-C9AA-4693-BFD3-A82E61D1D5A8}"/>
                    </a:ext>
                  </a:extLst>
                </p:cNvPr>
                <p:cNvSpPr>
                  <a:spLocks noChangeAspect="1"/>
                </p:cNvSpPr>
                <p:nvPr/>
              </p:nvSpPr>
              <p:spPr bwMode="auto">
                <a:xfrm>
                  <a:off x="58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5" name="Freeform 2130">
                  <a:extLst>
                    <a:ext uri="{FF2B5EF4-FFF2-40B4-BE49-F238E27FC236}">
                      <a16:creationId xmlns:a16="http://schemas.microsoft.com/office/drawing/2014/main" id="{6667EA71-F3C8-415E-8A18-BCC100037C2A}"/>
                    </a:ext>
                  </a:extLst>
                </p:cNvPr>
                <p:cNvSpPr>
                  <a:spLocks noChangeAspect="1"/>
                </p:cNvSpPr>
                <p:nvPr/>
              </p:nvSpPr>
              <p:spPr bwMode="auto">
                <a:xfrm>
                  <a:off x="5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6" name="Freeform 2131">
                  <a:extLst>
                    <a:ext uri="{FF2B5EF4-FFF2-40B4-BE49-F238E27FC236}">
                      <a16:creationId xmlns:a16="http://schemas.microsoft.com/office/drawing/2014/main" id="{8DE9D619-72F9-468E-85F6-2B69A45CB601}"/>
                    </a:ext>
                  </a:extLst>
                </p:cNvPr>
                <p:cNvSpPr>
                  <a:spLocks noChangeAspect="1"/>
                </p:cNvSpPr>
                <p:nvPr/>
              </p:nvSpPr>
              <p:spPr bwMode="auto">
                <a:xfrm>
                  <a:off x="59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7" name="Freeform 2132">
                  <a:extLst>
                    <a:ext uri="{FF2B5EF4-FFF2-40B4-BE49-F238E27FC236}">
                      <a16:creationId xmlns:a16="http://schemas.microsoft.com/office/drawing/2014/main" id="{403AB5C3-C801-4E40-8D48-19814C588C2F}"/>
                    </a:ext>
                  </a:extLst>
                </p:cNvPr>
                <p:cNvSpPr>
                  <a:spLocks noChangeAspect="1"/>
                </p:cNvSpPr>
                <p:nvPr/>
              </p:nvSpPr>
              <p:spPr bwMode="auto">
                <a:xfrm>
                  <a:off x="600"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8" name="Freeform 2133">
                  <a:extLst>
                    <a:ext uri="{FF2B5EF4-FFF2-40B4-BE49-F238E27FC236}">
                      <a16:creationId xmlns:a16="http://schemas.microsoft.com/office/drawing/2014/main" id="{F09E4DEB-B21D-4306-95F3-3CA7987B8522}"/>
                    </a:ext>
                  </a:extLst>
                </p:cNvPr>
                <p:cNvSpPr>
                  <a:spLocks noChangeAspect="1"/>
                </p:cNvSpPr>
                <p:nvPr/>
              </p:nvSpPr>
              <p:spPr bwMode="auto">
                <a:xfrm>
                  <a:off x="606" y="283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59" name="Freeform 2134">
                  <a:extLst>
                    <a:ext uri="{FF2B5EF4-FFF2-40B4-BE49-F238E27FC236}">
                      <a16:creationId xmlns:a16="http://schemas.microsoft.com/office/drawing/2014/main" id="{70CEDB53-68F3-4DF3-901B-9E30D5C00022}"/>
                    </a:ext>
                  </a:extLst>
                </p:cNvPr>
                <p:cNvSpPr>
                  <a:spLocks noChangeAspect="1"/>
                </p:cNvSpPr>
                <p:nvPr/>
              </p:nvSpPr>
              <p:spPr bwMode="auto">
                <a:xfrm>
                  <a:off x="60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0" name="Freeform 2135">
                  <a:extLst>
                    <a:ext uri="{FF2B5EF4-FFF2-40B4-BE49-F238E27FC236}">
                      <a16:creationId xmlns:a16="http://schemas.microsoft.com/office/drawing/2014/main" id="{34E731A7-18CF-45F4-8FD8-4027A62E8996}"/>
                    </a:ext>
                  </a:extLst>
                </p:cNvPr>
                <p:cNvSpPr>
                  <a:spLocks noChangeAspect="1"/>
                </p:cNvSpPr>
                <p:nvPr/>
              </p:nvSpPr>
              <p:spPr bwMode="auto">
                <a:xfrm>
                  <a:off x="612"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1" name="Freeform 2136">
                  <a:extLst>
                    <a:ext uri="{FF2B5EF4-FFF2-40B4-BE49-F238E27FC236}">
                      <a16:creationId xmlns:a16="http://schemas.microsoft.com/office/drawing/2014/main" id="{8C86E400-0D25-4FF5-A40D-C2797C32F0D7}"/>
                    </a:ext>
                  </a:extLst>
                </p:cNvPr>
                <p:cNvSpPr>
                  <a:spLocks noChangeAspect="1"/>
                </p:cNvSpPr>
                <p:nvPr/>
              </p:nvSpPr>
              <p:spPr bwMode="auto">
                <a:xfrm>
                  <a:off x="618"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2" name="Freeform 2137">
                  <a:extLst>
                    <a:ext uri="{FF2B5EF4-FFF2-40B4-BE49-F238E27FC236}">
                      <a16:creationId xmlns:a16="http://schemas.microsoft.com/office/drawing/2014/main" id="{329F9FD9-8D22-4B1A-BDDB-C7895109843B}"/>
                    </a:ext>
                  </a:extLst>
                </p:cNvPr>
                <p:cNvSpPr>
                  <a:spLocks noChangeAspect="1"/>
                </p:cNvSpPr>
                <p:nvPr/>
              </p:nvSpPr>
              <p:spPr bwMode="auto">
                <a:xfrm>
                  <a:off x="61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3" name="Freeform 2138">
                  <a:extLst>
                    <a:ext uri="{FF2B5EF4-FFF2-40B4-BE49-F238E27FC236}">
                      <a16:creationId xmlns:a16="http://schemas.microsoft.com/office/drawing/2014/main" id="{835BFA52-04E1-4324-A5F3-1310B19E9F06}"/>
                    </a:ext>
                  </a:extLst>
                </p:cNvPr>
                <p:cNvSpPr>
                  <a:spLocks noChangeAspect="1"/>
                </p:cNvSpPr>
                <p:nvPr/>
              </p:nvSpPr>
              <p:spPr bwMode="auto">
                <a:xfrm>
                  <a:off x="624"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4" name="Freeform 2139">
                  <a:extLst>
                    <a:ext uri="{FF2B5EF4-FFF2-40B4-BE49-F238E27FC236}">
                      <a16:creationId xmlns:a16="http://schemas.microsoft.com/office/drawing/2014/main" id="{1ECCB254-7F90-4400-9018-8998A770A68C}"/>
                    </a:ext>
                  </a:extLst>
                </p:cNvPr>
                <p:cNvSpPr>
                  <a:spLocks noChangeAspect="1"/>
                </p:cNvSpPr>
                <p:nvPr/>
              </p:nvSpPr>
              <p:spPr bwMode="auto">
                <a:xfrm>
                  <a:off x="63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5" name="Freeform 2140">
                  <a:extLst>
                    <a:ext uri="{FF2B5EF4-FFF2-40B4-BE49-F238E27FC236}">
                      <a16:creationId xmlns:a16="http://schemas.microsoft.com/office/drawing/2014/main" id="{84564D4D-E119-47F4-A6B0-8DBEDAD29E10}"/>
                    </a:ext>
                  </a:extLst>
                </p:cNvPr>
                <p:cNvSpPr>
                  <a:spLocks noChangeAspect="1"/>
                </p:cNvSpPr>
                <p:nvPr/>
              </p:nvSpPr>
              <p:spPr bwMode="auto">
                <a:xfrm>
                  <a:off x="636"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6" name="Freeform 2141">
                  <a:extLst>
                    <a:ext uri="{FF2B5EF4-FFF2-40B4-BE49-F238E27FC236}">
                      <a16:creationId xmlns:a16="http://schemas.microsoft.com/office/drawing/2014/main" id="{5E849FAE-5A8D-4178-A189-717DA4CC2CF9}"/>
                    </a:ext>
                  </a:extLst>
                </p:cNvPr>
                <p:cNvSpPr>
                  <a:spLocks noChangeAspect="1"/>
                </p:cNvSpPr>
                <p:nvPr/>
              </p:nvSpPr>
              <p:spPr bwMode="auto">
                <a:xfrm>
                  <a:off x="636"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7" name="Freeform 2142">
                  <a:extLst>
                    <a:ext uri="{FF2B5EF4-FFF2-40B4-BE49-F238E27FC236}">
                      <a16:creationId xmlns:a16="http://schemas.microsoft.com/office/drawing/2014/main" id="{A5736E94-AABF-4D8D-A342-469A397B622A}"/>
                    </a:ext>
                  </a:extLst>
                </p:cNvPr>
                <p:cNvSpPr>
                  <a:spLocks noChangeAspect="1"/>
                </p:cNvSpPr>
                <p:nvPr/>
              </p:nvSpPr>
              <p:spPr bwMode="auto">
                <a:xfrm>
                  <a:off x="64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8" name="Freeform 2143">
                  <a:extLst>
                    <a:ext uri="{FF2B5EF4-FFF2-40B4-BE49-F238E27FC236}">
                      <a16:creationId xmlns:a16="http://schemas.microsoft.com/office/drawing/2014/main" id="{83A22E0A-3AA6-40AE-87DB-FD37E3125E4F}"/>
                    </a:ext>
                  </a:extLst>
                </p:cNvPr>
                <p:cNvSpPr>
                  <a:spLocks noChangeAspect="1"/>
                </p:cNvSpPr>
                <p:nvPr/>
              </p:nvSpPr>
              <p:spPr bwMode="auto">
                <a:xfrm>
                  <a:off x="6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69" name="Freeform 2144">
                  <a:extLst>
                    <a:ext uri="{FF2B5EF4-FFF2-40B4-BE49-F238E27FC236}">
                      <a16:creationId xmlns:a16="http://schemas.microsoft.com/office/drawing/2014/main" id="{D7E0C52F-0433-4863-BAF7-3116859E19D0}"/>
                    </a:ext>
                  </a:extLst>
                </p:cNvPr>
                <p:cNvSpPr>
                  <a:spLocks noChangeAspect="1"/>
                </p:cNvSpPr>
                <p:nvPr/>
              </p:nvSpPr>
              <p:spPr bwMode="auto">
                <a:xfrm>
                  <a:off x="65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0" name="Freeform 2145">
                  <a:extLst>
                    <a:ext uri="{FF2B5EF4-FFF2-40B4-BE49-F238E27FC236}">
                      <a16:creationId xmlns:a16="http://schemas.microsoft.com/office/drawing/2014/main" id="{D2F17007-4118-4F5F-B8B7-B5E8D0811717}"/>
                    </a:ext>
                  </a:extLst>
                </p:cNvPr>
                <p:cNvSpPr>
                  <a:spLocks noChangeAspect="1"/>
                </p:cNvSpPr>
                <p:nvPr/>
              </p:nvSpPr>
              <p:spPr bwMode="auto">
                <a:xfrm>
                  <a:off x="654"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1" name="Freeform 2146">
                  <a:extLst>
                    <a:ext uri="{FF2B5EF4-FFF2-40B4-BE49-F238E27FC236}">
                      <a16:creationId xmlns:a16="http://schemas.microsoft.com/office/drawing/2014/main" id="{8045F3B3-FC61-439C-9C3E-A41500940681}"/>
                    </a:ext>
                  </a:extLst>
                </p:cNvPr>
                <p:cNvSpPr>
                  <a:spLocks noChangeAspect="1"/>
                </p:cNvSpPr>
                <p:nvPr/>
              </p:nvSpPr>
              <p:spPr bwMode="auto">
                <a:xfrm>
                  <a:off x="66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2" name="Freeform 2147">
                  <a:extLst>
                    <a:ext uri="{FF2B5EF4-FFF2-40B4-BE49-F238E27FC236}">
                      <a16:creationId xmlns:a16="http://schemas.microsoft.com/office/drawing/2014/main" id="{A7E1F409-020E-419A-9698-8AE00F653C02}"/>
                    </a:ext>
                  </a:extLst>
                </p:cNvPr>
                <p:cNvSpPr>
                  <a:spLocks noChangeAspect="1"/>
                </p:cNvSpPr>
                <p:nvPr/>
              </p:nvSpPr>
              <p:spPr bwMode="auto">
                <a:xfrm>
                  <a:off x="666"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3" name="Freeform 2148">
                  <a:extLst>
                    <a:ext uri="{FF2B5EF4-FFF2-40B4-BE49-F238E27FC236}">
                      <a16:creationId xmlns:a16="http://schemas.microsoft.com/office/drawing/2014/main" id="{F31A163B-03F1-4AFC-85B2-CA6B19128068}"/>
                    </a:ext>
                  </a:extLst>
                </p:cNvPr>
                <p:cNvSpPr>
                  <a:spLocks noChangeAspect="1"/>
                </p:cNvSpPr>
                <p:nvPr/>
              </p:nvSpPr>
              <p:spPr bwMode="auto">
                <a:xfrm>
                  <a:off x="66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4" name="Freeform 2149">
                  <a:extLst>
                    <a:ext uri="{FF2B5EF4-FFF2-40B4-BE49-F238E27FC236}">
                      <a16:creationId xmlns:a16="http://schemas.microsoft.com/office/drawing/2014/main" id="{B5D5BA2F-F5A8-4FDD-A577-43AFCDCA2FAC}"/>
                    </a:ext>
                  </a:extLst>
                </p:cNvPr>
                <p:cNvSpPr>
                  <a:spLocks noChangeAspect="1"/>
                </p:cNvSpPr>
                <p:nvPr/>
              </p:nvSpPr>
              <p:spPr bwMode="auto">
                <a:xfrm>
                  <a:off x="672"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5" name="Freeform 2150">
                  <a:extLst>
                    <a:ext uri="{FF2B5EF4-FFF2-40B4-BE49-F238E27FC236}">
                      <a16:creationId xmlns:a16="http://schemas.microsoft.com/office/drawing/2014/main" id="{43529144-E3B8-4A52-889C-FA4172923C42}"/>
                    </a:ext>
                  </a:extLst>
                </p:cNvPr>
                <p:cNvSpPr>
                  <a:spLocks noChangeAspect="1"/>
                </p:cNvSpPr>
                <p:nvPr/>
              </p:nvSpPr>
              <p:spPr bwMode="auto">
                <a:xfrm>
                  <a:off x="67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6" name="Freeform 2151">
                  <a:extLst>
                    <a:ext uri="{FF2B5EF4-FFF2-40B4-BE49-F238E27FC236}">
                      <a16:creationId xmlns:a16="http://schemas.microsoft.com/office/drawing/2014/main" id="{81618D92-60C5-478F-8926-63A3029C2A9C}"/>
                    </a:ext>
                  </a:extLst>
                </p:cNvPr>
                <p:cNvSpPr>
                  <a:spLocks noChangeAspect="1"/>
                </p:cNvSpPr>
                <p:nvPr/>
              </p:nvSpPr>
              <p:spPr bwMode="auto">
                <a:xfrm>
                  <a:off x="68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7" name="Freeform 2152">
                  <a:extLst>
                    <a:ext uri="{FF2B5EF4-FFF2-40B4-BE49-F238E27FC236}">
                      <a16:creationId xmlns:a16="http://schemas.microsoft.com/office/drawing/2014/main" id="{59C525C5-121C-464C-9F79-1CABFDABFF9E}"/>
                    </a:ext>
                  </a:extLst>
                </p:cNvPr>
                <p:cNvSpPr>
                  <a:spLocks noChangeAspect="1"/>
                </p:cNvSpPr>
                <p:nvPr/>
              </p:nvSpPr>
              <p:spPr bwMode="auto">
                <a:xfrm>
                  <a:off x="684" y="331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8" name="Freeform 2153">
                  <a:extLst>
                    <a:ext uri="{FF2B5EF4-FFF2-40B4-BE49-F238E27FC236}">
                      <a16:creationId xmlns:a16="http://schemas.microsoft.com/office/drawing/2014/main" id="{BB570ED5-D605-4049-B206-8B06BBD28454}"/>
                    </a:ext>
                  </a:extLst>
                </p:cNvPr>
                <p:cNvSpPr>
                  <a:spLocks noChangeAspect="1"/>
                </p:cNvSpPr>
                <p:nvPr/>
              </p:nvSpPr>
              <p:spPr bwMode="auto">
                <a:xfrm>
                  <a:off x="69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79" name="Freeform 2154">
                  <a:extLst>
                    <a:ext uri="{FF2B5EF4-FFF2-40B4-BE49-F238E27FC236}">
                      <a16:creationId xmlns:a16="http://schemas.microsoft.com/office/drawing/2014/main" id="{CDDA7712-5DEF-4402-B9CF-17057EC7B306}"/>
                    </a:ext>
                  </a:extLst>
                </p:cNvPr>
                <p:cNvSpPr>
                  <a:spLocks noChangeAspect="1"/>
                </p:cNvSpPr>
                <p:nvPr/>
              </p:nvSpPr>
              <p:spPr bwMode="auto">
                <a:xfrm>
                  <a:off x="696"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0" name="Freeform 2155">
                  <a:extLst>
                    <a:ext uri="{FF2B5EF4-FFF2-40B4-BE49-F238E27FC236}">
                      <a16:creationId xmlns:a16="http://schemas.microsoft.com/office/drawing/2014/main" id="{07EB1569-647F-4C5E-A333-4889866B1CE4}"/>
                    </a:ext>
                  </a:extLst>
                </p:cNvPr>
                <p:cNvSpPr>
                  <a:spLocks noChangeAspect="1"/>
                </p:cNvSpPr>
                <p:nvPr/>
              </p:nvSpPr>
              <p:spPr bwMode="auto">
                <a:xfrm>
                  <a:off x="702"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1" name="Freeform 2156">
                  <a:extLst>
                    <a:ext uri="{FF2B5EF4-FFF2-40B4-BE49-F238E27FC236}">
                      <a16:creationId xmlns:a16="http://schemas.microsoft.com/office/drawing/2014/main" id="{CF2F2E43-4430-48CA-95DC-C1727B5A3313}"/>
                    </a:ext>
                  </a:extLst>
                </p:cNvPr>
                <p:cNvSpPr>
                  <a:spLocks noChangeAspect="1"/>
                </p:cNvSpPr>
                <p:nvPr/>
              </p:nvSpPr>
              <p:spPr bwMode="auto">
                <a:xfrm>
                  <a:off x="7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2" name="Freeform 2157">
                  <a:extLst>
                    <a:ext uri="{FF2B5EF4-FFF2-40B4-BE49-F238E27FC236}">
                      <a16:creationId xmlns:a16="http://schemas.microsoft.com/office/drawing/2014/main" id="{9CDA09E8-1336-402A-9B9F-2C01F0C15338}"/>
                    </a:ext>
                  </a:extLst>
                </p:cNvPr>
                <p:cNvSpPr>
                  <a:spLocks noChangeAspect="1"/>
                </p:cNvSpPr>
                <p:nvPr/>
              </p:nvSpPr>
              <p:spPr bwMode="auto">
                <a:xfrm>
                  <a:off x="70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3" name="Freeform 2158">
                  <a:extLst>
                    <a:ext uri="{FF2B5EF4-FFF2-40B4-BE49-F238E27FC236}">
                      <a16:creationId xmlns:a16="http://schemas.microsoft.com/office/drawing/2014/main" id="{E77AD23F-3F5E-4F4A-B9D1-627BC782A1DD}"/>
                    </a:ext>
                  </a:extLst>
                </p:cNvPr>
                <p:cNvSpPr>
                  <a:spLocks noChangeAspect="1"/>
                </p:cNvSpPr>
                <p:nvPr/>
              </p:nvSpPr>
              <p:spPr bwMode="auto">
                <a:xfrm>
                  <a:off x="71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4" name="Freeform 2159">
                  <a:extLst>
                    <a:ext uri="{FF2B5EF4-FFF2-40B4-BE49-F238E27FC236}">
                      <a16:creationId xmlns:a16="http://schemas.microsoft.com/office/drawing/2014/main" id="{A67D1501-19B6-417B-B63B-840EA51B4963}"/>
                    </a:ext>
                  </a:extLst>
                </p:cNvPr>
                <p:cNvSpPr>
                  <a:spLocks noChangeAspect="1"/>
                </p:cNvSpPr>
                <p:nvPr/>
              </p:nvSpPr>
              <p:spPr bwMode="auto">
                <a:xfrm>
                  <a:off x="71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5" name="Freeform 2160">
                  <a:extLst>
                    <a:ext uri="{FF2B5EF4-FFF2-40B4-BE49-F238E27FC236}">
                      <a16:creationId xmlns:a16="http://schemas.microsoft.com/office/drawing/2014/main" id="{16572927-2F01-4921-8D03-87B81CF7F605}"/>
                    </a:ext>
                  </a:extLst>
                </p:cNvPr>
                <p:cNvSpPr>
                  <a:spLocks noChangeAspect="1"/>
                </p:cNvSpPr>
                <p:nvPr/>
              </p:nvSpPr>
              <p:spPr bwMode="auto">
                <a:xfrm>
                  <a:off x="720" y="273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6" name="Freeform 2161">
                  <a:extLst>
                    <a:ext uri="{FF2B5EF4-FFF2-40B4-BE49-F238E27FC236}">
                      <a16:creationId xmlns:a16="http://schemas.microsoft.com/office/drawing/2014/main" id="{2E9B19D1-8040-4340-8966-8F023420D2F6}"/>
                    </a:ext>
                  </a:extLst>
                </p:cNvPr>
                <p:cNvSpPr>
                  <a:spLocks noChangeAspect="1"/>
                </p:cNvSpPr>
                <p:nvPr/>
              </p:nvSpPr>
              <p:spPr bwMode="auto">
                <a:xfrm>
                  <a:off x="726"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7" name="Freeform 2162">
                  <a:extLst>
                    <a:ext uri="{FF2B5EF4-FFF2-40B4-BE49-F238E27FC236}">
                      <a16:creationId xmlns:a16="http://schemas.microsoft.com/office/drawing/2014/main" id="{041503FD-E374-4D7E-8D94-E3D55EE4DC8E}"/>
                    </a:ext>
                  </a:extLst>
                </p:cNvPr>
                <p:cNvSpPr>
                  <a:spLocks noChangeAspect="1"/>
                </p:cNvSpPr>
                <p:nvPr/>
              </p:nvSpPr>
              <p:spPr bwMode="auto">
                <a:xfrm>
                  <a:off x="73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8" name="Freeform 2163">
                  <a:extLst>
                    <a:ext uri="{FF2B5EF4-FFF2-40B4-BE49-F238E27FC236}">
                      <a16:creationId xmlns:a16="http://schemas.microsoft.com/office/drawing/2014/main" id="{E5FB9A0B-8D02-4CC0-B1D4-D9AD0A0A4AA0}"/>
                    </a:ext>
                  </a:extLst>
                </p:cNvPr>
                <p:cNvSpPr>
                  <a:spLocks noChangeAspect="1"/>
                </p:cNvSpPr>
                <p:nvPr/>
              </p:nvSpPr>
              <p:spPr bwMode="auto">
                <a:xfrm>
                  <a:off x="732"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89" name="Freeform 2164">
                  <a:extLst>
                    <a:ext uri="{FF2B5EF4-FFF2-40B4-BE49-F238E27FC236}">
                      <a16:creationId xmlns:a16="http://schemas.microsoft.com/office/drawing/2014/main" id="{6BEC6700-B831-49A5-B374-EFFE535140E3}"/>
                    </a:ext>
                  </a:extLst>
                </p:cNvPr>
                <p:cNvSpPr>
                  <a:spLocks noChangeAspect="1"/>
                </p:cNvSpPr>
                <p:nvPr/>
              </p:nvSpPr>
              <p:spPr bwMode="auto">
                <a:xfrm>
                  <a:off x="73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0" name="Freeform 2165">
                  <a:extLst>
                    <a:ext uri="{FF2B5EF4-FFF2-40B4-BE49-F238E27FC236}">
                      <a16:creationId xmlns:a16="http://schemas.microsoft.com/office/drawing/2014/main" id="{B3F1DE4D-47FE-4CEF-AF1C-6934DDA0EA66}"/>
                    </a:ext>
                  </a:extLst>
                </p:cNvPr>
                <p:cNvSpPr>
                  <a:spLocks noChangeAspect="1"/>
                </p:cNvSpPr>
                <p:nvPr/>
              </p:nvSpPr>
              <p:spPr bwMode="auto">
                <a:xfrm>
                  <a:off x="744"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1" name="Freeform 2166">
                  <a:extLst>
                    <a:ext uri="{FF2B5EF4-FFF2-40B4-BE49-F238E27FC236}">
                      <a16:creationId xmlns:a16="http://schemas.microsoft.com/office/drawing/2014/main" id="{A043240B-49AD-4FA1-B1E4-8E0776D6F896}"/>
                    </a:ext>
                  </a:extLst>
                </p:cNvPr>
                <p:cNvSpPr>
                  <a:spLocks noChangeAspect="1"/>
                </p:cNvSpPr>
                <p:nvPr/>
              </p:nvSpPr>
              <p:spPr bwMode="auto">
                <a:xfrm>
                  <a:off x="75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2" name="Freeform 2167">
                  <a:extLst>
                    <a:ext uri="{FF2B5EF4-FFF2-40B4-BE49-F238E27FC236}">
                      <a16:creationId xmlns:a16="http://schemas.microsoft.com/office/drawing/2014/main" id="{0A8A240F-DA5E-4AFE-ADEE-3ECECFBE6A59}"/>
                    </a:ext>
                  </a:extLst>
                </p:cNvPr>
                <p:cNvSpPr>
                  <a:spLocks noChangeAspect="1"/>
                </p:cNvSpPr>
                <p:nvPr/>
              </p:nvSpPr>
              <p:spPr bwMode="auto">
                <a:xfrm>
                  <a:off x="75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3" name="Freeform 2168">
                  <a:extLst>
                    <a:ext uri="{FF2B5EF4-FFF2-40B4-BE49-F238E27FC236}">
                      <a16:creationId xmlns:a16="http://schemas.microsoft.com/office/drawing/2014/main" id="{EC8E939F-58B9-4525-BB7A-E8811569D819}"/>
                    </a:ext>
                  </a:extLst>
                </p:cNvPr>
                <p:cNvSpPr>
                  <a:spLocks noChangeAspect="1"/>
                </p:cNvSpPr>
                <p:nvPr/>
              </p:nvSpPr>
              <p:spPr bwMode="auto">
                <a:xfrm>
                  <a:off x="75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4" name="Freeform 2169">
                  <a:extLst>
                    <a:ext uri="{FF2B5EF4-FFF2-40B4-BE49-F238E27FC236}">
                      <a16:creationId xmlns:a16="http://schemas.microsoft.com/office/drawing/2014/main" id="{45DF3C4E-DFA2-49B4-9B49-CC56B7D0C653}"/>
                    </a:ext>
                  </a:extLst>
                </p:cNvPr>
                <p:cNvSpPr>
                  <a:spLocks noChangeAspect="1"/>
                </p:cNvSpPr>
                <p:nvPr/>
              </p:nvSpPr>
              <p:spPr bwMode="auto">
                <a:xfrm>
                  <a:off x="7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5" name="Freeform 2170">
                  <a:extLst>
                    <a:ext uri="{FF2B5EF4-FFF2-40B4-BE49-F238E27FC236}">
                      <a16:creationId xmlns:a16="http://schemas.microsoft.com/office/drawing/2014/main" id="{13D3776A-1AF4-466A-AF20-40F1DE77855B}"/>
                    </a:ext>
                  </a:extLst>
                </p:cNvPr>
                <p:cNvSpPr>
                  <a:spLocks noChangeAspect="1"/>
                </p:cNvSpPr>
                <p:nvPr/>
              </p:nvSpPr>
              <p:spPr bwMode="auto">
                <a:xfrm>
                  <a:off x="76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6" name="Freeform 2171">
                  <a:extLst>
                    <a:ext uri="{FF2B5EF4-FFF2-40B4-BE49-F238E27FC236}">
                      <a16:creationId xmlns:a16="http://schemas.microsoft.com/office/drawing/2014/main" id="{BAC2F4BF-8FB7-4743-98CA-88F2D5365B74}"/>
                    </a:ext>
                  </a:extLst>
                </p:cNvPr>
                <p:cNvSpPr>
                  <a:spLocks noChangeAspect="1"/>
                </p:cNvSpPr>
                <p:nvPr/>
              </p:nvSpPr>
              <p:spPr bwMode="auto">
                <a:xfrm>
                  <a:off x="768"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7" name="Freeform 2172">
                  <a:extLst>
                    <a:ext uri="{FF2B5EF4-FFF2-40B4-BE49-F238E27FC236}">
                      <a16:creationId xmlns:a16="http://schemas.microsoft.com/office/drawing/2014/main" id="{733F1CF0-C830-4E8E-80D6-62BA6BF48CE5}"/>
                    </a:ext>
                  </a:extLst>
                </p:cNvPr>
                <p:cNvSpPr>
                  <a:spLocks noChangeAspect="1"/>
                </p:cNvSpPr>
                <p:nvPr/>
              </p:nvSpPr>
              <p:spPr bwMode="auto">
                <a:xfrm>
                  <a:off x="77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8" name="Freeform 2173">
                  <a:extLst>
                    <a:ext uri="{FF2B5EF4-FFF2-40B4-BE49-F238E27FC236}">
                      <a16:creationId xmlns:a16="http://schemas.microsoft.com/office/drawing/2014/main" id="{FEC4B086-11B8-4682-A8B1-19678451CCB9}"/>
                    </a:ext>
                  </a:extLst>
                </p:cNvPr>
                <p:cNvSpPr>
                  <a:spLocks noChangeAspect="1"/>
                </p:cNvSpPr>
                <p:nvPr/>
              </p:nvSpPr>
              <p:spPr bwMode="auto">
                <a:xfrm>
                  <a:off x="78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99" name="Freeform 2174">
                  <a:extLst>
                    <a:ext uri="{FF2B5EF4-FFF2-40B4-BE49-F238E27FC236}">
                      <a16:creationId xmlns:a16="http://schemas.microsoft.com/office/drawing/2014/main" id="{4E9CF976-28E6-45EE-A171-2CCEECB6398E}"/>
                    </a:ext>
                  </a:extLst>
                </p:cNvPr>
                <p:cNvSpPr>
                  <a:spLocks noChangeAspect="1"/>
                </p:cNvSpPr>
                <p:nvPr/>
              </p:nvSpPr>
              <p:spPr bwMode="auto">
                <a:xfrm>
                  <a:off x="780"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0" name="Freeform 2175">
                  <a:extLst>
                    <a:ext uri="{FF2B5EF4-FFF2-40B4-BE49-F238E27FC236}">
                      <a16:creationId xmlns:a16="http://schemas.microsoft.com/office/drawing/2014/main" id="{018BAED9-1898-4BBF-9962-D215F8C8247B}"/>
                    </a:ext>
                  </a:extLst>
                </p:cNvPr>
                <p:cNvSpPr>
                  <a:spLocks noChangeAspect="1"/>
                </p:cNvSpPr>
                <p:nvPr/>
              </p:nvSpPr>
              <p:spPr bwMode="auto">
                <a:xfrm>
                  <a:off x="78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1" name="Freeform 2176">
                  <a:extLst>
                    <a:ext uri="{FF2B5EF4-FFF2-40B4-BE49-F238E27FC236}">
                      <a16:creationId xmlns:a16="http://schemas.microsoft.com/office/drawing/2014/main" id="{80CC3A1C-7607-43AE-AF61-C453FFD5ECE9}"/>
                    </a:ext>
                  </a:extLst>
                </p:cNvPr>
                <p:cNvSpPr>
                  <a:spLocks noChangeAspect="1"/>
                </p:cNvSpPr>
                <p:nvPr/>
              </p:nvSpPr>
              <p:spPr bwMode="auto">
                <a:xfrm>
                  <a:off x="7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2" name="Freeform 2177">
                  <a:extLst>
                    <a:ext uri="{FF2B5EF4-FFF2-40B4-BE49-F238E27FC236}">
                      <a16:creationId xmlns:a16="http://schemas.microsoft.com/office/drawing/2014/main" id="{DD61A445-A184-4D88-B06C-D39EE44A0CFA}"/>
                    </a:ext>
                  </a:extLst>
                </p:cNvPr>
                <p:cNvSpPr>
                  <a:spLocks noChangeAspect="1"/>
                </p:cNvSpPr>
                <p:nvPr/>
              </p:nvSpPr>
              <p:spPr bwMode="auto">
                <a:xfrm>
                  <a:off x="7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3" name="Freeform 2178">
                  <a:extLst>
                    <a:ext uri="{FF2B5EF4-FFF2-40B4-BE49-F238E27FC236}">
                      <a16:creationId xmlns:a16="http://schemas.microsoft.com/office/drawing/2014/main" id="{E7881D87-A619-4799-B1B4-15400C006AFE}"/>
                    </a:ext>
                  </a:extLst>
                </p:cNvPr>
                <p:cNvSpPr>
                  <a:spLocks noChangeAspect="1"/>
                </p:cNvSpPr>
                <p:nvPr/>
              </p:nvSpPr>
              <p:spPr bwMode="auto">
                <a:xfrm>
                  <a:off x="798"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4" name="Freeform 2179">
                  <a:extLst>
                    <a:ext uri="{FF2B5EF4-FFF2-40B4-BE49-F238E27FC236}">
                      <a16:creationId xmlns:a16="http://schemas.microsoft.com/office/drawing/2014/main" id="{7AD12CBC-D2EF-4C76-9B64-4B5E0F76B242}"/>
                    </a:ext>
                  </a:extLst>
                </p:cNvPr>
                <p:cNvSpPr>
                  <a:spLocks noChangeAspect="1"/>
                </p:cNvSpPr>
                <p:nvPr/>
              </p:nvSpPr>
              <p:spPr bwMode="auto">
                <a:xfrm>
                  <a:off x="804"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5" name="Freeform 2180">
                  <a:extLst>
                    <a:ext uri="{FF2B5EF4-FFF2-40B4-BE49-F238E27FC236}">
                      <a16:creationId xmlns:a16="http://schemas.microsoft.com/office/drawing/2014/main" id="{39E4BBBF-0408-4F09-B81E-972D955137F3}"/>
                    </a:ext>
                  </a:extLst>
                </p:cNvPr>
                <p:cNvSpPr>
                  <a:spLocks noChangeAspect="1"/>
                </p:cNvSpPr>
                <p:nvPr/>
              </p:nvSpPr>
              <p:spPr bwMode="auto">
                <a:xfrm>
                  <a:off x="810"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6" name="Freeform 2181">
                  <a:extLst>
                    <a:ext uri="{FF2B5EF4-FFF2-40B4-BE49-F238E27FC236}">
                      <a16:creationId xmlns:a16="http://schemas.microsoft.com/office/drawing/2014/main" id="{22A4492D-453A-4A6D-9C83-EF8CEDF1DE60}"/>
                    </a:ext>
                  </a:extLst>
                </p:cNvPr>
                <p:cNvSpPr>
                  <a:spLocks noChangeAspect="1"/>
                </p:cNvSpPr>
                <p:nvPr/>
              </p:nvSpPr>
              <p:spPr bwMode="auto">
                <a:xfrm>
                  <a:off x="810" y="2764"/>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7" name="Freeform 2182">
                  <a:extLst>
                    <a:ext uri="{FF2B5EF4-FFF2-40B4-BE49-F238E27FC236}">
                      <a16:creationId xmlns:a16="http://schemas.microsoft.com/office/drawing/2014/main" id="{03FD7383-26AB-4F7F-AB71-AD79DB8FA28C}"/>
                    </a:ext>
                  </a:extLst>
                </p:cNvPr>
                <p:cNvSpPr>
                  <a:spLocks noChangeAspect="1"/>
                </p:cNvSpPr>
                <p:nvPr/>
              </p:nvSpPr>
              <p:spPr bwMode="auto">
                <a:xfrm>
                  <a:off x="81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8" name="Freeform 2183">
                  <a:extLst>
                    <a:ext uri="{FF2B5EF4-FFF2-40B4-BE49-F238E27FC236}">
                      <a16:creationId xmlns:a16="http://schemas.microsoft.com/office/drawing/2014/main" id="{07FB8AF1-B279-432D-9847-2EDA215C3562}"/>
                    </a:ext>
                  </a:extLst>
                </p:cNvPr>
                <p:cNvSpPr>
                  <a:spLocks noChangeAspect="1"/>
                </p:cNvSpPr>
                <p:nvPr/>
              </p:nvSpPr>
              <p:spPr bwMode="auto">
                <a:xfrm>
                  <a:off x="822"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09" name="Freeform 2184">
                  <a:extLst>
                    <a:ext uri="{FF2B5EF4-FFF2-40B4-BE49-F238E27FC236}">
                      <a16:creationId xmlns:a16="http://schemas.microsoft.com/office/drawing/2014/main" id="{8B5DAFE4-AC79-4A1D-A748-51A15689173D}"/>
                    </a:ext>
                  </a:extLst>
                </p:cNvPr>
                <p:cNvSpPr>
                  <a:spLocks noChangeAspect="1"/>
                </p:cNvSpPr>
                <p:nvPr/>
              </p:nvSpPr>
              <p:spPr bwMode="auto">
                <a:xfrm>
                  <a:off x="82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0" name="Freeform 2185">
                  <a:extLst>
                    <a:ext uri="{FF2B5EF4-FFF2-40B4-BE49-F238E27FC236}">
                      <a16:creationId xmlns:a16="http://schemas.microsoft.com/office/drawing/2014/main" id="{F2EF6DD3-E8BF-4921-BA1A-AC1F11FE2B35}"/>
                    </a:ext>
                  </a:extLst>
                </p:cNvPr>
                <p:cNvSpPr>
                  <a:spLocks noChangeAspect="1"/>
                </p:cNvSpPr>
                <p:nvPr/>
              </p:nvSpPr>
              <p:spPr bwMode="auto">
                <a:xfrm>
                  <a:off x="82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1" name="Freeform 2186">
                  <a:extLst>
                    <a:ext uri="{FF2B5EF4-FFF2-40B4-BE49-F238E27FC236}">
                      <a16:creationId xmlns:a16="http://schemas.microsoft.com/office/drawing/2014/main" id="{4FB73278-E3DA-4B92-985A-EE29936AAB57}"/>
                    </a:ext>
                  </a:extLst>
                </p:cNvPr>
                <p:cNvSpPr>
                  <a:spLocks noChangeAspect="1"/>
                </p:cNvSpPr>
                <p:nvPr/>
              </p:nvSpPr>
              <p:spPr bwMode="auto">
                <a:xfrm>
                  <a:off x="83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2" name="Freeform 2187">
                  <a:extLst>
                    <a:ext uri="{FF2B5EF4-FFF2-40B4-BE49-F238E27FC236}">
                      <a16:creationId xmlns:a16="http://schemas.microsoft.com/office/drawing/2014/main" id="{AF1D460F-2000-4E7A-A74A-01BC7468A05A}"/>
                    </a:ext>
                  </a:extLst>
                </p:cNvPr>
                <p:cNvSpPr>
                  <a:spLocks noChangeAspect="1"/>
                </p:cNvSpPr>
                <p:nvPr/>
              </p:nvSpPr>
              <p:spPr bwMode="auto">
                <a:xfrm>
                  <a:off x="84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3" name="Freeform 2188">
                  <a:extLst>
                    <a:ext uri="{FF2B5EF4-FFF2-40B4-BE49-F238E27FC236}">
                      <a16:creationId xmlns:a16="http://schemas.microsoft.com/office/drawing/2014/main" id="{1B384C0D-4274-4D0A-90EC-E18B72056197}"/>
                    </a:ext>
                  </a:extLst>
                </p:cNvPr>
                <p:cNvSpPr>
                  <a:spLocks noChangeAspect="1"/>
                </p:cNvSpPr>
                <p:nvPr/>
              </p:nvSpPr>
              <p:spPr bwMode="auto">
                <a:xfrm>
                  <a:off x="84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4" name="Freeform 2189">
                  <a:extLst>
                    <a:ext uri="{FF2B5EF4-FFF2-40B4-BE49-F238E27FC236}">
                      <a16:creationId xmlns:a16="http://schemas.microsoft.com/office/drawing/2014/main" id="{68D11DE5-E2A4-4187-A613-95191F6B38B2}"/>
                    </a:ext>
                  </a:extLst>
                </p:cNvPr>
                <p:cNvSpPr>
                  <a:spLocks noChangeAspect="1"/>
                </p:cNvSpPr>
                <p:nvPr/>
              </p:nvSpPr>
              <p:spPr bwMode="auto">
                <a:xfrm>
                  <a:off x="846"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5" name="Freeform 2190">
                  <a:extLst>
                    <a:ext uri="{FF2B5EF4-FFF2-40B4-BE49-F238E27FC236}">
                      <a16:creationId xmlns:a16="http://schemas.microsoft.com/office/drawing/2014/main" id="{96B30F03-CC7E-4AFB-81EF-DBA9FDC624B6}"/>
                    </a:ext>
                  </a:extLst>
                </p:cNvPr>
                <p:cNvSpPr>
                  <a:spLocks noChangeAspect="1"/>
                </p:cNvSpPr>
                <p:nvPr/>
              </p:nvSpPr>
              <p:spPr bwMode="auto">
                <a:xfrm>
                  <a:off x="852" y="309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6" name="Freeform 2191">
                  <a:extLst>
                    <a:ext uri="{FF2B5EF4-FFF2-40B4-BE49-F238E27FC236}">
                      <a16:creationId xmlns:a16="http://schemas.microsoft.com/office/drawing/2014/main" id="{AA7DA78C-6F06-46BB-9580-9D24E23BF3DC}"/>
                    </a:ext>
                  </a:extLst>
                </p:cNvPr>
                <p:cNvSpPr>
                  <a:spLocks noChangeAspect="1"/>
                </p:cNvSpPr>
                <p:nvPr/>
              </p:nvSpPr>
              <p:spPr bwMode="auto">
                <a:xfrm>
                  <a:off x="8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7" name="Freeform 2192">
                  <a:extLst>
                    <a:ext uri="{FF2B5EF4-FFF2-40B4-BE49-F238E27FC236}">
                      <a16:creationId xmlns:a16="http://schemas.microsoft.com/office/drawing/2014/main" id="{CE80895E-E962-4F7F-8C4E-6ADBF4ED77E6}"/>
                    </a:ext>
                  </a:extLst>
                </p:cNvPr>
                <p:cNvSpPr>
                  <a:spLocks noChangeAspect="1"/>
                </p:cNvSpPr>
                <p:nvPr/>
              </p:nvSpPr>
              <p:spPr bwMode="auto">
                <a:xfrm>
                  <a:off x="858"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8" name="Freeform 2193">
                  <a:extLst>
                    <a:ext uri="{FF2B5EF4-FFF2-40B4-BE49-F238E27FC236}">
                      <a16:creationId xmlns:a16="http://schemas.microsoft.com/office/drawing/2014/main" id="{69B1EC8C-F530-456A-AF1A-349E3BED992A}"/>
                    </a:ext>
                  </a:extLst>
                </p:cNvPr>
                <p:cNvSpPr>
                  <a:spLocks noChangeAspect="1"/>
                </p:cNvSpPr>
                <p:nvPr/>
              </p:nvSpPr>
              <p:spPr bwMode="auto">
                <a:xfrm>
                  <a:off x="86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19" name="Freeform 2194">
                  <a:extLst>
                    <a:ext uri="{FF2B5EF4-FFF2-40B4-BE49-F238E27FC236}">
                      <a16:creationId xmlns:a16="http://schemas.microsoft.com/office/drawing/2014/main" id="{1279C011-C46E-45D6-BCA0-438DF588D130}"/>
                    </a:ext>
                  </a:extLst>
                </p:cNvPr>
                <p:cNvSpPr>
                  <a:spLocks noChangeAspect="1"/>
                </p:cNvSpPr>
                <p:nvPr/>
              </p:nvSpPr>
              <p:spPr bwMode="auto">
                <a:xfrm>
                  <a:off x="870"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0" name="Freeform 2195">
                  <a:extLst>
                    <a:ext uri="{FF2B5EF4-FFF2-40B4-BE49-F238E27FC236}">
                      <a16:creationId xmlns:a16="http://schemas.microsoft.com/office/drawing/2014/main" id="{538341BD-D9C1-496F-88E4-9670867D9A6A}"/>
                    </a:ext>
                  </a:extLst>
                </p:cNvPr>
                <p:cNvSpPr>
                  <a:spLocks noChangeAspect="1"/>
                </p:cNvSpPr>
                <p:nvPr/>
              </p:nvSpPr>
              <p:spPr bwMode="auto">
                <a:xfrm>
                  <a:off x="876"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1" name="Freeform 2196">
                  <a:extLst>
                    <a:ext uri="{FF2B5EF4-FFF2-40B4-BE49-F238E27FC236}">
                      <a16:creationId xmlns:a16="http://schemas.microsoft.com/office/drawing/2014/main" id="{ECCF642B-ED58-4A8B-9564-80C6093C3F26}"/>
                    </a:ext>
                  </a:extLst>
                </p:cNvPr>
                <p:cNvSpPr>
                  <a:spLocks noChangeAspect="1"/>
                </p:cNvSpPr>
                <p:nvPr/>
              </p:nvSpPr>
              <p:spPr bwMode="auto">
                <a:xfrm>
                  <a:off x="87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2" name="Freeform 2197">
                  <a:extLst>
                    <a:ext uri="{FF2B5EF4-FFF2-40B4-BE49-F238E27FC236}">
                      <a16:creationId xmlns:a16="http://schemas.microsoft.com/office/drawing/2014/main" id="{F566004E-8C7A-4F24-86DE-57518D8CF4F4}"/>
                    </a:ext>
                  </a:extLst>
                </p:cNvPr>
                <p:cNvSpPr>
                  <a:spLocks noChangeAspect="1"/>
                </p:cNvSpPr>
                <p:nvPr/>
              </p:nvSpPr>
              <p:spPr bwMode="auto">
                <a:xfrm>
                  <a:off x="88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3" name="Freeform 2198">
                  <a:extLst>
                    <a:ext uri="{FF2B5EF4-FFF2-40B4-BE49-F238E27FC236}">
                      <a16:creationId xmlns:a16="http://schemas.microsoft.com/office/drawing/2014/main" id="{0A80304F-3DE9-48DE-98BD-5C38CD3EAAF9}"/>
                    </a:ext>
                  </a:extLst>
                </p:cNvPr>
                <p:cNvSpPr>
                  <a:spLocks noChangeAspect="1"/>
                </p:cNvSpPr>
                <p:nvPr/>
              </p:nvSpPr>
              <p:spPr bwMode="auto">
                <a:xfrm>
                  <a:off x="888"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4" name="Freeform 2199">
                  <a:extLst>
                    <a:ext uri="{FF2B5EF4-FFF2-40B4-BE49-F238E27FC236}">
                      <a16:creationId xmlns:a16="http://schemas.microsoft.com/office/drawing/2014/main" id="{3856A8C9-B041-4C32-A5E9-72F061D4CA17}"/>
                    </a:ext>
                  </a:extLst>
                </p:cNvPr>
                <p:cNvSpPr>
                  <a:spLocks noChangeAspect="1"/>
                </p:cNvSpPr>
                <p:nvPr/>
              </p:nvSpPr>
              <p:spPr bwMode="auto">
                <a:xfrm>
                  <a:off x="89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5" name="Freeform 2200">
                  <a:extLst>
                    <a:ext uri="{FF2B5EF4-FFF2-40B4-BE49-F238E27FC236}">
                      <a16:creationId xmlns:a16="http://schemas.microsoft.com/office/drawing/2014/main" id="{E7CEF0A2-629D-4362-A572-6E0EA4E2A8C7}"/>
                    </a:ext>
                  </a:extLst>
                </p:cNvPr>
                <p:cNvSpPr>
                  <a:spLocks noChangeAspect="1"/>
                </p:cNvSpPr>
                <p:nvPr/>
              </p:nvSpPr>
              <p:spPr bwMode="auto">
                <a:xfrm>
                  <a:off x="89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6" name="Freeform 2201">
                  <a:extLst>
                    <a:ext uri="{FF2B5EF4-FFF2-40B4-BE49-F238E27FC236}">
                      <a16:creationId xmlns:a16="http://schemas.microsoft.com/office/drawing/2014/main" id="{0AFEEAEE-E249-4DEB-BD0E-3C7C2519FC70}"/>
                    </a:ext>
                  </a:extLst>
                </p:cNvPr>
                <p:cNvSpPr>
                  <a:spLocks noChangeAspect="1"/>
                </p:cNvSpPr>
                <p:nvPr/>
              </p:nvSpPr>
              <p:spPr bwMode="auto">
                <a:xfrm>
                  <a:off x="90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7" name="Freeform 2202">
                  <a:extLst>
                    <a:ext uri="{FF2B5EF4-FFF2-40B4-BE49-F238E27FC236}">
                      <a16:creationId xmlns:a16="http://schemas.microsoft.com/office/drawing/2014/main" id="{6FCAB05D-6464-4FD6-9A4A-96BAE1F2C1A2}"/>
                    </a:ext>
                  </a:extLst>
                </p:cNvPr>
                <p:cNvSpPr>
                  <a:spLocks noChangeAspect="1"/>
                </p:cNvSpPr>
                <p:nvPr/>
              </p:nvSpPr>
              <p:spPr bwMode="auto">
                <a:xfrm>
                  <a:off x="90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8" name="Freeform 2203">
                  <a:extLst>
                    <a:ext uri="{FF2B5EF4-FFF2-40B4-BE49-F238E27FC236}">
                      <a16:creationId xmlns:a16="http://schemas.microsoft.com/office/drawing/2014/main" id="{150927CB-04F2-4F7A-8F5A-A56E538C5524}"/>
                    </a:ext>
                  </a:extLst>
                </p:cNvPr>
                <p:cNvSpPr>
                  <a:spLocks noChangeAspect="1"/>
                </p:cNvSpPr>
                <p:nvPr/>
              </p:nvSpPr>
              <p:spPr bwMode="auto">
                <a:xfrm>
                  <a:off x="9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29" name="Freeform 2204">
                  <a:extLst>
                    <a:ext uri="{FF2B5EF4-FFF2-40B4-BE49-F238E27FC236}">
                      <a16:creationId xmlns:a16="http://schemas.microsoft.com/office/drawing/2014/main" id="{F503EBAF-AC79-4684-B46D-5C640ACE6654}"/>
                    </a:ext>
                  </a:extLst>
                </p:cNvPr>
                <p:cNvSpPr>
                  <a:spLocks noChangeAspect="1"/>
                </p:cNvSpPr>
                <p:nvPr/>
              </p:nvSpPr>
              <p:spPr bwMode="auto">
                <a:xfrm>
                  <a:off x="912"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0" name="Freeform 2205">
                  <a:extLst>
                    <a:ext uri="{FF2B5EF4-FFF2-40B4-BE49-F238E27FC236}">
                      <a16:creationId xmlns:a16="http://schemas.microsoft.com/office/drawing/2014/main" id="{DACE6235-D56B-4061-85C7-A72097565DF3}"/>
                    </a:ext>
                  </a:extLst>
                </p:cNvPr>
                <p:cNvSpPr>
                  <a:spLocks noChangeAspect="1"/>
                </p:cNvSpPr>
                <p:nvPr/>
              </p:nvSpPr>
              <p:spPr bwMode="auto">
                <a:xfrm>
                  <a:off x="918" y="330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1" name="Freeform 2206">
                  <a:extLst>
                    <a:ext uri="{FF2B5EF4-FFF2-40B4-BE49-F238E27FC236}">
                      <a16:creationId xmlns:a16="http://schemas.microsoft.com/office/drawing/2014/main" id="{802597A1-63BD-4D9B-A278-C6A6CFDD879E}"/>
                    </a:ext>
                  </a:extLst>
                </p:cNvPr>
                <p:cNvSpPr>
                  <a:spLocks noChangeAspect="1"/>
                </p:cNvSpPr>
                <p:nvPr/>
              </p:nvSpPr>
              <p:spPr bwMode="auto">
                <a:xfrm>
                  <a:off x="924"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2" name="Freeform 2207">
                  <a:extLst>
                    <a:ext uri="{FF2B5EF4-FFF2-40B4-BE49-F238E27FC236}">
                      <a16:creationId xmlns:a16="http://schemas.microsoft.com/office/drawing/2014/main" id="{06F46236-5203-4642-A9AC-9597865DF032}"/>
                    </a:ext>
                  </a:extLst>
                </p:cNvPr>
                <p:cNvSpPr>
                  <a:spLocks noChangeAspect="1"/>
                </p:cNvSpPr>
                <p:nvPr/>
              </p:nvSpPr>
              <p:spPr bwMode="auto">
                <a:xfrm>
                  <a:off x="924" y="291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3" name="Freeform 2208">
                  <a:extLst>
                    <a:ext uri="{FF2B5EF4-FFF2-40B4-BE49-F238E27FC236}">
                      <a16:creationId xmlns:a16="http://schemas.microsoft.com/office/drawing/2014/main" id="{5D0A369F-1BC6-49AF-843F-5F7BEDC073A4}"/>
                    </a:ext>
                  </a:extLst>
                </p:cNvPr>
                <p:cNvSpPr>
                  <a:spLocks noChangeAspect="1"/>
                </p:cNvSpPr>
                <p:nvPr/>
              </p:nvSpPr>
              <p:spPr bwMode="auto">
                <a:xfrm>
                  <a:off x="930" y="27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4" name="Freeform 2209">
                  <a:extLst>
                    <a:ext uri="{FF2B5EF4-FFF2-40B4-BE49-F238E27FC236}">
                      <a16:creationId xmlns:a16="http://schemas.microsoft.com/office/drawing/2014/main" id="{88528033-6AAE-4F29-9D6D-4944A339D2A4}"/>
                    </a:ext>
                  </a:extLst>
                </p:cNvPr>
                <p:cNvSpPr>
                  <a:spLocks noChangeAspect="1"/>
                </p:cNvSpPr>
                <p:nvPr/>
              </p:nvSpPr>
              <p:spPr bwMode="auto">
                <a:xfrm>
                  <a:off x="93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5" name="Freeform 2210">
                  <a:extLst>
                    <a:ext uri="{FF2B5EF4-FFF2-40B4-BE49-F238E27FC236}">
                      <a16:creationId xmlns:a16="http://schemas.microsoft.com/office/drawing/2014/main" id="{CE26EE0B-C4B0-4719-89DF-642C3AD6DA82}"/>
                    </a:ext>
                  </a:extLst>
                </p:cNvPr>
                <p:cNvSpPr>
                  <a:spLocks noChangeAspect="1"/>
                </p:cNvSpPr>
                <p:nvPr/>
              </p:nvSpPr>
              <p:spPr bwMode="auto">
                <a:xfrm>
                  <a:off x="942"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6" name="Freeform 2211">
                  <a:extLst>
                    <a:ext uri="{FF2B5EF4-FFF2-40B4-BE49-F238E27FC236}">
                      <a16:creationId xmlns:a16="http://schemas.microsoft.com/office/drawing/2014/main" id="{E782D6D6-C005-42F9-AD89-BAC21DA878EF}"/>
                    </a:ext>
                  </a:extLst>
                </p:cNvPr>
                <p:cNvSpPr>
                  <a:spLocks noChangeAspect="1"/>
                </p:cNvSpPr>
                <p:nvPr/>
              </p:nvSpPr>
              <p:spPr bwMode="auto">
                <a:xfrm>
                  <a:off x="942"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7" name="Freeform 2212">
                  <a:extLst>
                    <a:ext uri="{FF2B5EF4-FFF2-40B4-BE49-F238E27FC236}">
                      <a16:creationId xmlns:a16="http://schemas.microsoft.com/office/drawing/2014/main" id="{780E4BA6-8DBD-48B1-A22E-D37CFEA49013}"/>
                    </a:ext>
                  </a:extLst>
                </p:cNvPr>
                <p:cNvSpPr>
                  <a:spLocks noChangeAspect="1"/>
                </p:cNvSpPr>
                <p:nvPr/>
              </p:nvSpPr>
              <p:spPr bwMode="auto">
                <a:xfrm>
                  <a:off x="94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8" name="Freeform 2213">
                  <a:extLst>
                    <a:ext uri="{FF2B5EF4-FFF2-40B4-BE49-F238E27FC236}">
                      <a16:creationId xmlns:a16="http://schemas.microsoft.com/office/drawing/2014/main" id="{8E65DE7B-6553-4B85-805D-C7A3B974ACB1}"/>
                    </a:ext>
                  </a:extLst>
                </p:cNvPr>
                <p:cNvSpPr>
                  <a:spLocks noChangeAspect="1"/>
                </p:cNvSpPr>
                <p:nvPr/>
              </p:nvSpPr>
              <p:spPr bwMode="auto">
                <a:xfrm>
                  <a:off x="954"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39" name="Freeform 2214">
                  <a:extLst>
                    <a:ext uri="{FF2B5EF4-FFF2-40B4-BE49-F238E27FC236}">
                      <a16:creationId xmlns:a16="http://schemas.microsoft.com/office/drawing/2014/main" id="{A1B88018-D43E-4F04-87C9-36288A56C6F3}"/>
                    </a:ext>
                  </a:extLst>
                </p:cNvPr>
                <p:cNvSpPr>
                  <a:spLocks noChangeAspect="1"/>
                </p:cNvSpPr>
                <p:nvPr/>
              </p:nvSpPr>
              <p:spPr bwMode="auto">
                <a:xfrm>
                  <a:off x="954"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0" name="Freeform 2215">
                  <a:extLst>
                    <a:ext uri="{FF2B5EF4-FFF2-40B4-BE49-F238E27FC236}">
                      <a16:creationId xmlns:a16="http://schemas.microsoft.com/office/drawing/2014/main" id="{FDB3BCE5-1A3E-41CC-8B99-93E5FCF2B273}"/>
                    </a:ext>
                  </a:extLst>
                </p:cNvPr>
                <p:cNvSpPr>
                  <a:spLocks noChangeAspect="1"/>
                </p:cNvSpPr>
                <p:nvPr/>
              </p:nvSpPr>
              <p:spPr bwMode="auto">
                <a:xfrm>
                  <a:off x="960"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1" name="Freeform 2216">
                  <a:extLst>
                    <a:ext uri="{FF2B5EF4-FFF2-40B4-BE49-F238E27FC236}">
                      <a16:creationId xmlns:a16="http://schemas.microsoft.com/office/drawing/2014/main" id="{26B425B7-705F-40C8-981F-F73816E89E0C}"/>
                    </a:ext>
                  </a:extLst>
                </p:cNvPr>
                <p:cNvSpPr>
                  <a:spLocks noChangeAspect="1"/>
                </p:cNvSpPr>
                <p:nvPr/>
              </p:nvSpPr>
              <p:spPr bwMode="auto">
                <a:xfrm>
                  <a:off x="96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2" name="Freeform 2217">
                  <a:extLst>
                    <a:ext uri="{FF2B5EF4-FFF2-40B4-BE49-F238E27FC236}">
                      <a16:creationId xmlns:a16="http://schemas.microsoft.com/office/drawing/2014/main" id="{57F546D8-0F48-4C9B-940B-EDD04FF8D891}"/>
                    </a:ext>
                  </a:extLst>
                </p:cNvPr>
                <p:cNvSpPr>
                  <a:spLocks noChangeAspect="1"/>
                </p:cNvSpPr>
                <p:nvPr/>
              </p:nvSpPr>
              <p:spPr bwMode="auto">
                <a:xfrm>
                  <a:off x="972"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3" name="Freeform 2218">
                  <a:extLst>
                    <a:ext uri="{FF2B5EF4-FFF2-40B4-BE49-F238E27FC236}">
                      <a16:creationId xmlns:a16="http://schemas.microsoft.com/office/drawing/2014/main" id="{102A406B-A255-41BE-B09A-86A47F881936}"/>
                    </a:ext>
                  </a:extLst>
                </p:cNvPr>
                <p:cNvSpPr>
                  <a:spLocks noChangeAspect="1"/>
                </p:cNvSpPr>
                <p:nvPr/>
              </p:nvSpPr>
              <p:spPr bwMode="auto">
                <a:xfrm>
                  <a:off x="97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4" name="Freeform 2219">
                  <a:extLst>
                    <a:ext uri="{FF2B5EF4-FFF2-40B4-BE49-F238E27FC236}">
                      <a16:creationId xmlns:a16="http://schemas.microsoft.com/office/drawing/2014/main" id="{26101D79-F137-463A-9A73-39F047D6852A}"/>
                    </a:ext>
                  </a:extLst>
                </p:cNvPr>
                <p:cNvSpPr>
                  <a:spLocks noChangeAspect="1"/>
                </p:cNvSpPr>
                <p:nvPr/>
              </p:nvSpPr>
              <p:spPr bwMode="auto">
                <a:xfrm>
                  <a:off x="97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5" name="Freeform 2220">
                  <a:extLst>
                    <a:ext uri="{FF2B5EF4-FFF2-40B4-BE49-F238E27FC236}">
                      <a16:creationId xmlns:a16="http://schemas.microsoft.com/office/drawing/2014/main" id="{A2D0FD59-D293-40F1-B1C7-2E809BA00149}"/>
                    </a:ext>
                  </a:extLst>
                </p:cNvPr>
                <p:cNvSpPr>
                  <a:spLocks noChangeAspect="1"/>
                </p:cNvSpPr>
                <p:nvPr/>
              </p:nvSpPr>
              <p:spPr bwMode="auto">
                <a:xfrm>
                  <a:off x="984"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6" name="Freeform 2221">
                  <a:extLst>
                    <a:ext uri="{FF2B5EF4-FFF2-40B4-BE49-F238E27FC236}">
                      <a16:creationId xmlns:a16="http://schemas.microsoft.com/office/drawing/2014/main" id="{507C69C3-8421-413F-A19A-511E87D43A31}"/>
                    </a:ext>
                  </a:extLst>
                </p:cNvPr>
                <p:cNvSpPr>
                  <a:spLocks noChangeAspect="1"/>
                </p:cNvSpPr>
                <p:nvPr/>
              </p:nvSpPr>
              <p:spPr bwMode="auto">
                <a:xfrm>
                  <a:off x="990"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7" name="Freeform 2222">
                  <a:extLst>
                    <a:ext uri="{FF2B5EF4-FFF2-40B4-BE49-F238E27FC236}">
                      <a16:creationId xmlns:a16="http://schemas.microsoft.com/office/drawing/2014/main" id="{6313E639-B8CB-4BAB-9A31-7D9FFE791AB3}"/>
                    </a:ext>
                  </a:extLst>
                </p:cNvPr>
                <p:cNvSpPr>
                  <a:spLocks noChangeAspect="1"/>
                </p:cNvSpPr>
                <p:nvPr/>
              </p:nvSpPr>
              <p:spPr bwMode="auto">
                <a:xfrm>
                  <a:off x="9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8" name="Freeform 2223">
                  <a:extLst>
                    <a:ext uri="{FF2B5EF4-FFF2-40B4-BE49-F238E27FC236}">
                      <a16:creationId xmlns:a16="http://schemas.microsoft.com/office/drawing/2014/main" id="{BFB78B61-2E2F-4852-B0D4-342893CB7454}"/>
                    </a:ext>
                  </a:extLst>
                </p:cNvPr>
                <p:cNvSpPr>
                  <a:spLocks noChangeAspect="1"/>
                </p:cNvSpPr>
                <p:nvPr/>
              </p:nvSpPr>
              <p:spPr bwMode="auto">
                <a:xfrm>
                  <a:off x="99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49" name="Freeform 2224">
                  <a:extLst>
                    <a:ext uri="{FF2B5EF4-FFF2-40B4-BE49-F238E27FC236}">
                      <a16:creationId xmlns:a16="http://schemas.microsoft.com/office/drawing/2014/main" id="{E746C4E3-7C9B-4B81-A91D-576430AC707B}"/>
                    </a:ext>
                  </a:extLst>
                </p:cNvPr>
                <p:cNvSpPr>
                  <a:spLocks noChangeAspect="1"/>
                </p:cNvSpPr>
                <p:nvPr/>
              </p:nvSpPr>
              <p:spPr bwMode="auto">
                <a:xfrm>
                  <a:off x="1002"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0" name="Freeform 2225">
                  <a:extLst>
                    <a:ext uri="{FF2B5EF4-FFF2-40B4-BE49-F238E27FC236}">
                      <a16:creationId xmlns:a16="http://schemas.microsoft.com/office/drawing/2014/main" id="{35BC5B8A-9BD3-4923-95A1-EABF7B519DB0}"/>
                    </a:ext>
                  </a:extLst>
                </p:cNvPr>
                <p:cNvSpPr>
                  <a:spLocks noChangeAspect="1"/>
                </p:cNvSpPr>
                <p:nvPr/>
              </p:nvSpPr>
              <p:spPr bwMode="auto">
                <a:xfrm>
                  <a:off x="1002"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1" name="Freeform 2226">
                  <a:extLst>
                    <a:ext uri="{FF2B5EF4-FFF2-40B4-BE49-F238E27FC236}">
                      <a16:creationId xmlns:a16="http://schemas.microsoft.com/office/drawing/2014/main" id="{17B3CA6F-57A4-493F-8C90-556E9DE37CB4}"/>
                    </a:ext>
                  </a:extLst>
                </p:cNvPr>
                <p:cNvSpPr>
                  <a:spLocks noChangeAspect="1"/>
                </p:cNvSpPr>
                <p:nvPr/>
              </p:nvSpPr>
              <p:spPr bwMode="auto">
                <a:xfrm>
                  <a:off x="1008"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2" name="Freeform 2227">
                  <a:extLst>
                    <a:ext uri="{FF2B5EF4-FFF2-40B4-BE49-F238E27FC236}">
                      <a16:creationId xmlns:a16="http://schemas.microsoft.com/office/drawing/2014/main" id="{11C51014-F961-441C-862F-405C6BA72445}"/>
                    </a:ext>
                  </a:extLst>
                </p:cNvPr>
                <p:cNvSpPr>
                  <a:spLocks noChangeAspect="1"/>
                </p:cNvSpPr>
                <p:nvPr/>
              </p:nvSpPr>
              <p:spPr bwMode="auto">
                <a:xfrm>
                  <a:off x="1014" y="25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3" name="Freeform 2228">
                  <a:extLst>
                    <a:ext uri="{FF2B5EF4-FFF2-40B4-BE49-F238E27FC236}">
                      <a16:creationId xmlns:a16="http://schemas.microsoft.com/office/drawing/2014/main" id="{74FBCB6E-0F56-4D4E-90A9-C35D277EF3C6}"/>
                    </a:ext>
                  </a:extLst>
                </p:cNvPr>
                <p:cNvSpPr>
                  <a:spLocks noChangeAspect="1"/>
                </p:cNvSpPr>
                <p:nvPr/>
              </p:nvSpPr>
              <p:spPr bwMode="auto">
                <a:xfrm>
                  <a:off x="1020"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4" name="Freeform 2229">
                  <a:extLst>
                    <a:ext uri="{FF2B5EF4-FFF2-40B4-BE49-F238E27FC236}">
                      <a16:creationId xmlns:a16="http://schemas.microsoft.com/office/drawing/2014/main" id="{A4814BA8-9E62-4835-8275-3ED130087DF1}"/>
                    </a:ext>
                  </a:extLst>
                </p:cNvPr>
                <p:cNvSpPr>
                  <a:spLocks noChangeAspect="1"/>
                </p:cNvSpPr>
                <p:nvPr/>
              </p:nvSpPr>
              <p:spPr bwMode="auto">
                <a:xfrm>
                  <a:off x="10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5" name="Freeform 2230">
                  <a:extLst>
                    <a:ext uri="{FF2B5EF4-FFF2-40B4-BE49-F238E27FC236}">
                      <a16:creationId xmlns:a16="http://schemas.microsoft.com/office/drawing/2014/main" id="{802D870C-AE57-401C-AE10-8CFBF143E1B1}"/>
                    </a:ext>
                  </a:extLst>
                </p:cNvPr>
                <p:cNvSpPr>
                  <a:spLocks noChangeAspect="1"/>
                </p:cNvSpPr>
                <p:nvPr/>
              </p:nvSpPr>
              <p:spPr bwMode="auto">
                <a:xfrm>
                  <a:off x="102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6" name="Freeform 2231">
                  <a:extLst>
                    <a:ext uri="{FF2B5EF4-FFF2-40B4-BE49-F238E27FC236}">
                      <a16:creationId xmlns:a16="http://schemas.microsoft.com/office/drawing/2014/main" id="{A775B36D-0384-415E-B288-7D82FF817C21}"/>
                    </a:ext>
                  </a:extLst>
                </p:cNvPr>
                <p:cNvSpPr>
                  <a:spLocks noChangeAspect="1"/>
                </p:cNvSpPr>
                <p:nvPr/>
              </p:nvSpPr>
              <p:spPr bwMode="auto">
                <a:xfrm>
                  <a:off x="10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7" name="Freeform 2232">
                  <a:extLst>
                    <a:ext uri="{FF2B5EF4-FFF2-40B4-BE49-F238E27FC236}">
                      <a16:creationId xmlns:a16="http://schemas.microsoft.com/office/drawing/2014/main" id="{4B4F0BC7-53F4-47D0-9AB6-B389F3D3527E}"/>
                    </a:ext>
                  </a:extLst>
                </p:cNvPr>
                <p:cNvSpPr>
                  <a:spLocks noChangeAspect="1"/>
                </p:cNvSpPr>
                <p:nvPr/>
              </p:nvSpPr>
              <p:spPr bwMode="auto">
                <a:xfrm>
                  <a:off x="103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8" name="Freeform 2233">
                  <a:extLst>
                    <a:ext uri="{FF2B5EF4-FFF2-40B4-BE49-F238E27FC236}">
                      <a16:creationId xmlns:a16="http://schemas.microsoft.com/office/drawing/2014/main" id="{230E02AB-8A49-4813-AE91-C1BFA2737B53}"/>
                    </a:ext>
                  </a:extLst>
                </p:cNvPr>
                <p:cNvSpPr>
                  <a:spLocks noChangeAspect="1"/>
                </p:cNvSpPr>
                <p:nvPr/>
              </p:nvSpPr>
              <p:spPr bwMode="auto">
                <a:xfrm>
                  <a:off x="1038"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59" name="Freeform 2234">
                  <a:extLst>
                    <a:ext uri="{FF2B5EF4-FFF2-40B4-BE49-F238E27FC236}">
                      <a16:creationId xmlns:a16="http://schemas.microsoft.com/office/drawing/2014/main" id="{91DCF736-D195-4E0D-B8A2-953DADF1F2ED}"/>
                    </a:ext>
                  </a:extLst>
                </p:cNvPr>
                <p:cNvSpPr>
                  <a:spLocks noChangeAspect="1"/>
                </p:cNvSpPr>
                <p:nvPr/>
              </p:nvSpPr>
              <p:spPr bwMode="auto">
                <a:xfrm>
                  <a:off x="10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0" name="Freeform 2235">
                  <a:extLst>
                    <a:ext uri="{FF2B5EF4-FFF2-40B4-BE49-F238E27FC236}">
                      <a16:creationId xmlns:a16="http://schemas.microsoft.com/office/drawing/2014/main" id="{693599CF-FEC1-4041-8153-CB0F4C96D7D1}"/>
                    </a:ext>
                  </a:extLst>
                </p:cNvPr>
                <p:cNvSpPr>
                  <a:spLocks noChangeAspect="1"/>
                </p:cNvSpPr>
                <p:nvPr/>
              </p:nvSpPr>
              <p:spPr bwMode="auto">
                <a:xfrm>
                  <a:off x="105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1" name="Freeform 2236">
                  <a:extLst>
                    <a:ext uri="{FF2B5EF4-FFF2-40B4-BE49-F238E27FC236}">
                      <a16:creationId xmlns:a16="http://schemas.microsoft.com/office/drawing/2014/main" id="{954E9B36-2881-4664-8DF2-62CB6A0456B2}"/>
                    </a:ext>
                  </a:extLst>
                </p:cNvPr>
                <p:cNvSpPr>
                  <a:spLocks noChangeAspect="1"/>
                </p:cNvSpPr>
                <p:nvPr/>
              </p:nvSpPr>
              <p:spPr bwMode="auto">
                <a:xfrm>
                  <a:off x="105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2" name="Freeform 2237">
                  <a:extLst>
                    <a:ext uri="{FF2B5EF4-FFF2-40B4-BE49-F238E27FC236}">
                      <a16:creationId xmlns:a16="http://schemas.microsoft.com/office/drawing/2014/main" id="{8F5C7696-CB27-4D19-8AF4-A0E248D954AC}"/>
                    </a:ext>
                  </a:extLst>
                </p:cNvPr>
                <p:cNvSpPr>
                  <a:spLocks noChangeAspect="1"/>
                </p:cNvSpPr>
                <p:nvPr/>
              </p:nvSpPr>
              <p:spPr bwMode="auto">
                <a:xfrm>
                  <a:off x="1056"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3" name="Freeform 2238">
                  <a:extLst>
                    <a:ext uri="{FF2B5EF4-FFF2-40B4-BE49-F238E27FC236}">
                      <a16:creationId xmlns:a16="http://schemas.microsoft.com/office/drawing/2014/main" id="{8CFD3AF7-CC14-4209-9CE5-FC4E9B2B0FD6}"/>
                    </a:ext>
                  </a:extLst>
                </p:cNvPr>
                <p:cNvSpPr>
                  <a:spLocks noChangeAspect="1"/>
                </p:cNvSpPr>
                <p:nvPr/>
              </p:nvSpPr>
              <p:spPr bwMode="auto">
                <a:xfrm>
                  <a:off x="106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4" name="Freeform 2239">
                  <a:extLst>
                    <a:ext uri="{FF2B5EF4-FFF2-40B4-BE49-F238E27FC236}">
                      <a16:creationId xmlns:a16="http://schemas.microsoft.com/office/drawing/2014/main" id="{7642B77F-6C57-45F4-9A8B-5F466113C364}"/>
                    </a:ext>
                  </a:extLst>
                </p:cNvPr>
                <p:cNvSpPr>
                  <a:spLocks noChangeAspect="1"/>
                </p:cNvSpPr>
                <p:nvPr/>
              </p:nvSpPr>
              <p:spPr bwMode="auto">
                <a:xfrm>
                  <a:off x="1068"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5" name="Freeform 2240">
                  <a:extLst>
                    <a:ext uri="{FF2B5EF4-FFF2-40B4-BE49-F238E27FC236}">
                      <a16:creationId xmlns:a16="http://schemas.microsoft.com/office/drawing/2014/main" id="{3F4D89DC-83BC-4B69-B87E-231CA35DB4F2}"/>
                    </a:ext>
                  </a:extLst>
                </p:cNvPr>
                <p:cNvSpPr>
                  <a:spLocks noChangeAspect="1"/>
                </p:cNvSpPr>
                <p:nvPr/>
              </p:nvSpPr>
              <p:spPr bwMode="auto">
                <a:xfrm>
                  <a:off x="1068" y="33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6" name="Freeform 2241">
                  <a:extLst>
                    <a:ext uri="{FF2B5EF4-FFF2-40B4-BE49-F238E27FC236}">
                      <a16:creationId xmlns:a16="http://schemas.microsoft.com/office/drawing/2014/main" id="{905232C0-B1B1-402D-A9A7-0B7ADEE70621}"/>
                    </a:ext>
                  </a:extLst>
                </p:cNvPr>
                <p:cNvSpPr>
                  <a:spLocks noChangeAspect="1"/>
                </p:cNvSpPr>
                <p:nvPr/>
              </p:nvSpPr>
              <p:spPr bwMode="auto">
                <a:xfrm>
                  <a:off x="1074"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7" name="Freeform 2242">
                  <a:extLst>
                    <a:ext uri="{FF2B5EF4-FFF2-40B4-BE49-F238E27FC236}">
                      <a16:creationId xmlns:a16="http://schemas.microsoft.com/office/drawing/2014/main" id="{67AC418A-4FED-47A6-ACA2-12F0C51BEC47}"/>
                    </a:ext>
                  </a:extLst>
                </p:cNvPr>
                <p:cNvSpPr>
                  <a:spLocks noChangeAspect="1"/>
                </p:cNvSpPr>
                <p:nvPr/>
              </p:nvSpPr>
              <p:spPr bwMode="auto">
                <a:xfrm>
                  <a:off x="1080"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8" name="Freeform 2243">
                  <a:extLst>
                    <a:ext uri="{FF2B5EF4-FFF2-40B4-BE49-F238E27FC236}">
                      <a16:creationId xmlns:a16="http://schemas.microsoft.com/office/drawing/2014/main" id="{60DFC8DB-B2EA-4B46-9E14-179C71CA0FDC}"/>
                    </a:ext>
                  </a:extLst>
                </p:cNvPr>
                <p:cNvSpPr>
                  <a:spLocks noChangeAspect="1"/>
                </p:cNvSpPr>
                <p:nvPr/>
              </p:nvSpPr>
              <p:spPr bwMode="auto">
                <a:xfrm>
                  <a:off x="1086"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69" name="Freeform 2244">
                  <a:extLst>
                    <a:ext uri="{FF2B5EF4-FFF2-40B4-BE49-F238E27FC236}">
                      <a16:creationId xmlns:a16="http://schemas.microsoft.com/office/drawing/2014/main" id="{E8D7742C-8A9C-4453-822E-F7CBC62FC926}"/>
                    </a:ext>
                  </a:extLst>
                </p:cNvPr>
                <p:cNvSpPr>
                  <a:spLocks noChangeAspect="1"/>
                </p:cNvSpPr>
                <p:nvPr/>
              </p:nvSpPr>
              <p:spPr bwMode="auto">
                <a:xfrm>
                  <a:off x="1086"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0" name="Freeform 2245">
                  <a:extLst>
                    <a:ext uri="{FF2B5EF4-FFF2-40B4-BE49-F238E27FC236}">
                      <a16:creationId xmlns:a16="http://schemas.microsoft.com/office/drawing/2014/main" id="{76F56848-0653-4B13-8265-D0F14EBEA94B}"/>
                    </a:ext>
                  </a:extLst>
                </p:cNvPr>
                <p:cNvSpPr>
                  <a:spLocks noChangeAspect="1"/>
                </p:cNvSpPr>
                <p:nvPr/>
              </p:nvSpPr>
              <p:spPr bwMode="auto">
                <a:xfrm>
                  <a:off x="10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1" name="Freeform 2246">
                  <a:extLst>
                    <a:ext uri="{FF2B5EF4-FFF2-40B4-BE49-F238E27FC236}">
                      <a16:creationId xmlns:a16="http://schemas.microsoft.com/office/drawing/2014/main" id="{DB6BBC37-3681-4F95-A939-EDEA78E9719E}"/>
                    </a:ext>
                  </a:extLst>
                </p:cNvPr>
                <p:cNvSpPr>
                  <a:spLocks noChangeAspect="1"/>
                </p:cNvSpPr>
                <p:nvPr/>
              </p:nvSpPr>
              <p:spPr bwMode="auto">
                <a:xfrm>
                  <a:off x="109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2" name="Freeform 2247">
                  <a:extLst>
                    <a:ext uri="{FF2B5EF4-FFF2-40B4-BE49-F238E27FC236}">
                      <a16:creationId xmlns:a16="http://schemas.microsoft.com/office/drawing/2014/main" id="{15118B67-AFBB-4486-9630-86451D0A339B}"/>
                    </a:ext>
                  </a:extLst>
                </p:cNvPr>
                <p:cNvSpPr>
                  <a:spLocks noChangeAspect="1"/>
                </p:cNvSpPr>
                <p:nvPr/>
              </p:nvSpPr>
              <p:spPr bwMode="auto">
                <a:xfrm>
                  <a:off x="109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3" name="Freeform 2248">
                  <a:extLst>
                    <a:ext uri="{FF2B5EF4-FFF2-40B4-BE49-F238E27FC236}">
                      <a16:creationId xmlns:a16="http://schemas.microsoft.com/office/drawing/2014/main" id="{459B0E23-0F40-4531-8ECD-FF4DB6E927DB}"/>
                    </a:ext>
                  </a:extLst>
                </p:cNvPr>
                <p:cNvSpPr>
                  <a:spLocks noChangeAspect="1"/>
                </p:cNvSpPr>
                <p:nvPr/>
              </p:nvSpPr>
              <p:spPr bwMode="auto">
                <a:xfrm>
                  <a:off x="1104"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4" name="Freeform 2249">
                  <a:extLst>
                    <a:ext uri="{FF2B5EF4-FFF2-40B4-BE49-F238E27FC236}">
                      <a16:creationId xmlns:a16="http://schemas.microsoft.com/office/drawing/2014/main" id="{9FC94C16-6F93-4CBD-ACD9-1F9510E0D347}"/>
                    </a:ext>
                  </a:extLst>
                </p:cNvPr>
                <p:cNvSpPr>
                  <a:spLocks noChangeAspect="1"/>
                </p:cNvSpPr>
                <p:nvPr/>
              </p:nvSpPr>
              <p:spPr bwMode="auto">
                <a:xfrm>
                  <a:off x="1110"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5" name="Freeform 2250">
                  <a:extLst>
                    <a:ext uri="{FF2B5EF4-FFF2-40B4-BE49-F238E27FC236}">
                      <a16:creationId xmlns:a16="http://schemas.microsoft.com/office/drawing/2014/main" id="{FB902FC6-2941-4887-BAF4-E80F07408995}"/>
                    </a:ext>
                  </a:extLst>
                </p:cNvPr>
                <p:cNvSpPr>
                  <a:spLocks noChangeAspect="1"/>
                </p:cNvSpPr>
                <p:nvPr/>
              </p:nvSpPr>
              <p:spPr bwMode="auto">
                <a:xfrm>
                  <a:off x="111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6" name="Freeform 2251">
                  <a:extLst>
                    <a:ext uri="{FF2B5EF4-FFF2-40B4-BE49-F238E27FC236}">
                      <a16:creationId xmlns:a16="http://schemas.microsoft.com/office/drawing/2014/main" id="{5D3E3F7C-939A-4491-8925-C9FE272B9E8A}"/>
                    </a:ext>
                  </a:extLst>
                </p:cNvPr>
                <p:cNvSpPr>
                  <a:spLocks noChangeAspect="1"/>
                </p:cNvSpPr>
                <p:nvPr/>
              </p:nvSpPr>
              <p:spPr bwMode="auto">
                <a:xfrm>
                  <a:off x="1116"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7" name="Freeform 2252">
                  <a:extLst>
                    <a:ext uri="{FF2B5EF4-FFF2-40B4-BE49-F238E27FC236}">
                      <a16:creationId xmlns:a16="http://schemas.microsoft.com/office/drawing/2014/main" id="{2236AA74-C456-469A-A406-E0C2E8E3109F}"/>
                    </a:ext>
                  </a:extLst>
                </p:cNvPr>
                <p:cNvSpPr>
                  <a:spLocks noChangeAspect="1"/>
                </p:cNvSpPr>
                <p:nvPr/>
              </p:nvSpPr>
              <p:spPr bwMode="auto">
                <a:xfrm>
                  <a:off x="112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8" name="Freeform 2253">
                  <a:extLst>
                    <a:ext uri="{FF2B5EF4-FFF2-40B4-BE49-F238E27FC236}">
                      <a16:creationId xmlns:a16="http://schemas.microsoft.com/office/drawing/2014/main" id="{8BAC88F8-D305-43C7-A191-587E24E00729}"/>
                    </a:ext>
                  </a:extLst>
                </p:cNvPr>
                <p:cNvSpPr>
                  <a:spLocks noChangeAspect="1"/>
                </p:cNvSpPr>
                <p:nvPr/>
              </p:nvSpPr>
              <p:spPr bwMode="auto">
                <a:xfrm>
                  <a:off x="1128" y="278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79" name="Freeform 2254">
                  <a:extLst>
                    <a:ext uri="{FF2B5EF4-FFF2-40B4-BE49-F238E27FC236}">
                      <a16:creationId xmlns:a16="http://schemas.microsoft.com/office/drawing/2014/main" id="{21BC8307-AB70-4B48-818C-05AE17E675F9}"/>
                    </a:ext>
                  </a:extLst>
                </p:cNvPr>
                <p:cNvSpPr>
                  <a:spLocks noChangeAspect="1"/>
                </p:cNvSpPr>
                <p:nvPr/>
              </p:nvSpPr>
              <p:spPr bwMode="auto">
                <a:xfrm>
                  <a:off x="1134"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0" name="Freeform 2255">
                  <a:extLst>
                    <a:ext uri="{FF2B5EF4-FFF2-40B4-BE49-F238E27FC236}">
                      <a16:creationId xmlns:a16="http://schemas.microsoft.com/office/drawing/2014/main" id="{03CCBCBD-7D0D-49C1-99D5-FA76C8E02D0F}"/>
                    </a:ext>
                  </a:extLst>
                </p:cNvPr>
                <p:cNvSpPr>
                  <a:spLocks noChangeAspect="1"/>
                </p:cNvSpPr>
                <p:nvPr/>
              </p:nvSpPr>
              <p:spPr bwMode="auto">
                <a:xfrm>
                  <a:off x="1134" y="284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1" name="Freeform 2256">
                  <a:extLst>
                    <a:ext uri="{FF2B5EF4-FFF2-40B4-BE49-F238E27FC236}">
                      <a16:creationId xmlns:a16="http://schemas.microsoft.com/office/drawing/2014/main" id="{88E2572F-F3C7-4C0F-AE03-8F61D57FA432}"/>
                    </a:ext>
                  </a:extLst>
                </p:cNvPr>
                <p:cNvSpPr>
                  <a:spLocks noChangeAspect="1"/>
                </p:cNvSpPr>
                <p:nvPr/>
              </p:nvSpPr>
              <p:spPr bwMode="auto">
                <a:xfrm>
                  <a:off x="1140"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2" name="Freeform 2257">
                  <a:extLst>
                    <a:ext uri="{FF2B5EF4-FFF2-40B4-BE49-F238E27FC236}">
                      <a16:creationId xmlns:a16="http://schemas.microsoft.com/office/drawing/2014/main" id="{C482EAF2-B2CC-4251-A489-6EC16997888C}"/>
                    </a:ext>
                  </a:extLst>
                </p:cNvPr>
                <p:cNvSpPr>
                  <a:spLocks noChangeAspect="1"/>
                </p:cNvSpPr>
                <p:nvPr/>
              </p:nvSpPr>
              <p:spPr bwMode="auto">
                <a:xfrm>
                  <a:off x="114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3" name="Freeform 2258">
                  <a:extLst>
                    <a:ext uri="{FF2B5EF4-FFF2-40B4-BE49-F238E27FC236}">
                      <a16:creationId xmlns:a16="http://schemas.microsoft.com/office/drawing/2014/main" id="{9AB8E97A-4F15-49BC-82FB-AAD9F1DF5BBE}"/>
                    </a:ext>
                  </a:extLst>
                </p:cNvPr>
                <p:cNvSpPr>
                  <a:spLocks noChangeAspect="1"/>
                </p:cNvSpPr>
                <p:nvPr/>
              </p:nvSpPr>
              <p:spPr bwMode="auto">
                <a:xfrm>
                  <a:off x="1146"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4" name="Freeform 2259">
                  <a:extLst>
                    <a:ext uri="{FF2B5EF4-FFF2-40B4-BE49-F238E27FC236}">
                      <a16:creationId xmlns:a16="http://schemas.microsoft.com/office/drawing/2014/main" id="{C0865EF0-2BE5-4875-8B64-1E555A5B6AAB}"/>
                    </a:ext>
                  </a:extLst>
                </p:cNvPr>
                <p:cNvSpPr>
                  <a:spLocks noChangeAspect="1"/>
                </p:cNvSpPr>
                <p:nvPr/>
              </p:nvSpPr>
              <p:spPr bwMode="auto">
                <a:xfrm>
                  <a:off x="1152"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5" name="Freeform 2260">
                  <a:extLst>
                    <a:ext uri="{FF2B5EF4-FFF2-40B4-BE49-F238E27FC236}">
                      <a16:creationId xmlns:a16="http://schemas.microsoft.com/office/drawing/2014/main" id="{BD1D6293-6802-4FAA-B165-6C9F95724E59}"/>
                    </a:ext>
                  </a:extLst>
                </p:cNvPr>
                <p:cNvSpPr>
                  <a:spLocks noChangeAspect="1"/>
                </p:cNvSpPr>
                <p:nvPr/>
              </p:nvSpPr>
              <p:spPr bwMode="auto">
                <a:xfrm>
                  <a:off x="115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6" name="Freeform 2261">
                  <a:extLst>
                    <a:ext uri="{FF2B5EF4-FFF2-40B4-BE49-F238E27FC236}">
                      <a16:creationId xmlns:a16="http://schemas.microsoft.com/office/drawing/2014/main" id="{48171931-9BF3-43ED-98E9-B04DDEFC3342}"/>
                    </a:ext>
                  </a:extLst>
                </p:cNvPr>
                <p:cNvSpPr>
                  <a:spLocks noChangeAspect="1"/>
                </p:cNvSpPr>
                <p:nvPr/>
              </p:nvSpPr>
              <p:spPr bwMode="auto">
                <a:xfrm>
                  <a:off x="116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7" name="Freeform 2262">
                  <a:extLst>
                    <a:ext uri="{FF2B5EF4-FFF2-40B4-BE49-F238E27FC236}">
                      <a16:creationId xmlns:a16="http://schemas.microsoft.com/office/drawing/2014/main" id="{DFAEBE66-DB7B-4208-AFFA-E23C3C146081}"/>
                    </a:ext>
                  </a:extLst>
                </p:cNvPr>
                <p:cNvSpPr>
                  <a:spLocks noChangeAspect="1"/>
                </p:cNvSpPr>
                <p:nvPr/>
              </p:nvSpPr>
              <p:spPr bwMode="auto">
                <a:xfrm>
                  <a:off x="1164" y="244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8" name="Freeform 2263">
                  <a:extLst>
                    <a:ext uri="{FF2B5EF4-FFF2-40B4-BE49-F238E27FC236}">
                      <a16:creationId xmlns:a16="http://schemas.microsoft.com/office/drawing/2014/main" id="{DE33141D-D954-43A9-AD86-E08D0E7E7551}"/>
                    </a:ext>
                  </a:extLst>
                </p:cNvPr>
                <p:cNvSpPr>
                  <a:spLocks noChangeAspect="1"/>
                </p:cNvSpPr>
                <p:nvPr/>
              </p:nvSpPr>
              <p:spPr bwMode="auto">
                <a:xfrm>
                  <a:off x="117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89" name="Freeform 2264">
                  <a:extLst>
                    <a:ext uri="{FF2B5EF4-FFF2-40B4-BE49-F238E27FC236}">
                      <a16:creationId xmlns:a16="http://schemas.microsoft.com/office/drawing/2014/main" id="{F28DC8CD-79D6-47C4-A771-0231FBDF51C2}"/>
                    </a:ext>
                  </a:extLst>
                </p:cNvPr>
                <p:cNvSpPr>
                  <a:spLocks noChangeAspect="1"/>
                </p:cNvSpPr>
                <p:nvPr/>
              </p:nvSpPr>
              <p:spPr bwMode="auto">
                <a:xfrm>
                  <a:off x="1176"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0" name="Freeform 2265">
                  <a:extLst>
                    <a:ext uri="{FF2B5EF4-FFF2-40B4-BE49-F238E27FC236}">
                      <a16:creationId xmlns:a16="http://schemas.microsoft.com/office/drawing/2014/main" id="{AC710704-C131-4042-BD8F-A80527E7508D}"/>
                    </a:ext>
                  </a:extLst>
                </p:cNvPr>
                <p:cNvSpPr>
                  <a:spLocks noChangeAspect="1"/>
                </p:cNvSpPr>
                <p:nvPr/>
              </p:nvSpPr>
              <p:spPr bwMode="auto">
                <a:xfrm>
                  <a:off x="1182"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1" name="Freeform 2266">
                  <a:extLst>
                    <a:ext uri="{FF2B5EF4-FFF2-40B4-BE49-F238E27FC236}">
                      <a16:creationId xmlns:a16="http://schemas.microsoft.com/office/drawing/2014/main" id="{297DEB50-B910-4742-8ADE-D175F723B81F}"/>
                    </a:ext>
                  </a:extLst>
                </p:cNvPr>
                <p:cNvSpPr>
                  <a:spLocks noChangeAspect="1"/>
                </p:cNvSpPr>
                <p:nvPr/>
              </p:nvSpPr>
              <p:spPr bwMode="auto">
                <a:xfrm>
                  <a:off x="1182" y="286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2" name="Freeform 2267">
                  <a:extLst>
                    <a:ext uri="{FF2B5EF4-FFF2-40B4-BE49-F238E27FC236}">
                      <a16:creationId xmlns:a16="http://schemas.microsoft.com/office/drawing/2014/main" id="{B82B8703-6932-476E-AAC7-4FDD7569C6BD}"/>
                    </a:ext>
                  </a:extLst>
                </p:cNvPr>
                <p:cNvSpPr>
                  <a:spLocks noChangeAspect="1"/>
                </p:cNvSpPr>
                <p:nvPr/>
              </p:nvSpPr>
              <p:spPr bwMode="auto">
                <a:xfrm>
                  <a:off x="118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3" name="Freeform 2268">
                  <a:extLst>
                    <a:ext uri="{FF2B5EF4-FFF2-40B4-BE49-F238E27FC236}">
                      <a16:creationId xmlns:a16="http://schemas.microsoft.com/office/drawing/2014/main" id="{3EEF8D4A-6C49-4DE5-AC9A-D2FF9706F824}"/>
                    </a:ext>
                  </a:extLst>
                </p:cNvPr>
                <p:cNvSpPr>
                  <a:spLocks noChangeAspect="1"/>
                </p:cNvSpPr>
                <p:nvPr/>
              </p:nvSpPr>
              <p:spPr bwMode="auto">
                <a:xfrm>
                  <a:off x="119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4" name="Freeform 2269">
                  <a:extLst>
                    <a:ext uri="{FF2B5EF4-FFF2-40B4-BE49-F238E27FC236}">
                      <a16:creationId xmlns:a16="http://schemas.microsoft.com/office/drawing/2014/main" id="{F1B5ECF7-521B-4CA6-B911-6C4ECF2F62F1}"/>
                    </a:ext>
                  </a:extLst>
                </p:cNvPr>
                <p:cNvSpPr>
                  <a:spLocks noChangeAspect="1"/>
                </p:cNvSpPr>
                <p:nvPr/>
              </p:nvSpPr>
              <p:spPr bwMode="auto">
                <a:xfrm>
                  <a:off x="1194"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5" name="Freeform 2270">
                  <a:extLst>
                    <a:ext uri="{FF2B5EF4-FFF2-40B4-BE49-F238E27FC236}">
                      <a16:creationId xmlns:a16="http://schemas.microsoft.com/office/drawing/2014/main" id="{E681D666-2C0F-4469-A166-767E6938E0C7}"/>
                    </a:ext>
                  </a:extLst>
                </p:cNvPr>
                <p:cNvSpPr>
                  <a:spLocks noChangeAspect="1"/>
                </p:cNvSpPr>
                <p:nvPr/>
              </p:nvSpPr>
              <p:spPr bwMode="auto">
                <a:xfrm>
                  <a:off x="120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6" name="Freeform 2271">
                  <a:extLst>
                    <a:ext uri="{FF2B5EF4-FFF2-40B4-BE49-F238E27FC236}">
                      <a16:creationId xmlns:a16="http://schemas.microsoft.com/office/drawing/2014/main" id="{ED557CB5-5D64-428D-9BB9-F4150F68D116}"/>
                    </a:ext>
                  </a:extLst>
                </p:cNvPr>
                <p:cNvSpPr>
                  <a:spLocks noChangeAspect="1"/>
                </p:cNvSpPr>
                <p:nvPr/>
              </p:nvSpPr>
              <p:spPr bwMode="auto">
                <a:xfrm>
                  <a:off x="120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7" name="Freeform 2272">
                  <a:extLst>
                    <a:ext uri="{FF2B5EF4-FFF2-40B4-BE49-F238E27FC236}">
                      <a16:creationId xmlns:a16="http://schemas.microsoft.com/office/drawing/2014/main" id="{B44698A4-711A-4DFE-ACBF-651997D6EE15}"/>
                    </a:ext>
                  </a:extLst>
                </p:cNvPr>
                <p:cNvSpPr>
                  <a:spLocks noChangeAspect="1"/>
                </p:cNvSpPr>
                <p:nvPr/>
              </p:nvSpPr>
              <p:spPr bwMode="auto">
                <a:xfrm>
                  <a:off x="1212" y="26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8" name="Freeform 2273">
                  <a:extLst>
                    <a:ext uri="{FF2B5EF4-FFF2-40B4-BE49-F238E27FC236}">
                      <a16:creationId xmlns:a16="http://schemas.microsoft.com/office/drawing/2014/main" id="{589FB9F4-D899-40DB-B64E-F630D5DECC0C}"/>
                    </a:ext>
                  </a:extLst>
                </p:cNvPr>
                <p:cNvSpPr>
                  <a:spLocks noChangeAspect="1"/>
                </p:cNvSpPr>
                <p:nvPr/>
              </p:nvSpPr>
              <p:spPr bwMode="auto">
                <a:xfrm>
                  <a:off x="1212"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799" name="Freeform 2274">
                  <a:extLst>
                    <a:ext uri="{FF2B5EF4-FFF2-40B4-BE49-F238E27FC236}">
                      <a16:creationId xmlns:a16="http://schemas.microsoft.com/office/drawing/2014/main" id="{7D4A2559-BDF4-472F-813C-3741480C6D21}"/>
                    </a:ext>
                  </a:extLst>
                </p:cNvPr>
                <p:cNvSpPr>
                  <a:spLocks noChangeAspect="1"/>
                </p:cNvSpPr>
                <p:nvPr/>
              </p:nvSpPr>
              <p:spPr bwMode="auto">
                <a:xfrm>
                  <a:off x="1218"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0" name="Freeform 2275">
                  <a:extLst>
                    <a:ext uri="{FF2B5EF4-FFF2-40B4-BE49-F238E27FC236}">
                      <a16:creationId xmlns:a16="http://schemas.microsoft.com/office/drawing/2014/main" id="{11336FE4-D3F7-4028-B4D1-E1C45AE41CAC}"/>
                    </a:ext>
                  </a:extLst>
                </p:cNvPr>
                <p:cNvSpPr>
                  <a:spLocks noChangeAspect="1"/>
                </p:cNvSpPr>
                <p:nvPr/>
              </p:nvSpPr>
              <p:spPr bwMode="auto">
                <a:xfrm>
                  <a:off x="1224"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1" name="Freeform 2276">
                  <a:extLst>
                    <a:ext uri="{FF2B5EF4-FFF2-40B4-BE49-F238E27FC236}">
                      <a16:creationId xmlns:a16="http://schemas.microsoft.com/office/drawing/2014/main" id="{B6B9E7F3-0854-4089-93D3-5C259D347B6F}"/>
                    </a:ext>
                  </a:extLst>
                </p:cNvPr>
                <p:cNvSpPr>
                  <a:spLocks noChangeAspect="1"/>
                </p:cNvSpPr>
                <p:nvPr/>
              </p:nvSpPr>
              <p:spPr bwMode="auto">
                <a:xfrm>
                  <a:off x="1230"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2" name="Freeform 2277">
                  <a:extLst>
                    <a:ext uri="{FF2B5EF4-FFF2-40B4-BE49-F238E27FC236}">
                      <a16:creationId xmlns:a16="http://schemas.microsoft.com/office/drawing/2014/main" id="{2ABDA97A-7CB0-4DFB-9C26-64E73DF0CC50}"/>
                    </a:ext>
                  </a:extLst>
                </p:cNvPr>
                <p:cNvSpPr>
                  <a:spLocks noChangeAspect="1"/>
                </p:cNvSpPr>
                <p:nvPr/>
              </p:nvSpPr>
              <p:spPr bwMode="auto">
                <a:xfrm>
                  <a:off x="1230"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3" name="Freeform 2278">
                  <a:extLst>
                    <a:ext uri="{FF2B5EF4-FFF2-40B4-BE49-F238E27FC236}">
                      <a16:creationId xmlns:a16="http://schemas.microsoft.com/office/drawing/2014/main" id="{64D1D433-8FEE-468C-A5D5-7651BBBA3E20}"/>
                    </a:ext>
                  </a:extLst>
                </p:cNvPr>
                <p:cNvSpPr>
                  <a:spLocks noChangeAspect="1"/>
                </p:cNvSpPr>
                <p:nvPr/>
              </p:nvSpPr>
              <p:spPr bwMode="auto">
                <a:xfrm>
                  <a:off x="1236" y="285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4" name="Freeform 2279">
                  <a:extLst>
                    <a:ext uri="{FF2B5EF4-FFF2-40B4-BE49-F238E27FC236}">
                      <a16:creationId xmlns:a16="http://schemas.microsoft.com/office/drawing/2014/main" id="{0D797B2B-5684-4593-BF72-FAE9311F1A97}"/>
                    </a:ext>
                  </a:extLst>
                </p:cNvPr>
                <p:cNvSpPr>
                  <a:spLocks noChangeAspect="1"/>
                </p:cNvSpPr>
                <p:nvPr/>
              </p:nvSpPr>
              <p:spPr bwMode="auto">
                <a:xfrm>
                  <a:off x="124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5" name="Freeform 2280">
                  <a:extLst>
                    <a:ext uri="{FF2B5EF4-FFF2-40B4-BE49-F238E27FC236}">
                      <a16:creationId xmlns:a16="http://schemas.microsoft.com/office/drawing/2014/main" id="{157BE46D-F80E-40BD-819C-337C31E10A6B}"/>
                    </a:ext>
                  </a:extLst>
                </p:cNvPr>
                <p:cNvSpPr>
                  <a:spLocks noChangeAspect="1"/>
                </p:cNvSpPr>
                <p:nvPr/>
              </p:nvSpPr>
              <p:spPr bwMode="auto">
                <a:xfrm>
                  <a:off x="12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6" name="Freeform 2281">
                  <a:extLst>
                    <a:ext uri="{FF2B5EF4-FFF2-40B4-BE49-F238E27FC236}">
                      <a16:creationId xmlns:a16="http://schemas.microsoft.com/office/drawing/2014/main" id="{DB737809-C3ED-4CA5-85A0-DC7F3496671C}"/>
                    </a:ext>
                  </a:extLst>
                </p:cNvPr>
                <p:cNvSpPr>
                  <a:spLocks noChangeAspect="1"/>
                </p:cNvSpPr>
                <p:nvPr/>
              </p:nvSpPr>
              <p:spPr bwMode="auto">
                <a:xfrm>
                  <a:off x="1248" y="268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7" name="Freeform 2282">
                  <a:extLst>
                    <a:ext uri="{FF2B5EF4-FFF2-40B4-BE49-F238E27FC236}">
                      <a16:creationId xmlns:a16="http://schemas.microsoft.com/office/drawing/2014/main" id="{2864C0DC-D2B5-4AA6-8F4D-BE8C97A5B5BF}"/>
                    </a:ext>
                  </a:extLst>
                </p:cNvPr>
                <p:cNvSpPr>
                  <a:spLocks noChangeAspect="1"/>
                </p:cNvSpPr>
                <p:nvPr/>
              </p:nvSpPr>
              <p:spPr bwMode="auto">
                <a:xfrm>
                  <a:off x="1254"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8" name="Freeform 2283">
                  <a:extLst>
                    <a:ext uri="{FF2B5EF4-FFF2-40B4-BE49-F238E27FC236}">
                      <a16:creationId xmlns:a16="http://schemas.microsoft.com/office/drawing/2014/main" id="{277E8629-4C54-49C6-B2E8-E6DD93A852A7}"/>
                    </a:ext>
                  </a:extLst>
                </p:cNvPr>
                <p:cNvSpPr>
                  <a:spLocks noChangeAspect="1"/>
                </p:cNvSpPr>
                <p:nvPr/>
              </p:nvSpPr>
              <p:spPr bwMode="auto">
                <a:xfrm>
                  <a:off x="126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09" name="Freeform 2284">
                  <a:extLst>
                    <a:ext uri="{FF2B5EF4-FFF2-40B4-BE49-F238E27FC236}">
                      <a16:creationId xmlns:a16="http://schemas.microsoft.com/office/drawing/2014/main" id="{283187C8-892B-4930-A055-8D6D39BF8EC8}"/>
                    </a:ext>
                  </a:extLst>
                </p:cNvPr>
                <p:cNvSpPr>
                  <a:spLocks noChangeAspect="1"/>
                </p:cNvSpPr>
                <p:nvPr/>
              </p:nvSpPr>
              <p:spPr bwMode="auto">
                <a:xfrm>
                  <a:off x="126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0" name="Freeform 2285">
                  <a:extLst>
                    <a:ext uri="{FF2B5EF4-FFF2-40B4-BE49-F238E27FC236}">
                      <a16:creationId xmlns:a16="http://schemas.microsoft.com/office/drawing/2014/main" id="{A9734B6D-7241-427E-AA36-F9A102A2981D}"/>
                    </a:ext>
                  </a:extLst>
                </p:cNvPr>
                <p:cNvSpPr>
                  <a:spLocks noChangeAspect="1"/>
                </p:cNvSpPr>
                <p:nvPr/>
              </p:nvSpPr>
              <p:spPr bwMode="auto">
                <a:xfrm>
                  <a:off x="126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1" name="Freeform 2286">
                  <a:extLst>
                    <a:ext uri="{FF2B5EF4-FFF2-40B4-BE49-F238E27FC236}">
                      <a16:creationId xmlns:a16="http://schemas.microsoft.com/office/drawing/2014/main" id="{CB1852B5-5E8E-4082-835F-788144C8ED28}"/>
                    </a:ext>
                  </a:extLst>
                </p:cNvPr>
                <p:cNvSpPr>
                  <a:spLocks noChangeAspect="1"/>
                </p:cNvSpPr>
                <p:nvPr/>
              </p:nvSpPr>
              <p:spPr bwMode="auto">
                <a:xfrm>
                  <a:off x="1272"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2" name="Freeform 2287">
                  <a:extLst>
                    <a:ext uri="{FF2B5EF4-FFF2-40B4-BE49-F238E27FC236}">
                      <a16:creationId xmlns:a16="http://schemas.microsoft.com/office/drawing/2014/main" id="{0DDDF2CB-9936-4221-A172-EEEA81626592}"/>
                    </a:ext>
                  </a:extLst>
                </p:cNvPr>
                <p:cNvSpPr>
                  <a:spLocks noChangeAspect="1"/>
                </p:cNvSpPr>
                <p:nvPr/>
              </p:nvSpPr>
              <p:spPr bwMode="auto">
                <a:xfrm>
                  <a:off x="127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3" name="Freeform 2288">
                  <a:extLst>
                    <a:ext uri="{FF2B5EF4-FFF2-40B4-BE49-F238E27FC236}">
                      <a16:creationId xmlns:a16="http://schemas.microsoft.com/office/drawing/2014/main" id="{BA1C9B20-7C1D-4917-B571-52C7CCAA151F}"/>
                    </a:ext>
                  </a:extLst>
                </p:cNvPr>
                <p:cNvSpPr>
                  <a:spLocks noChangeAspect="1"/>
                </p:cNvSpPr>
                <p:nvPr/>
              </p:nvSpPr>
              <p:spPr bwMode="auto">
                <a:xfrm>
                  <a:off x="1278" y="263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4" name="Freeform 2289">
                  <a:extLst>
                    <a:ext uri="{FF2B5EF4-FFF2-40B4-BE49-F238E27FC236}">
                      <a16:creationId xmlns:a16="http://schemas.microsoft.com/office/drawing/2014/main" id="{198C6D61-2A14-41D2-8086-61D17A1EFEE9}"/>
                    </a:ext>
                  </a:extLst>
                </p:cNvPr>
                <p:cNvSpPr>
                  <a:spLocks noChangeAspect="1"/>
                </p:cNvSpPr>
                <p:nvPr/>
              </p:nvSpPr>
              <p:spPr bwMode="auto">
                <a:xfrm>
                  <a:off x="128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5" name="Freeform 2290">
                  <a:extLst>
                    <a:ext uri="{FF2B5EF4-FFF2-40B4-BE49-F238E27FC236}">
                      <a16:creationId xmlns:a16="http://schemas.microsoft.com/office/drawing/2014/main" id="{36EDE540-3D09-4CD0-9428-97175FC37CC6}"/>
                    </a:ext>
                  </a:extLst>
                </p:cNvPr>
                <p:cNvSpPr>
                  <a:spLocks noChangeAspect="1"/>
                </p:cNvSpPr>
                <p:nvPr/>
              </p:nvSpPr>
              <p:spPr bwMode="auto">
                <a:xfrm>
                  <a:off x="1290"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6" name="Freeform 2291">
                  <a:extLst>
                    <a:ext uri="{FF2B5EF4-FFF2-40B4-BE49-F238E27FC236}">
                      <a16:creationId xmlns:a16="http://schemas.microsoft.com/office/drawing/2014/main" id="{B85C70E3-2AB5-462D-A0F2-251C8E0AC790}"/>
                    </a:ext>
                  </a:extLst>
                </p:cNvPr>
                <p:cNvSpPr>
                  <a:spLocks noChangeAspect="1"/>
                </p:cNvSpPr>
                <p:nvPr/>
              </p:nvSpPr>
              <p:spPr bwMode="auto">
                <a:xfrm>
                  <a:off x="1290" y="260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7" name="Freeform 2292">
                  <a:extLst>
                    <a:ext uri="{FF2B5EF4-FFF2-40B4-BE49-F238E27FC236}">
                      <a16:creationId xmlns:a16="http://schemas.microsoft.com/office/drawing/2014/main" id="{7B820DAB-68C2-4BC7-98D6-41C409DC3144}"/>
                    </a:ext>
                  </a:extLst>
                </p:cNvPr>
                <p:cNvSpPr>
                  <a:spLocks noChangeAspect="1"/>
                </p:cNvSpPr>
                <p:nvPr/>
              </p:nvSpPr>
              <p:spPr bwMode="auto">
                <a:xfrm>
                  <a:off x="1296"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8" name="Freeform 2293">
                  <a:extLst>
                    <a:ext uri="{FF2B5EF4-FFF2-40B4-BE49-F238E27FC236}">
                      <a16:creationId xmlns:a16="http://schemas.microsoft.com/office/drawing/2014/main" id="{8735DB62-EEA4-4594-86D2-ADE64C895BE8}"/>
                    </a:ext>
                  </a:extLst>
                </p:cNvPr>
                <p:cNvSpPr>
                  <a:spLocks noChangeAspect="1"/>
                </p:cNvSpPr>
                <p:nvPr/>
              </p:nvSpPr>
              <p:spPr bwMode="auto">
                <a:xfrm>
                  <a:off x="130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19" name="Freeform 2294">
                  <a:extLst>
                    <a:ext uri="{FF2B5EF4-FFF2-40B4-BE49-F238E27FC236}">
                      <a16:creationId xmlns:a16="http://schemas.microsoft.com/office/drawing/2014/main" id="{3E41C625-F2B5-4535-BAD3-204FF129FBF8}"/>
                    </a:ext>
                  </a:extLst>
                </p:cNvPr>
                <p:cNvSpPr>
                  <a:spLocks noChangeAspect="1"/>
                </p:cNvSpPr>
                <p:nvPr/>
              </p:nvSpPr>
              <p:spPr bwMode="auto">
                <a:xfrm>
                  <a:off x="130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0" name="Freeform 2295">
                  <a:extLst>
                    <a:ext uri="{FF2B5EF4-FFF2-40B4-BE49-F238E27FC236}">
                      <a16:creationId xmlns:a16="http://schemas.microsoft.com/office/drawing/2014/main" id="{F089F540-A2C0-4D5A-9547-1FDE7A23D682}"/>
                    </a:ext>
                  </a:extLst>
                </p:cNvPr>
                <p:cNvSpPr>
                  <a:spLocks noChangeAspect="1"/>
                </p:cNvSpPr>
                <p:nvPr/>
              </p:nvSpPr>
              <p:spPr bwMode="auto">
                <a:xfrm>
                  <a:off x="130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1" name="Freeform 2296">
                  <a:extLst>
                    <a:ext uri="{FF2B5EF4-FFF2-40B4-BE49-F238E27FC236}">
                      <a16:creationId xmlns:a16="http://schemas.microsoft.com/office/drawing/2014/main" id="{B699BE18-E17A-4DA7-8E22-253653BC2B3C}"/>
                    </a:ext>
                  </a:extLst>
                </p:cNvPr>
                <p:cNvSpPr>
                  <a:spLocks noChangeAspect="1"/>
                </p:cNvSpPr>
                <p:nvPr/>
              </p:nvSpPr>
              <p:spPr bwMode="auto">
                <a:xfrm>
                  <a:off x="1314"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2" name="Freeform 2297">
                  <a:extLst>
                    <a:ext uri="{FF2B5EF4-FFF2-40B4-BE49-F238E27FC236}">
                      <a16:creationId xmlns:a16="http://schemas.microsoft.com/office/drawing/2014/main" id="{4110C448-F66A-429A-9E4F-F12655FA604A}"/>
                    </a:ext>
                  </a:extLst>
                </p:cNvPr>
                <p:cNvSpPr>
                  <a:spLocks noChangeAspect="1"/>
                </p:cNvSpPr>
                <p:nvPr/>
              </p:nvSpPr>
              <p:spPr bwMode="auto">
                <a:xfrm>
                  <a:off x="1320"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3" name="Freeform 2298">
                  <a:extLst>
                    <a:ext uri="{FF2B5EF4-FFF2-40B4-BE49-F238E27FC236}">
                      <a16:creationId xmlns:a16="http://schemas.microsoft.com/office/drawing/2014/main" id="{8EF931D2-BFC2-45DF-806F-B3F7BBAAC13A}"/>
                    </a:ext>
                  </a:extLst>
                </p:cNvPr>
                <p:cNvSpPr>
                  <a:spLocks noChangeAspect="1"/>
                </p:cNvSpPr>
                <p:nvPr/>
              </p:nvSpPr>
              <p:spPr bwMode="auto">
                <a:xfrm>
                  <a:off x="1326"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4" name="Freeform 2299">
                  <a:extLst>
                    <a:ext uri="{FF2B5EF4-FFF2-40B4-BE49-F238E27FC236}">
                      <a16:creationId xmlns:a16="http://schemas.microsoft.com/office/drawing/2014/main" id="{E1CB875E-377C-4B5B-BCBC-E8C2BA18F392}"/>
                    </a:ext>
                  </a:extLst>
                </p:cNvPr>
                <p:cNvSpPr>
                  <a:spLocks noChangeAspect="1"/>
                </p:cNvSpPr>
                <p:nvPr/>
              </p:nvSpPr>
              <p:spPr bwMode="auto">
                <a:xfrm>
                  <a:off x="1326" y="25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5" name="Freeform 2300">
                  <a:extLst>
                    <a:ext uri="{FF2B5EF4-FFF2-40B4-BE49-F238E27FC236}">
                      <a16:creationId xmlns:a16="http://schemas.microsoft.com/office/drawing/2014/main" id="{734759DA-7B92-4397-8B77-CE797CE03F5D}"/>
                    </a:ext>
                  </a:extLst>
                </p:cNvPr>
                <p:cNvSpPr>
                  <a:spLocks noChangeAspect="1"/>
                </p:cNvSpPr>
                <p:nvPr/>
              </p:nvSpPr>
              <p:spPr bwMode="auto">
                <a:xfrm>
                  <a:off x="13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6" name="Freeform 2301">
                  <a:extLst>
                    <a:ext uri="{FF2B5EF4-FFF2-40B4-BE49-F238E27FC236}">
                      <a16:creationId xmlns:a16="http://schemas.microsoft.com/office/drawing/2014/main" id="{99B5D3D9-49C4-4FB0-A30E-9AED8DB07D84}"/>
                    </a:ext>
                  </a:extLst>
                </p:cNvPr>
                <p:cNvSpPr>
                  <a:spLocks noChangeAspect="1"/>
                </p:cNvSpPr>
                <p:nvPr/>
              </p:nvSpPr>
              <p:spPr bwMode="auto">
                <a:xfrm>
                  <a:off x="133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7" name="Freeform 2302">
                  <a:extLst>
                    <a:ext uri="{FF2B5EF4-FFF2-40B4-BE49-F238E27FC236}">
                      <a16:creationId xmlns:a16="http://schemas.microsoft.com/office/drawing/2014/main" id="{C3151A93-D34D-477F-80AC-127D2F1FB666}"/>
                    </a:ext>
                  </a:extLst>
                </p:cNvPr>
                <p:cNvSpPr>
                  <a:spLocks noChangeAspect="1"/>
                </p:cNvSpPr>
                <p:nvPr/>
              </p:nvSpPr>
              <p:spPr bwMode="auto">
                <a:xfrm>
                  <a:off x="133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8" name="Freeform 2303">
                  <a:extLst>
                    <a:ext uri="{FF2B5EF4-FFF2-40B4-BE49-F238E27FC236}">
                      <a16:creationId xmlns:a16="http://schemas.microsoft.com/office/drawing/2014/main" id="{2C4308E3-4189-45F3-AC7E-0072A35C24CC}"/>
                    </a:ext>
                  </a:extLst>
                </p:cNvPr>
                <p:cNvSpPr>
                  <a:spLocks noChangeAspect="1"/>
                </p:cNvSpPr>
                <p:nvPr/>
              </p:nvSpPr>
              <p:spPr bwMode="auto">
                <a:xfrm>
                  <a:off x="134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29" name="Freeform 2304">
                  <a:extLst>
                    <a:ext uri="{FF2B5EF4-FFF2-40B4-BE49-F238E27FC236}">
                      <a16:creationId xmlns:a16="http://schemas.microsoft.com/office/drawing/2014/main" id="{41D99621-53ED-4F89-B6D0-EE943A750DC8}"/>
                    </a:ext>
                  </a:extLst>
                </p:cNvPr>
                <p:cNvSpPr>
                  <a:spLocks noChangeAspect="1"/>
                </p:cNvSpPr>
                <p:nvPr/>
              </p:nvSpPr>
              <p:spPr bwMode="auto">
                <a:xfrm>
                  <a:off x="1350" y="25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0" name="Freeform 2305">
                  <a:extLst>
                    <a:ext uri="{FF2B5EF4-FFF2-40B4-BE49-F238E27FC236}">
                      <a16:creationId xmlns:a16="http://schemas.microsoft.com/office/drawing/2014/main" id="{4C83ED1C-B611-471C-ACB4-F3FE6A2DE0B9}"/>
                    </a:ext>
                  </a:extLst>
                </p:cNvPr>
                <p:cNvSpPr>
                  <a:spLocks noChangeAspect="1"/>
                </p:cNvSpPr>
                <p:nvPr/>
              </p:nvSpPr>
              <p:spPr bwMode="auto">
                <a:xfrm>
                  <a:off x="135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1" name="Freeform 2306">
                  <a:extLst>
                    <a:ext uri="{FF2B5EF4-FFF2-40B4-BE49-F238E27FC236}">
                      <a16:creationId xmlns:a16="http://schemas.microsoft.com/office/drawing/2014/main" id="{E6255D1D-5B0D-487E-ABF3-74B0F3E136E5}"/>
                    </a:ext>
                  </a:extLst>
                </p:cNvPr>
                <p:cNvSpPr>
                  <a:spLocks noChangeAspect="1"/>
                </p:cNvSpPr>
                <p:nvPr/>
              </p:nvSpPr>
              <p:spPr bwMode="auto">
                <a:xfrm>
                  <a:off x="1356" y="279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2" name="Freeform 2307">
                  <a:extLst>
                    <a:ext uri="{FF2B5EF4-FFF2-40B4-BE49-F238E27FC236}">
                      <a16:creationId xmlns:a16="http://schemas.microsoft.com/office/drawing/2014/main" id="{8B93D6DF-14BB-4FA8-A961-0301924977AF}"/>
                    </a:ext>
                  </a:extLst>
                </p:cNvPr>
                <p:cNvSpPr>
                  <a:spLocks noChangeAspect="1"/>
                </p:cNvSpPr>
                <p:nvPr/>
              </p:nvSpPr>
              <p:spPr bwMode="auto">
                <a:xfrm>
                  <a:off x="1362"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3" name="Freeform 2308">
                  <a:extLst>
                    <a:ext uri="{FF2B5EF4-FFF2-40B4-BE49-F238E27FC236}">
                      <a16:creationId xmlns:a16="http://schemas.microsoft.com/office/drawing/2014/main" id="{178313BD-91CE-422B-AF5B-374B310F66FD}"/>
                    </a:ext>
                  </a:extLst>
                </p:cNvPr>
                <p:cNvSpPr>
                  <a:spLocks noChangeAspect="1"/>
                </p:cNvSpPr>
                <p:nvPr/>
              </p:nvSpPr>
              <p:spPr bwMode="auto">
                <a:xfrm>
                  <a:off x="136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4" name="Freeform 2309">
                  <a:extLst>
                    <a:ext uri="{FF2B5EF4-FFF2-40B4-BE49-F238E27FC236}">
                      <a16:creationId xmlns:a16="http://schemas.microsoft.com/office/drawing/2014/main" id="{BC3547DB-AF83-43DD-BD97-9AADB4131FEF}"/>
                    </a:ext>
                  </a:extLst>
                </p:cNvPr>
                <p:cNvSpPr>
                  <a:spLocks noChangeAspect="1"/>
                </p:cNvSpPr>
                <p:nvPr/>
              </p:nvSpPr>
              <p:spPr bwMode="auto">
                <a:xfrm>
                  <a:off x="1374" y="267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5" name="Freeform 2310">
                  <a:extLst>
                    <a:ext uri="{FF2B5EF4-FFF2-40B4-BE49-F238E27FC236}">
                      <a16:creationId xmlns:a16="http://schemas.microsoft.com/office/drawing/2014/main" id="{AE0DD3C9-1457-4524-A066-DBCA6F9355C8}"/>
                    </a:ext>
                  </a:extLst>
                </p:cNvPr>
                <p:cNvSpPr>
                  <a:spLocks noChangeAspect="1"/>
                </p:cNvSpPr>
                <p:nvPr/>
              </p:nvSpPr>
              <p:spPr bwMode="auto">
                <a:xfrm>
                  <a:off x="1374"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6" name="Freeform 2311">
                  <a:extLst>
                    <a:ext uri="{FF2B5EF4-FFF2-40B4-BE49-F238E27FC236}">
                      <a16:creationId xmlns:a16="http://schemas.microsoft.com/office/drawing/2014/main" id="{A1383FF8-280D-4EBC-8FE6-30FCF8C9FB1D}"/>
                    </a:ext>
                  </a:extLst>
                </p:cNvPr>
                <p:cNvSpPr>
                  <a:spLocks noChangeAspect="1"/>
                </p:cNvSpPr>
                <p:nvPr/>
              </p:nvSpPr>
              <p:spPr bwMode="auto">
                <a:xfrm>
                  <a:off x="1380"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7" name="Freeform 2312">
                  <a:extLst>
                    <a:ext uri="{FF2B5EF4-FFF2-40B4-BE49-F238E27FC236}">
                      <a16:creationId xmlns:a16="http://schemas.microsoft.com/office/drawing/2014/main" id="{E12A2CBF-E9AB-40B1-903A-68646AF3F143}"/>
                    </a:ext>
                  </a:extLst>
                </p:cNvPr>
                <p:cNvSpPr>
                  <a:spLocks noChangeAspect="1"/>
                </p:cNvSpPr>
                <p:nvPr/>
              </p:nvSpPr>
              <p:spPr bwMode="auto">
                <a:xfrm>
                  <a:off x="1386" y="295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8" name="Freeform 2313">
                  <a:extLst>
                    <a:ext uri="{FF2B5EF4-FFF2-40B4-BE49-F238E27FC236}">
                      <a16:creationId xmlns:a16="http://schemas.microsoft.com/office/drawing/2014/main" id="{A4ABA8EF-4D48-40DD-90C8-DE1B3939A5D5}"/>
                    </a:ext>
                  </a:extLst>
                </p:cNvPr>
                <p:cNvSpPr>
                  <a:spLocks noChangeAspect="1"/>
                </p:cNvSpPr>
                <p:nvPr/>
              </p:nvSpPr>
              <p:spPr bwMode="auto">
                <a:xfrm>
                  <a:off x="1386" y="294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39" name="Freeform 2314">
                  <a:extLst>
                    <a:ext uri="{FF2B5EF4-FFF2-40B4-BE49-F238E27FC236}">
                      <a16:creationId xmlns:a16="http://schemas.microsoft.com/office/drawing/2014/main" id="{055AEC02-5935-4CBE-94BD-2B5CC5D70BE2}"/>
                    </a:ext>
                  </a:extLst>
                </p:cNvPr>
                <p:cNvSpPr>
                  <a:spLocks noChangeAspect="1"/>
                </p:cNvSpPr>
                <p:nvPr/>
              </p:nvSpPr>
              <p:spPr bwMode="auto">
                <a:xfrm>
                  <a:off x="139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429" name="Group 2315">
                <a:extLst>
                  <a:ext uri="{FF2B5EF4-FFF2-40B4-BE49-F238E27FC236}">
                    <a16:creationId xmlns:a16="http://schemas.microsoft.com/office/drawing/2014/main" id="{9F61CAC6-C3D8-42B1-A5A8-18E07102A3BD}"/>
                  </a:ext>
                </a:extLst>
              </p:cNvPr>
              <p:cNvGrpSpPr>
                <a:grpSpLocks noChangeAspect="1"/>
              </p:cNvGrpSpPr>
              <p:nvPr/>
            </p:nvGrpSpPr>
            <p:grpSpPr bwMode="auto">
              <a:xfrm>
                <a:off x="1398" y="2352"/>
                <a:ext cx="906" cy="1113"/>
                <a:chOff x="1398" y="2352"/>
                <a:chExt cx="906" cy="1113"/>
              </a:xfrm>
            </p:grpSpPr>
            <p:sp>
              <p:nvSpPr>
                <p:cNvPr id="440" name="Freeform 2316">
                  <a:extLst>
                    <a:ext uri="{FF2B5EF4-FFF2-40B4-BE49-F238E27FC236}">
                      <a16:creationId xmlns:a16="http://schemas.microsoft.com/office/drawing/2014/main" id="{782DFB00-C4BA-429A-88BE-ED2A4749691A}"/>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1" name="Freeform 2317">
                  <a:extLst>
                    <a:ext uri="{FF2B5EF4-FFF2-40B4-BE49-F238E27FC236}">
                      <a16:creationId xmlns:a16="http://schemas.microsoft.com/office/drawing/2014/main" id="{09D95124-DDDC-421F-B4B2-5E8C01959BD9}"/>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2" name="Freeform 2318">
                  <a:extLst>
                    <a:ext uri="{FF2B5EF4-FFF2-40B4-BE49-F238E27FC236}">
                      <a16:creationId xmlns:a16="http://schemas.microsoft.com/office/drawing/2014/main" id="{781BAB05-BB07-41B8-B46A-DF3C9B7F9E13}"/>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3" name="Freeform 2319">
                  <a:extLst>
                    <a:ext uri="{FF2B5EF4-FFF2-40B4-BE49-F238E27FC236}">
                      <a16:creationId xmlns:a16="http://schemas.microsoft.com/office/drawing/2014/main" id="{C04306E2-1DEB-4EAA-B5B0-33170FC37955}"/>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4" name="Freeform 2320">
                  <a:extLst>
                    <a:ext uri="{FF2B5EF4-FFF2-40B4-BE49-F238E27FC236}">
                      <a16:creationId xmlns:a16="http://schemas.microsoft.com/office/drawing/2014/main" id="{522CF42C-0053-457F-A3A3-5EF867359789}"/>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5" name="Freeform 2321">
                  <a:extLst>
                    <a:ext uri="{FF2B5EF4-FFF2-40B4-BE49-F238E27FC236}">
                      <a16:creationId xmlns:a16="http://schemas.microsoft.com/office/drawing/2014/main" id="{9B8FBF5E-1CCE-4E9A-A389-DC646249089C}"/>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6" name="Freeform 2322">
                  <a:extLst>
                    <a:ext uri="{FF2B5EF4-FFF2-40B4-BE49-F238E27FC236}">
                      <a16:creationId xmlns:a16="http://schemas.microsoft.com/office/drawing/2014/main" id="{088B04C3-4BFA-4E0E-9F0E-92B58A974AC0}"/>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7" name="Freeform 2323">
                  <a:extLst>
                    <a:ext uri="{FF2B5EF4-FFF2-40B4-BE49-F238E27FC236}">
                      <a16:creationId xmlns:a16="http://schemas.microsoft.com/office/drawing/2014/main" id="{78BF854B-DD8D-4FA3-B3CF-31494B3CBC9F}"/>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8" name="Freeform 2324">
                  <a:extLst>
                    <a:ext uri="{FF2B5EF4-FFF2-40B4-BE49-F238E27FC236}">
                      <a16:creationId xmlns:a16="http://schemas.microsoft.com/office/drawing/2014/main" id="{F13D4616-AAEB-440A-B02B-2798E5064F44}"/>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49" name="Freeform 2325">
                  <a:extLst>
                    <a:ext uri="{FF2B5EF4-FFF2-40B4-BE49-F238E27FC236}">
                      <a16:creationId xmlns:a16="http://schemas.microsoft.com/office/drawing/2014/main" id="{A83BF661-2CFE-4D3C-B58A-D06B7FE981C1}"/>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0" name="Freeform 2326">
                  <a:extLst>
                    <a:ext uri="{FF2B5EF4-FFF2-40B4-BE49-F238E27FC236}">
                      <a16:creationId xmlns:a16="http://schemas.microsoft.com/office/drawing/2014/main" id="{1658C661-8F3D-4B97-AFA5-7F662A210E60}"/>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1" name="Freeform 2327">
                  <a:extLst>
                    <a:ext uri="{FF2B5EF4-FFF2-40B4-BE49-F238E27FC236}">
                      <a16:creationId xmlns:a16="http://schemas.microsoft.com/office/drawing/2014/main" id="{B249B782-1B52-4C56-9E03-3C91990EB50C}"/>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2" name="Freeform 2328">
                  <a:extLst>
                    <a:ext uri="{FF2B5EF4-FFF2-40B4-BE49-F238E27FC236}">
                      <a16:creationId xmlns:a16="http://schemas.microsoft.com/office/drawing/2014/main" id="{7467EA5F-547B-4888-9885-3C78CA46D6E6}"/>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3" name="Freeform 2329">
                  <a:extLst>
                    <a:ext uri="{FF2B5EF4-FFF2-40B4-BE49-F238E27FC236}">
                      <a16:creationId xmlns:a16="http://schemas.microsoft.com/office/drawing/2014/main" id="{B6C8BF46-4103-4EA0-8B0B-B1D4B754B58A}"/>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4" name="Freeform 2330">
                  <a:extLst>
                    <a:ext uri="{FF2B5EF4-FFF2-40B4-BE49-F238E27FC236}">
                      <a16:creationId xmlns:a16="http://schemas.microsoft.com/office/drawing/2014/main" id="{EF275F89-A738-479F-8D36-21BD75688FF8}"/>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5" name="Freeform 2331">
                  <a:extLst>
                    <a:ext uri="{FF2B5EF4-FFF2-40B4-BE49-F238E27FC236}">
                      <a16:creationId xmlns:a16="http://schemas.microsoft.com/office/drawing/2014/main" id="{F07E6282-0979-4D72-B94C-79FDFF47DD1B}"/>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6" name="Freeform 2332">
                  <a:extLst>
                    <a:ext uri="{FF2B5EF4-FFF2-40B4-BE49-F238E27FC236}">
                      <a16:creationId xmlns:a16="http://schemas.microsoft.com/office/drawing/2014/main" id="{4C4A7485-31A0-4A8A-B8E1-1F497A67B633}"/>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7" name="Freeform 2333">
                  <a:extLst>
                    <a:ext uri="{FF2B5EF4-FFF2-40B4-BE49-F238E27FC236}">
                      <a16:creationId xmlns:a16="http://schemas.microsoft.com/office/drawing/2014/main" id="{29D0A4B8-4374-4E3A-9C99-B8E176DC1F3C}"/>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8" name="Freeform 2334">
                  <a:extLst>
                    <a:ext uri="{FF2B5EF4-FFF2-40B4-BE49-F238E27FC236}">
                      <a16:creationId xmlns:a16="http://schemas.microsoft.com/office/drawing/2014/main" id="{482923AE-5F68-4613-9D6B-3B0E7AA59580}"/>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59" name="Freeform 2335">
                  <a:extLst>
                    <a:ext uri="{FF2B5EF4-FFF2-40B4-BE49-F238E27FC236}">
                      <a16:creationId xmlns:a16="http://schemas.microsoft.com/office/drawing/2014/main" id="{FE585628-5403-4A7C-A00E-F96E2ECA6868}"/>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0" name="Freeform 2336">
                  <a:extLst>
                    <a:ext uri="{FF2B5EF4-FFF2-40B4-BE49-F238E27FC236}">
                      <a16:creationId xmlns:a16="http://schemas.microsoft.com/office/drawing/2014/main" id="{72183ADE-7268-4530-B427-B070BB452BA3}"/>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1" name="Freeform 2337">
                  <a:extLst>
                    <a:ext uri="{FF2B5EF4-FFF2-40B4-BE49-F238E27FC236}">
                      <a16:creationId xmlns:a16="http://schemas.microsoft.com/office/drawing/2014/main" id="{6C7B5E84-1EF5-4BAF-89E1-327DD98F59B5}"/>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2" name="Freeform 2338">
                  <a:extLst>
                    <a:ext uri="{FF2B5EF4-FFF2-40B4-BE49-F238E27FC236}">
                      <a16:creationId xmlns:a16="http://schemas.microsoft.com/office/drawing/2014/main" id="{642D5B58-F22D-43EC-BE07-3AA8E50A8DB2}"/>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3" name="Freeform 2339">
                  <a:extLst>
                    <a:ext uri="{FF2B5EF4-FFF2-40B4-BE49-F238E27FC236}">
                      <a16:creationId xmlns:a16="http://schemas.microsoft.com/office/drawing/2014/main" id="{8035932B-C032-4F91-89FE-E5774678A74C}"/>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4" name="Freeform 2340">
                  <a:extLst>
                    <a:ext uri="{FF2B5EF4-FFF2-40B4-BE49-F238E27FC236}">
                      <a16:creationId xmlns:a16="http://schemas.microsoft.com/office/drawing/2014/main" id="{92E20A79-9D19-432F-9C03-0CB17EDC2C05}"/>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5" name="Freeform 2341">
                  <a:extLst>
                    <a:ext uri="{FF2B5EF4-FFF2-40B4-BE49-F238E27FC236}">
                      <a16:creationId xmlns:a16="http://schemas.microsoft.com/office/drawing/2014/main" id="{23B566C9-4D5A-41BE-8434-A2BC1E1774DA}"/>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6" name="Freeform 2342">
                  <a:extLst>
                    <a:ext uri="{FF2B5EF4-FFF2-40B4-BE49-F238E27FC236}">
                      <a16:creationId xmlns:a16="http://schemas.microsoft.com/office/drawing/2014/main" id="{099E00D5-9FB8-4C65-AFD7-BE4C19FBB25A}"/>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7" name="Freeform 2343">
                  <a:extLst>
                    <a:ext uri="{FF2B5EF4-FFF2-40B4-BE49-F238E27FC236}">
                      <a16:creationId xmlns:a16="http://schemas.microsoft.com/office/drawing/2014/main" id="{A19CB9F7-E971-4AE8-A4FE-166EA34A0DE8}"/>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8" name="Freeform 2344">
                  <a:extLst>
                    <a:ext uri="{FF2B5EF4-FFF2-40B4-BE49-F238E27FC236}">
                      <a16:creationId xmlns:a16="http://schemas.microsoft.com/office/drawing/2014/main" id="{5D18CF58-78BD-49BC-9B9C-CA8E2021F7CB}"/>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69" name="Freeform 2345">
                  <a:extLst>
                    <a:ext uri="{FF2B5EF4-FFF2-40B4-BE49-F238E27FC236}">
                      <a16:creationId xmlns:a16="http://schemas.microsoft.com/office/drawing/2014/main" id="{9628E9C6-8F8B-4F16-BEAE-46B6FBAD7FD8}"/>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0" name="Freeform 2346">
                  <a:extLst>
                    <a:ext uri="{FF2B5EF4-FFF2-40B4-BE49-F238E27FC236}">
                      <a16:creationId xmlns:a16="http://schemas.microsoft.com/office/drawing/2014/main" id="{5ABBF9F2-2F20-446F-B698-DCBFC2AF8437}"/>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1" name="Freeform 2347">
                  <a:extLst>
                    <a:ext uri="{FF2B5EF4-FFF2-40B4-BE49-F238E27FC236}">
                      <a16:creationId xmlns:a16="http://schemas.microsoft.com/office/drawing/2014/main" id="{3945A475-88B6-4A2C-8982-65DF191101D6}"/>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2" name="Freeform 2348">
                  <a:extLst>
                    <a:ext uri="{FF2B5EF4-FFF2-40B4-BE49-F238E27FC236}">
                      <a16:creationId xmlns:a16="http://schemas.microsoft.com/office/drawing/2014/main" id="{81C0BA14-1C8F-4DD8-936E-22B7A85B7A15}"/>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3" name="Freeform 2349">
                  <a:extLst>
                    <a:ext uri="{FF2B5EF4-FFF2-40B4-BE49-F238E27FC236}">
                      <a16:creationId xmlns:a16="http://schemas.microsoft.com/office/drawing/2014/main" id="{89CF1872-2890-4EBD-B6F3-9D68A51591C1}"/>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4" name="Freeform 2350">
                  <a:extLst>
                    <a:ext uri="{FF2B5EF4-FFF2-40B4-BE49-F238E27FC236}">
                      <a16:creationId xmlns:a16="http://schemas.microsoft.com/office/drawing/2014/main" id="{C91E56CA-B295-49C7-9857-0367926266AD}"/>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5" name="Freeform 2351">
                  <a:extLst>
                    <a:ext uri="{FF2B5EF4-FFF2-40B4-BE49-F238E27FC236}">
                      <a16:creationId xmlns:a16="http://schemas.microsoft.com/office/drawing/2014/main" id="{1DDE54A5-A67E-4B14-927F-DD97B6EA69D0}"/>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6" name="Freeform 2352">
                  <a:extLst>
                    <a:ext uri="{FF2B5EF4-FFF2-40B4-BE49-F238E27FC236}">
                      <a16:creationId xmlns:a16="http://schemas.microsoft.com/office/drawing/2014/main" id="{BB995D5D-709F-4F3E-82E5-78A9E4C56625}"/>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7" name="Freeform 2353">
                  <a:extLst>
                    <a:ext uri="{FF2B5EF4-FFF2-40B4-BE49-F238E27FC236}">
                      <a16:creationId xmlns:a16="http://schemas.microsoft.com/office/drawing/2014/main" id="{8E27AFA6-7E22-44E6-A663-181041D86F4D}"/>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8" name="Freeform 2354">
                  <a:extLst>
                    <a:ext uri="{FF2B5EF4-FFF2-40B4-BE49-F238E27FC236}">
                      <a16:creationId xmlns:a16="http://schemas.microsoft.com/office/drawing/2014/main" id="{109AAA23-3F1D-412C-BC46-F9522BB69CD5}"/>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79" name="Freeform 2355">
                  <a:extLst>
                    <a:ext uri="{FF2B5EF4-FFF2-40B4-BE49-F238E27FC236}">
                      <a16:creationId xmlns:a16="http://schemas.microsoft.com/office/drawing/2014/main" id="{146C3DE4-B900-45A0-AA07-C023C72E76DF}"/>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0" name="Freeform 2356">
                  <a:extLst>
                    <a:ext uri="{FF2B5EF4-FFF2-40B4-BE49-F238E27FC236}">
                      <a16:creationId xmlns:a16="http://schemas.microsoft.com/office/drawing/2014/main" id="{DC7CA785-A818-4898-BEEC-A696323E933F}"/>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1" name="Freeform 2357">
                  <a:extLst>
                    <a:ext uri="{FF2B5EF4-FFF2-40B4-BE49-F238E27FC236}">
                      <a16:creationId xmlns:a16="http://schemas.microsoft.com/office/drawing/2014/main" id="{87D4BFBD-1C5D-4A9E-BF1B-E71F51D3DAED}"/>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2" name="Freeform 2358">
                  <a:extLst>
                    <a:ext uri="{FF2B5EF4-FFF2-40B4-BE49-F238E27FC236}">
                      <a16:creationId xmlns:a16="http://schemas.microsoft.com/office/drawing/2014/main" id="{8BB17AD3-AFDD-4BCC-9F61-FDFD9B0A4A9D}"/>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3" name="Freeform 2359">
                  <a:extLst>
                    <a:ext uri="{FF2B5EF4-FFF2-40B4-BE49-F238E27FC236}">
                      <a16:creationId xmlns:a16="http://schemas.microsoft.com/office/drawing/2014/main" id="{A12388A0-9591-45C9-B3F5-9846F4738EBD}"/>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4" name="Freeform 2360">
                  <a:extLst>
                    <a:ext uri="{FF2B5EF4-FFF2-40B4-BE49-F238E27FC236}">
                      <a16:creationId xmlns:a16="http://schemas.microsoft.com/office/drawing/2014/main" id="{550719A5-EFE5-4694-B3F8-79D7AA6CFF32}"/>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5" name="Freeform 2361">
                  <a:extLst>
                    <a:ext uri="{FF2B5EF4-FFF2-40B4-BE49-F238E27FC236}">
                      <a16:creationId xmlns:a16="http://schemas.microsoft.com/office/drawing/2014/main" id="{72A1A424-EA5D-461E-BFB6-84158BD19CE7}"/>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6" name="Freeform 2362">
                  <a:extLst>
                    <a:ext uri="{FF2B5EF4-FFF2-40B4-BE49-F238E27FC236}">
                      <a16:creationId xmlns:a16="http://schemas.microsoft.com/office/drawing/2014/main" id="{A99F773D-2804-4D28-82C7-63DEBCCEB2F8}"/>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7" name="Freeform 2363">
                  <a:extLst>
                    <a:ext uri="{FF2B5EF4-FFF2-40B4-BE49-F238E27FC236}">
                      <a16:creationId xmlns:a16="http://schemas.microsoft.com/office/drawing/2014/main" id="{0375CABF-3BED-47F4-BC12-517FD0CFDFB0}"/>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8" name="Freeform 2364">
                  <a:extLst>
                    <a:ext uri="{FF2B5EF4-FFF2-40B4-BE49-F238E27FC236}">
                      <a16:creationId xmlns:a16="http://schemas.microsoft.com/office/drawing/2014/main" id="{418F11FA-1C92-44C6-8544-1AE2D24694EA}"/>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89" name="Freeform 2365">
                  <a:extLst>
                    <a:ext uri="{FF2B5EF4-FFF2-40B4-BE49-F238E27FC236}">
                      <a16:creationId xmlns:a16="http://schemas.microsoft.com/office/drawing/2014/main" id="{E2E99EC9-19EC-4294-B25E-C543F348581B}"/>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0" name="Freeform 2366">
                  <a:extLst>
                    <a:ext uri="{FF2B5EF4-FFF2-40B4-BE49-F238E27FC236}">
                      <a16:creationId xmlns:a16="http://schemas.microsoft.com/office/drawing/2014/main" id="{D690D32C-23AD-43E1-B30B-8ED8321D064F}"/>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1" name="Freeform 2367">
                  <a:extLst>
                    <a:ext uri="{FF2B5EF4-FFF2-40B4-BE49-F238E27FC236}">
                      <a16:creationId xmlns:a16="http://schemas.microsoft.com/office/drawing/2014/main" id="{29B9AB78-9B7A-492A-9330-43DD3A285D99}"/>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2" name="Freeform 2368">
                  <a:extLst>
                    <a:ext uri="{FF2B5EF4-FFF2-40B4-BE49-F238E27FC236}">
                      <a16:creationId xmlns:a16="http://schemas.microsoft.com/office/drawing/2014/main" id="{D6DD6344-73D6-4D1C-9F5E-0A9A8B6252BB}"/>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3" name="Freeform 2369">
                  <a:extLst>
                    <a:ext uri="{FF2B5EF4-FFF2-40B4-BE49-F238E27FC236}">
                      <a16:creationId xmlns:a16="http://schemas.microsoft.com/office/drawing/2014/main" id="{BCA4EF90-6690-48C3-B147-74E6C129E80F}"/>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4" name="Freeform 2370">
                  <a:extLst>
                    <a:ext uri="{FF2B5EF4-FFF2-40B4-BE49-F238E27FC236}">
                      <a16:creationId xmlns:a16="http://schemas.microsoft.com/office/drawing/2014/main" id="{B21A6652-8BD2-4A65-B68D-E5476C0C64C8}"/>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5" name="Freeform 2371">
                  <a:extLst>
                    <a:ext uri="{FF2B5EF4-FFF2-40B4-BE49-F238E27FC236}">
                      <a16:creationId xmlns:a16="http://schemas.microsoft.com/office/drawing/2014/main" id="{806092C4-E449-415F-8DD3-F3C12AD2A963}"/>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6" name="Freeform 2372">
                  <a:extLst>
                    <a:ext uri="{FF2B5EF4-FFF2-40B4-BE49-F238E27FC236}">
                      <a16:creationId xmlns:a16="http://schemas.microsoft.com/office/drawing/2014/main" id="{FA87615B-4D98-48F9-900F-0237DEC8C6C6}"/>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7" name="Freeform 2373">
                  <a:extLst>
                    <a:ext uri="{FF2B5EF4-FFF2-40B4-BE49-F238E27FC236}">
                      <a16:creationId xmlns:a16="http://schemas.microsoft.com/office/drawing/2014/main" id="{B9C7EAB7-29C7-4C31-A56C-B0E5733073CE}"/>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8" name="Freeform 2374">
                  <a:extLst>
                    <a:ext uri="{FF2B5EF4-FFF2-40B4-BE49-F238E27FC236}">
                      <a16:creationId xmlns:a16="http://schemas.microsoft.com/office/drawing/2014/main" id="{69DDED03-E700-4244-AE4A-53E996ECF6F1}"/>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99" name="Freeform 2375">
                  <a:extLst>
                    <a:ext uri="{FF2B5EF4-FFF2-40B4-BE49-F238E27FC236}">
                      <a16:creationId xmlns:a16="http://schemas.microsoft.com/office/drawing/2014/main" id="{F95DAA9D-9BDA-44D1-901E-25E9551CF955}"/>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0" name="Freeform 2376">
                  <a:extLst>
                    <a:ext uri="{FF2B5EF4-FFF2-40B4-BE49-F238E27FC236}">
                      <a16:creationId xmlns:a16="http://schemas.microsoft.com/office/drawing/2014/main" id="{2719E15B-DB17-4868-9BFD-1F4B986CBCD4}"/>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1" name="Freeform 2377">
                  <a:extLst>
                    <a:ext uri="{FF2B5EF4-FFF2-40B4-BE49-F238E27FC236}">
                      <a16:creationId xmlns:a16="http://schemas.microsoft.com/office/drawing/2014/main" id="{A8364DFC-87D6-4728-8F35-0760C97A176A}"/>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2" name="Freeform 2378">
                  <a:extLst>
                    <a:ext uri="{FF2B5EF4-FFF2-40B4-BE49-F238E27FC236}">
                      <a16:creationId xmlns:a16="http://schemas.microsoft.com/office/drawing/2014/main" id="{7275CFE0-303C-41FB-9264-6BE3D763B422}"/>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3" name="Freeform 2379">
                  <a:extLst>
                    <a:ext uri="{FF2B5EF4-FFF2-40B4-BE49-F238E27FC236}">
                      <a16:creationId xmlns:a16="http://schemas.microsoft.com/office/drawing/2014/main" id="{DDAE9C28-5082-4B7B-A9D4-1F5EA97CD903}"/>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4" name="Freeform 2380">
                  <a:extLst>
                    <a:ext uri="{FF2B5EF4-FFF2-40B4-BE49-F238E27FC236}">
                      <a16:creationId xmlns:a16="http://schemas.microsoft.com/office/drawing/2014/main" id="{544898C4-4FEC-4582-B61D-0469A7ECE08E}"/>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5" name="Freeform 2381">
                  <a:extLst>
                    <a:ext uri="{FF2B5EF4-FFF2-40B4-BE49-F238E27FC236}">
                      <a16:creationId xmlns:a16="http://schemas.microsoft.com/office/drawing/2014/main" id="{FAA5FC12-36A3-4EE6-881A-3D268C721F07}"/>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6" name="Freeform 2382">
                  <a:extLst>
                    <a:ext uri="{FF2B5EF4-FFF2-40B4-BE49-F238E27FC236}">
                      <a16:creationId xmlns:a16="http://schemas.microsoft.com/office/drawing/2014/main" id="{27496501-39B3-40CA-BE01-3471547D5E67}"/>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7" name="Freeform 2383">
                  <a:extLst>
                    <a:ext uri="{FF2B5EF4-FFF2-40B4-BE49-F238E27FC236}">
                      <a16:creationId xmlns:a16="http://schemas.microsoft.com/office/drawing/2014/main" id="{FAB26BF6-A904-4BAF-B458-1D24E41C4726}"/>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8" name="Freeform 2384">
                  <a:extLst>
                    <a:ext uri="{FF2B5EF4-FFF2-40B4-BE49-F238E27FC236}">
                      <a16:creationId xmlns:a16="http://schemas.microsoft.com/office/drawing/2014/main" id="{B382265F-0C16-45D2-983C-4471067134E3}"/>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09" name="Freeform 2385">
                  <a:extLst>
                    <a:ext uri="{FF2B5EF4-FFF2-40B4-BE49-F238E27FC236}">
                      <a16:creationId xmlns:a16="http://schemas.microsoft.com/office/drawing/2014/main" id="{A96954C8-EA2C-4BB9-B542-D0F40CA34D7C}"/>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0" name="Freeform 2386">
                  <a:extLst>
                    <a:ext uri="{FF2B5EF4-FFF2-40B4-BE49-F238E27FC236}">
                      <a16:creationId xmlns:a16="http://schemas.microsoft.com/office/drawing/2014/main" id="{A67A0A02-D01E-4287-9804-EB7165D4D695}"/>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1" name="Freeform 2387">
                  <a:extLst>
                    <a:ext uri="{FF2B5EF4-FFF2-40B4-BE49-F238E27FC236}">
                      <a16:creationId xmlns:a16="http://schemas.microsoft.com/office/drawing/2014/main" id="{FAB7D52F-5419-41C9-97FA-5A183CA0CCE2}"/>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2" name="Freeform 2388">
                  <a:extLst>
                    <a:ext uri="{FF2B5EF4-FFF2-40B4-BE49-F238E27FC236}">
                      <a16:creationId xmlns:a16="http://schemas.microsoft.com/office/drawing/2014/main" id="{2A94A8E3-F3BB-40C1-8393-1A5A555181E8}"/>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3" name="Freeform 2389">
                  <a:extLst>
                    <a:ext uri="{FF2B5EF4-FFF2-40B4-BE49-F238E27FC236}">
                      <a16:creationId xmlns:a16="http://schemas.microsoft.com/office/drawing/2014/main" id="{BC792839-B52F-4ABC-B854-EF1DFEC0CCF7}"/>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4" name="Freeform 2390">
                  <a:extLst>
                    <a:ext uri="{FF2B5EF4-FFF2-40B4-BE49-F238E27FC236}">
                      <a16:creationId xmlns:a16="http://schemas.microsoft.com/office/drawing/2014/main" id="{67C80AFE-7DBA-4053-8099-76531452BB10}"/>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5" name="Freeform 2391">
                  <a:extLst>
                    <a:ext uri="{FF2B5EF4-FFF2-40B4-BE49-F238E27FC236}">
                      <a16:creationId xmlns:a16="http://schemas.microsoft.com/office/drawing/2014/main" id="{3BEF8E62-EF94-4D0E-884F-D0C7CC1D8BAB}"/>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6" name="Freeform 2392">
                  <a:extLst>
                    <a:ext uri="{FF2B5EF4-FFF2-40B4-BE49-F238E27FC236}">
                      <a16:creationId xmlns:a16="http://schemas.microsoft.com/office/drawing/2014/main" id="{08EBE54E-9B62-432D-8665-7B76186C1D9F}"/>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7" name="Freeform 2393">
                  <a:extLst>
                    <a:ext uri="{FF2B5EF4-FFF2-40B4-BE49-F238E27FC236}">
                      <a16:creationId xmlns:a16="http://schemas.microsoft.com/office/drawing/2014/main" id="{3309FF9F-9C8C-482F-84A8-FB24DFD2C4AE}"/>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8" name="Freeform 2394">
                  <a:extLst>
                    <a:ext uri="{FF2B5EF4-FFF2-40B4-BE49-F238E27FC236}">
                      <a16:creationId xmlns:a16="http://schemas.microsoft.com/office/drawing/2014/main" id="{34B85045-8FC3-4AE6-A965-02B2CAE4C3AE}"/>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19" name="Freeform 2395">
                  <a:extLst>
                    <a:ext uri="{FF2B5EF4-FFF2-40B4-BE49-F238E27FC236}">
                      <a16:creationId xmlns:a16="http://schemas.microsoft.com/office/drawing/2014/main" id="{754067F6-6AF2-429A-A004-1EA0985839F2}"/>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0" name="Freeform 2396">
                  <a:extLst>
                    <a:ext uri="{FF2B5EF4-FFF2-40B4-BE49-F238E27FC236}">
                      <a16:creationId xmlns:a16="http://schemas.microsoft.com/office/drawing/2014/main" id="{D264AE5C-69E7-4EA4-A338-399606A96D47}"/>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1" name="Freeform 2397">
                  <a:extLst>
                    <a:ext uri="{FF2B5EF4-FFF2-40B4-BE49-F238E27FC236}">
                      <a16:creationId xmlns:a16="http://schemas.microsoft.com/office/drawing/2014/main" id="{FFF05134-F7C8-461E-90B3-AFFCE3889E5F}"/>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2" name="Freeform 2398">
                  <a:extLst>
                    <a:ext uri="{FF2B5EF4-FFF2-40B4-BE49-F238E27FC236}">
                      <a16:creationId xmlns:a16="http://schemas.microsoft.com/office/drawing/2014/main" id="{208452AB-5134-4D09-AFA9-F928856F7024}"/>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3" name="Freeform 2399">
                  <a:extLst>
                    <a:ext uri="{FF2B5EF4-FFF2-40B4-BE49-F238E27FC236}">
                      <a16:creationId xmlns:a16="http://schemas.microsoft.com/office/drawing/2014/main" id="{7198F700-B002-49B1-AD0F-AF92C80C560F}"/>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4" name="Freeform 2400">
                  <a:extLst>
                    <a:ext uri="{FF2B5EF4-FFF2-40B4-BE49-F238E27FC236}">
                      <a16:creationId xmlns:a16="http://schemas.microsoft.com/office/drawing/2014/main" id="{BEE49738-D26A-4C29-AD80-182797D2F34F}"/>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5" name="Freeform 2401">
                  <a:extLst>
                    <a:ext uri="{FF2B5EF4-FFF2-40B4-BE49-F238E27FC236}">
                      <a16:creationId xmlns:a16="http://schemas.microsoft.com/office/drawing/2014/main" id="{A969F6DA-7C7B-45D8-AFC0-A0D7F493B2A3}"/>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6" name="Freeform 2402">
                  <a:extLst>
                    <a:ext uri="{FF2B5EF4-FFF2-40B4-BE49-F238E27FC236}">
                      <a16:creationId xmlns:a16="http://schemas.microsoft.com/office/drawing/2014/main" id="{8CAAFFE4-48BB-4FC0-AA70-9332E1B86CA8}"/>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7" name="Freeform 2403">
                  <a:extLst>
                    <a:ext uri="{FF2B5EF4-FFF2-40B4-BE49-F238E27FC236}">
                      <a16:creationId xmlns:a16="http://schemas.microsoft.com/office/drawing/2014/main" id="{0D376D79-8352-4E78-A3B5-821C73C4938D}"/>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8" name="Freeform 2404">
                  <a:extLst>
                    <a:ext uri="{FF2B5EF4-FFF2-40B4-BE49-F238E27FC236}">
                      <a16:creationId xmlns:a16="http://schemas.microsoft.com/office/drawing/2014/main" id="{56CA941E-7E1F-46C5-8F9E-E4DF64C198B0}"/>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29" name="Freeform 2405">
                  <a:extLst>
                    <a:ext uri="{FF2B5EF4-FFF2-40B4-BE49-F238E27FC236}">
                      <a16:creationId xmlns:a16="http://schemas.microsoft.com/office/drawing/2014/main" id="{E07D1636-CC34-4F43-9639-C5EB0642725F}"/>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0" name="Freeform 2406">
                  <a:extLst>
                    <a:ext uri="{FF2B5EF4-FFF2-40B4-BE49-F238E27FC236}">
                      <a16:creationId xmlns:a16="http://schemas.microsoft.com/office/drawing/2014/main" id="{D72A113E-C40C-42EF-806F-FA85FCF03A5C}"/>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1" name="Freeform 2407">
                  <a:extLst>
                    <a:ext uri="{FF2B5EF4-FFF2-40B4-BE49-F238E27FC236}">
                      <a16:creationId xmlns:a16="http://schemas.microsoft.com/office/drawing/2014/main" id="{B6CBDFD5-0DA0-427A-BBF2-EAD43329C81B}"/>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2" name="Freeform 2408">
                  <a:extLst>
                    <a:ext uri="{FF2B5EF4-FFF2-40B4-BE49-F238E27FC236}">
                      <a16:creationId xmlns:a16="http://schemas.microsoft.com/office/drawing/2014/main" id="{6EE32399-7240-4137-A5CE-5B27170ECE3B}"/>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3" name="Freeform 2409">
                  <a:extLst>
                    <a:ext uri="{FF2B5EF4-FFF2-40B4-BE49-F238E27FC236}">
                      <a16:creationId xmlns:a16="http://schemas.microsoft.com/office/drawing/2014/main" id="{14AEBEAD-17FF-406E-94C7-B2209D6F0DC5}"/>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4" name="Freeform 2410">
                  <a:extLst>
                    <a:ext uri="{FF2B5EF4-FFF2-40B4-BE49-F238E27FC236}">
                      <a16:creationId xmlns:a16="http://schemas.microsoft.com/office/drawing/2014/main" id="{E6AC5F98-47A7-4375-B32A-57453EBE6E81}"/>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5" name="Freeform 2411">
                  <a:extLst>
                    <a:ext uri="{FF2B5EF4-FFF2-40B4-BE49-F238E27FC236}">
                      <a16:creationId xmlns:a16="http://schemas.microsoft.com/office/drawing/2014/main" id="{86586DF7-E9E2-4C46-A8A5-72F9FDC35235}"/>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6" name="Freeform 2412">
                  <a:extLst>
                    <a:ext uri="{FF2B5EF4-FFF2-40B4-BE49-F238E27FC236}">
                      <a16:creationId xmlns:a16="http://schemas.microsoft.com/office/drawing/2014/main" id="{12E20E90-CF10-405D-B350-DBFE83E124E8}"/>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7" name="Freeform 2413">
                  <a:extLst>
                    <a:ext uri="{FF2B5EF4-FFF2-40B4-BE49-F238E27FC236}">
                      <a16:creationId xmlns:a16="http://schemas.microsoft.com/office/drawing/2014/main" id="{44F3BD54-4A38-4AFF-8242-4FECEDEEC0B3}"/>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8" name="Freeform 2414">
                  <a:extLst>
                    <a:ext uri="{FF2B5EF4-FFF2-40B4-BE49-F238E27FC236}">
                      <a16:creationId xmlns:a16="http://schemas.microsoft.com/office/drawing/2014/main" id="{CFC01F3C-9C30-4F60-84EC-BCCC221409F8}"/>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39" name="Freeform 2415">
                  <a:extLst>
                    <a:ext uri="{FF2B5EF4-FFF2-40B4-BE49-F238E27FC236}">
                      <a16:creationId xmlns:a16="http://schemas.microsoft.com/office/drawing/2014/main" id="{B129CE8D-5D03-4ED1-8E09-770BB33F01E9}"/>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0" name="Freeform 2416">
                  <a:extLst>
                    <a:ext uri="{FF2B5EF4-FFF2-40B4-BE49-F238E27FC236}">
                      <a16:creationId xmlns:a16="http://schemas.microsoft.com/office/drawing/2014/main" id="{F52B5B5D-A979-4B59-9DC9-335617F05419}"/>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1" name="Freeform 2417">
                  <a:extLst>
                    <a:ext uri="{FF2B5EF4-FFF2-40B4-BE49-F238E27FC236}">
                      <a16:creationId xmlns:a16="http://schemas.microsoft.com/office/drawing/2014/main" id="{6A6D99EE-0940-4C48-BF5D-028EC5D3FBA3}"/>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2" name="Freeform 2418">
                  <a:extLst>
                    <a:ext uri="{FF2B5EF4-FFF2-40B4-BE49-F238E27FC236}">
                      <a16:creationId xmlns:a16="http://schemas.microsoft.com/office/drawing/2014/main" id="{8920CDF6-159C-4F1F-83FB-FFF70F38B672}"/>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3" name="Freeform 2419">
                  <a:extLst>
                    <a:ext uri="{FF2B5EF4-FFF2-40B4-BE49-F238E27FC236}">
                      <a16:creationId xmlns:a16="http://schemas.microsoft.com/office/drawing/2014/main" id="{5E1C0E4A-E00D-440A-A994-E50A1F4EC4F3}"/>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4" name="Freeform 2420">
                  <a:extLst>
                    <a:ext uri="{FF2B5EF4-FFF2-40B4-BE49-F238E27FC236}">
                      <a16:creationId xmlns:a16="http://schemas.microsoft.com/office/drawing/2014/main" id="{A31F0FE5-F3F5-4732-B905-2116D31A04E8}"/>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5" name="Freeform 2421">
                  <a:extLst>
                    <a:ext uri="{FF2B5EF4-FFF2-40B4-BE49-F238E27FC236}">
                      <a16:creationId xmlns:a16="http://schemas.microsoft.com/office/drawing/2014/main" id="{9091AC39-3AD0-4F0F-AD82-CEDC3C01C08D}"/>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6" name="Freeform 2422">
                  <a:extLst>
                    <a:ext uri="{FF2B5EF4-FFF2-40B4-BE49-F238E27FC236}">
                      <a16:creationId xmlns:a16="http://schemas.microsoft.com/office/drawing/2014/main" id="{231FD72C-41EE-4137-AA3A-CF800C0D6761}"/>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7" name="Freeform 2423">
                  <a:extLst>
                    <a:ext uri="{FF2B5EF4-FFF2-40B4-BE49-F238E27FC236}">
                      <a16:creationId xmlns:a16="http://schemas.microsoft.com/office/drawing/2014/main" id="{21F4A659-933C-4CB3-8BF4-73464E1EEC12}"/>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8" name="Freeform 2424">
                  <a:extLst>
                    <a:ext uri="{FF2B5EF4-FFF2-40B4-BE49-F238E27FC236}">
                      <a16:creationId xmlns:a16="http://schemas.microsoft.com/office/drawing/2014/main" id="{8BD9516A-0E13-45B8-A59A-8149FEC94BB5}"/>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49" name="Freeform 2425">
                  <a:extLst>
                    <a:ext uri="{FF2B5EF4-FFF2-40B4-BE49-F238E27FC236}">
                      <a16:creationId xmlns:a16="http://schemas.microsoft.com/office/drawing/2014/main" id="{4D1DB081-D381-45E7-86C6-248A76F45B30}"/>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0" name="Freeform 2426">
                  <a:extLst>
                    <a:ext uri="{FF2B5EF4-FFF2-40B4-BE49-F238E27FC236}">
                      <a16:creationId xmlns:a16="http://schemas.microsoft.com/office/drawing/2014/main" id="{27446B6D-072B-41EA-8185-FB3C349D8868}"/>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1" name="Freeform 2427">
                  <a:extLst>
                    <a:ext uri="{FF2B5EF4-FFF2-40B4-BE49-F238E27FC236}">
                      <a16:creationId xmlns:a16="http://schemas.microsoft.com/office/drawing/2014/main" id="{8EE0E682-D288-4134-A152-1CB0B358A97F}"/>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2" name="Freeform 2428">
                  <a:extLst>
                    <a:ext uri="{FF2B5EF4-FFF2-40B4-BE49-F238E27FC236}">
                      <a16:creationId xmlns:a16="http://schemas.microsoft.com/office/drawing/2014/main" id="{99EDB4BE-74CC-45FB-AC70-5B30A265095F}"/>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3" name="Freeform 2429">
                  <a:extLst>
                    <a:ext uri="{FF2B5EF4-FFF2-40B4-BE49-F238E27FC236}">
                      <a16:creationId xmlns:a16="http://schemas.microsoft.com/office/drawing/2014/main" id="{B47FE517-1582-449C-9BE9-EC46337FC6E5}"/>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4" name="Freeform 2430">
                  <a:extLst>
                    <a:ext uri="{FF2B5EF4-FFF2-40B4-BE49-F238E27FC236}">
                      <a16:creationId xmlns:a16="http://schemas.microsoft.com/office/drawing/2014/main" id="{94078A62-5377-4A4F-B616-2A22A26B244D}"/>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5" name="Freeform 2431">
                  <a:extLst>
                    <a:ext uri="{FF2B5EF4-FFF2-40B4-BE49-F238E27FC236}">
                      <a16:creationId xmlns:a16="http://schemas.microsoft.com/office/drawing/2014/main" id="{685F831A-6CF7-4DE0-8040-41017CA9954D}"/>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6" name="Freeform 2432">
                  <a:extLst>
                    <a:ext uri="{FF2B5EF4-FFF2-40B4-BE49-F238E27FC236}">
                      <a16:creationId xmlns:a16="http://schemas.microsoft.com/office/drawing/2014/main" id="{19A3758B-F31F-4599-B08C-1AEFA177710E}"/>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7" name="Freeform 2433">
                  <a:extLst>
                    <a:ext uri="{FF2B5EF4-FFF2-40B4-BE49-F238E27FC236}">
                      <a16:creationId xmlns:a16="http://schemas.microsoft.com/office/drawing/2014/main" id="{BA856A79-55DE-40F2-AACE-47546E3E8C6C}"/>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8" name="Freeform 2434">
                  <a:extLst>
                    <a:ext uri="{FF2B5EF4-FFF2-40B4-BE49-F238E27FC236}">
                      <a16:creationId xmlns:a16="http://schemas.microsoft.com/office/drawing/2014/main" id="{FC4D65D2-7A76-45C9-9276-74ED86AA47AB}"/>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59" name="Freeform 2435">
                  <a:extLst>
                    <a:ext uri="{FF2B5EF4-FFF2-40B4-BE49-F238E27FC236}">
                      <a16:creationId xmlns:a16="http://schemas.microsoft.com/office/drawing/2014/main" id="{E709EBB1-9A63-4C1F-86C2-80FD7B9B9F3B}"/>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0" name="Freeform 2436">
                  <a:extLst>
                    <a:ext uri="{FF2B5EF4-FFF2-40B4-BE49-F238E27FC236}">
                      <a16:creationId xmlns:a16="http://schemas.microsoft.com/office/drawing/2014/main" id="{777B2327-445C-4D13-A8C9-32F8C46F10BA}"/>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1" name="Freeform 2437">
                  <a:extLst>
                    <a:ext uri="{FF2B5EF4-FFF2-40B4-BE49-F238E27FC236}">
                      <a16:creationId xmlns:a16="http://schemas.microsoft.com/office/drawing/2014/main" id="{F695CC80-6D54-4128-B473-1D513697D79F}"/>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2" name="Freeform 2438">
                  <a:extLst>
                    <a:ext uri="{FF2B5EF4-FFF2-40B4-BE49-F238E27FC236}">
                      <a16:creationId xmlns:a16="http://schemas.microsoft.com/office/drawing/2014/main" id="{26F1416F-D1A4-48C4-87F4-BFC39E6FE5EF}"/>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3" name="Freeform 2439">
                  <a:extLst>
                    <a:ext uri="{FF2B5EF4-FFF2-40B4-BE49-F238E27FC236}">
                      <a16:creationId xmlns:a16="http://schemas.microsoft.com/office/drawing/2014/main" id="{FB8CBF69-4023-4429-BD82-420929644CF2}"/>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4" name="Freeform 2440">
                  <a:extLst>
                    <a:ext uri="{FF2B5EF4-FFF2-40B4-BE49-F238E27FC236}">
                      <a16:creationId xmlns:a16="http://schemas.microsoft.com/office/drawing/2014/main" id="{2A8A97F6-F215-4444-AA5B-CE183B2A7035}"/>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5" name="Freeform 2441">
                  <a:extLst>
                    <a:ext uri="{FF2B5EF4-FFF2-40B4-BE49-F238E27FC236}">
                      <a16:creationId xmlns:a16="http://schemas.microsoft.com/office/drawing/2014/main" id="{A2ADBD3E-76E4-4945-8DD8-9702B99DDBEB}"/>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6" name="Freeform 2442">
                  <a:extLst>
                    <a:ext uri="{FF2B5EF4-FFF2-40B4-BE49-F238E27FC236}">
                      <a16:creationId xmlns:a16="http://schemas.microsoft.com/office/drawing/2014/main" id="{681D1347-CDE3-4E23-99AE-D2330E225926}"/>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7" name="Freeform 2443">
                  <a:extLst>
                    <a:ext uri="{FF2B5EF4-FFF2-40B4-BE49-F238E27FC236}">
                      <a16:creationId xmlns:a16="http://schemas.microsoft.com/office/drawing/2014/main" id="{6350888A-8EBE-468E-A1A9-54D63ECEAAC6}"/>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8" name="Freeform 2444">
                  <a:extLst>
                    <a:ext uri="{FF2B5EF4-FFF2-40B4-BE49-F238E27FC236}">
                      <a16:creationId xmlns:a16="http://schemas.microsoft.com/office/drawing/2014/main" id="{551D52F8-345F-451D-A388-FF99ED185CCC}"/>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69" name="Freeform 2445">
                  <a:extLst>
                    <a:ext uri="{FF2B5EF4-FFF2-40B4-BE49-F238E27FC236}">
                      <a16:creationId xmlns:a16="http://schemas.microsoft.com/office/drawing/2014/main" id="{AA2D4CB1-1DD0-4A63-94DF-DB6B79F57797}"/>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0" name="Freeform 2446">
                  <a:extLst>
                    <a:ext uri="{FF2B5EF4-FFF2-40B4-BE49-F238E27FC236}">
                      <a16:creationId xmlns:a16="http://schemas.microsoft.com/office/drawing/2014/main" id="{D9CAAB34-4C92-40F2-9593-02504F6851E6}"/>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1" name="Freeform 2447">
                  <a:extLst>
                    <a:ext uri="{FF2B5EF4-FFF2-40B4-BE49-F238E27FC236}">
                      <a16:creationId xmlns:a16="http://schemas.microsoft.com/office/drawing/2014/main" id="{13A23BBF-73E0-445E-A961-971E8DFD53C3}"/>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2" name="Freeform 2448">
                  <a:extLst>
                    <a:ext uri="{FF2B5EF4-FFF2-40B4-BE49-F238E27FC236}">
                      <a16:creationId xmlns:a16="http://schemas.microsoft.com/office/drawing/2014/main" id="{134DFF53-560C-4840-B627-A6A84567833E}"/>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3" name="Freeform 2449">
                  <a:extLst>
                    <a:ext uri="{FF2B5EF4-FFF2-40B4-BE49-F238E27FC236}">
                      <a16:creationId xmlns:a16="http://schemas.microsoft.com/office/drawing/2014/main" id="{AB407A69-BF15-4B33-8D5D-955E68DB5D4D}"/>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4" name="Freeform 2450">
                  <a:extLst>
                    <a:ext uri="{FF2B5EF4-FFF2-40B4-BE49-F238E27FC236}">
                      <a16:creationId xmlns:a16="http://schemas.microsoft.com/office/drawing/2014/main" id="{8079EF3E-389D-4666-80BA-F3C42E55DA92}"/>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5" name="Freeform 2451">
                  <a:extLst>
                    <a:ext uri="{FF2B5EF4-FFF2-40B4-BE49-F238E27FC236}">
                      <a16:creationId xmlns:a16="http://schemas.microsoft.com/office/drawing/2014/main" id="{3805DA3E-1B68-4CBD-AE43-AF4F61E9FB3C}"/>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6" name="Freeform 2452">
                  <a:extLst>
                    <a:ext uri="{FF2B5EF4-FFF2-40B4-BE49-F238E27FC236}">
                      <a16:creationId xmlns:a16="http://schemas.microsoft.com/office/drawing/2014/main" id="{6A9C17B2-86A8-4FFC-85B9-04BF57C68E55}"/>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7" name="Freeform 2453">
                  <a:extLst>
                    <a:ext uri="{FF2B5EF4-FFF2-40B4-BE49-F238E27FC236}">
                      <a16:creationId xmlns:a16="http://schemas.microsoft.com/office/drawing/2014/main" id="{A8E6887D-C1BF-43BE-A124-2AB1A99B1B73}"/>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8" name="Freeform 2454">
                  <a:extLst>
                    <a:ext uri="{FF2B5EF4-FFF2-40B4-BE49-F238E27FC236}">
                      <a16:creationId xmlns:a16="http://schemas.microsoft.com/office/drawing/2014/main" id="{5781D36E-18D6-4371-869D-0A87FF5011E3}"/>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79" name="Freeform 2455">
                  <a:extLst>
                    <a:ext uri="{FF2B5EF4-FFF2-40B4-BE49-F238E27FC236}">
                      <a16:creationId xmlns:a16="http://schemas.microsoft.com/office/drawing/2014/main" id="{13F56C99-A9F1-44AD-80E6-D739672B0E0C}"/>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0" name="Freeform 2456">
                  <a:extLst>
                    <a:ext uri="{FF2B5EF4-FFF2-40B4-BE49-F238E27FC236}">
                      <a16:creationId xmlns:a16="http://schemas.microsoft.com/office/drawing/2014/main" id="{D62A2DA5-3071-4AE5-8DE8-C64DCC42FC7A}"/>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1" name="Freeform 2457">
                  <a:extLst>
                    <a:ext uri="{FF2B5EF4-FFF2-40B4-BE49-F238E27FC236}">
                      <a16:creationId xmlns:a16="http://schemas.microsoft.com/office/drawing/2014/main" id="{A5AA03A3-6086-4495-A988-7B6169C71948}"/>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2" name="Freeform 2458">
                  <a:extLst>
                    <a:ext uri="{FF2B5EF4-FFF2-40B4-BE49-F238E27FC236}">
                      <a16:creationId xmlns:a16="http://schemas.microsoft.com/office/drawing/2014/main" id="{DA8D28CF-044B-4DE6-952E-F63A2E709DF2}"/>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3" name="Freeform 2459">
                  <a:extLst>
                    <a:ext uri="{FF2B5EF4-FFF2-40B4-BE49-F238E27FC236}">
                      <a16:creationId xmlns:a16="http://schemas.microsoft.com/office/drawing/2014/main" id="{6301F75F-77D8-4F86-9A15-7DD38FFBF133}"/>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4" name="Freeform 2460">
                  <a:extLst>
                    <a:ext uri="{FF2B5EF4-FFF2-40B4-BE49-F238E27FC236}">
                      <a16:creationId xmlns:a16="http://schemas.microsoft.com/office/drawing/2014/main" id="{4C76E612-6276-44D4-9BFB-CCA78D56FDCD}"/>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5" name="Freeform 2461">
                  <a:extLst>
                    <a:ext uri="{FF2B5EF4-FFF2-40B4-BE49-F238E27FC236}">
                      <a16:creationId xmlns:a16="http://schemas.microsoft.com/office/drawing/2014/main" id="{49C8465E-C9B4-4698-8C11-CA6A0A7CC4CE}"/>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6" name="Freeform 2462">
                  <a:extLst>
                    <a:ext uri="{FF2B5EF4-FFF2-40B4-BE49-F238E27FC236}">
                      <a16:creationId xmlns:a16="http://schemas.microsoft.com/office/drawing/2014/main" id="{5681D2BF-1882-4739-BAC5-449AD08841ED}"/>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7" name="Freeform 2463">
                  <a:extLst>
                    <a:ext uri="{FF2B5EF4-FFF2-40B4-BE49-F238E27FC236}">
                      <a16:creationId xmlns:a16="http://schemas.microsoft.com/office/drawing/2014/main" id="{E9187A75-AC23-4282-9964-D855F156F7A8}"/>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8" name="Freeform 2464">
                  <a:extLst>
                    <a:ext uri="{FF2B5EF4-FFF2-40B4-BE49-F238E27FC236}">
                      <a16:creationId xmlns:a16="http://schemas.microsoft.com/office/drawing/2014/main" id="{800305FD-20EF-485F-8A59-02A9505BAC87}"/>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89" name="Freeform 2465">
                  <a:extLst>
                    <a:ext uri="{FF2B5EF4-FFF2-40B4-BE49-F238E27FC236}">
                      <a16:creationId xmlns:a16="http://schemas.microsoft.com/office/drawing/2014/main" id="{B60CF930-629A-45A4-9A69-9DCBA46DDBB1}"/>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0" name="Freeform 2466">
                  <a:extLst>
                    <a:ext uri="{FF2B5EF4-FFF2-40B4-BE49-F238E27FC236}">
                      <a16:creationId xmlns:a16="http://schemas.microsoft.com/office/drawing/2014/main" id="{E19D7068-A542-4B6D-8F91-97A08D1E5ED0}"/>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1" name="Freeform 2467">
                  <a:extLst>
                    <a:ext uri="{FF2B5EF4-FFF2-40B4-BE49-F238E27FC236}">
                      <a16:creationId xmlns:a16="http://schemas.microsoft.com/office/drawing/2014/main" id="{DA15DE0A-990F-4DCC-A754-8989528BD2E7}"/>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2" name="Freeform 2468">
                  <a:extLst>
                    <a:ext uri="{FF2B5EF4-FFF2-40B4-BE49-F238E27FC236}">
                      <a16:creationId xmlns:a16="http://schemas.microsoft.com/office/drawing/2014/main" id="{CA309ACD-DC3F-4056-8E47-26D298F7EBCF}"/>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3" name="Freeform 2469">
                  <a:extLst>
                    <a:ext uri="{FF2B5EF4-FFF2-40B4-BE49-F238E27FC236}">
                      <a16:creationId xmlns:a16="http://schemas.microsoft.com/office/drawing/2014/main" id="{2ED82464-0018-4E17-8CD4-DEA2D2898323}"/>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4" name="Freeform 2470">
                  <a:extLst>
                    <a:ext uri="{FF2B5EF4-FFF2-40B4-BE49-F238E27FC236}">
                      <a16:creationId xmlns:a16="http://schemas.microsoft.com/office/drawing/2014/main" id="{5032B221-3DB0-4DD1-B1EC-109ACF6421A9}"/>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5" name="Freeform 2471">
                  <a:extLst>
                    <a:ext uri="{FF2B5EF4-FFF2-40B4-BE49-F238E27FC236}">
                      <a16:creationId xmlns:a16="http://schemas.microsoft.com/office/drawing/2014/main" id="{1DBE161F-6417-45CB-A44F-19DE61984504}"/>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6" name="Freeform 2472">
                  <a:extLst>
                    <a:ext uri="{FF2B5EF4-FFF2-40B4-BE49-F238E27FC236}">
                      <a16:creationId xmlns:a16="http://schemas.microsoft.com/office/drawing/2014/main" id="{0A7A1021-C72B-4724-88EA-FC720A20151C}"/>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7" name="Freeform 2473">
                  <a:extLst>
                    <a:ext uri="{FF2B5EF4-FFF2-40B4-BE49-F238E27FC236}">
                      <a16:creationId xmlns:a16="http://schemas.microsoft.com/office/drawing/2014/main" id="{0C91515F-10B8-4683-8073-121E3125C80C}"/>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8" name="Freeform 2474">
                  <a:extLst>
                    <a:ext uri="{FF2B5EF4-FFF2-40B4-BE49-F238E27FC236}">
                      <a16:creationId xmlns:a16="http://schemas.microsoft.com/office/drawing/2014/main" id="{648A283C-64AC-4B8C-B431-61EDE31A7F3B}"/>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599" name="Freeform 2475">
                  <a:extLst>
                    <a:ext uri="{FF2B5EF4-FFF2-40B4-BE49-F238E27FC236}">
                      <a16:creationId xmlns:a16="http://schemas.microsoft.com/office/drawing/2014/main" id="{997423E2-57CD-48E9-A711-A12F22403CE0}"/>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0" name="Freeform 2476">
                  <a:extLst>
                    <a:ext uri="{FF2B5EF4-FFF2-40B4-BE49-F238E27FC236}">
                      <a16:creationId xmlns:a16="http://schemas.microsoft.com/office/drawing/2014/main" id="{531CA924-38AB-418A-A3EC-5F9C8B3DD5A2}"/>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1" name="Freeform 2477">
                  <a:extLst>
                    <a:ext uri="{FF2B5EF4-FFF2-40B4-BE49-F238E27FC236}">
                      <a16:creationId xmlns:a16="http://schemas.microsoft.com/office/drawing/2014/main" id="{9BAC9749-35E2-4195-8720-8E03B117D1BD}"/>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2" name="Freeform 2478">
                  <a:extLst>
                    <a:ext uri="{FF2B5EF4-FFF2-40B4-BE49-F238E27FC236}">
                      <a16:creationId xmlns:a16="http://schemas.microsoft.com/office/drawing/2014/main" id="{B8F67F07-AF9F-4CE4-AA6F-0E3B83193F40}"/>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3" name="Freeform 2479">
                  <a:extLst>
                    <a:ext uri="{FF2B5EF4-FFF2-40B4-BE49-F238E27FC236}">
                      <a16:creationId xmlns:a16="http://schemas.microsoft.com/office/drawing/2014/main" id="{E0DCBEAC-F43F-47A1-B579-5FD302A2B8EE}"/>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4" name="Freeform 2480">
                  <a:extLst>
                    <a:ext uri="{FF2B5EF4-FFF2-40B4-BE49-F238E27FC236}">
                      <a16:creationId xmlns:a16="http://schemas.microsoft.com/office/drawing/2014/main" id="{5BBF3264-906C-411F-BE42-B32043AA69B1}"/>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5" name="Freeform 2481">
                  <a:extLst>
                    <a:ext uri="{FF2B5EF4-FFF2-40B4-BE49-F238E27FC236}">
                      <a16:creationId xmlns:a16="http://schemas.microsoft.com/office/drawing/2014/main" id="{F6520CD9-6079-4751-9EFA-833516AA6BED}"/>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6" name="Freeform 2482">
                  <a:extLst>
                    <a:ext uri="{FF2B5EF4-FFF2-40B4-BE49-F238E27FC236}">
                      <a16:creationId xmlns:a16="http://schemas.microsoft.com/office/drawing/2014/main" id="{7EFB91B0-8C75-48A7-9449-C545A5AC294D}"/>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7" name="Freeform 2483">
                  <a:extLst>
                    <a:ext uri="{FF2B5EF4-FFF2-40B4-BE49-F238E27FC236}">
                      <a16:creationId xmlns:a16="http://schemas.microsoft.com/office/drawing/2014/main" id="{0B9934DC-F764-4367-B532-84208C37BC73}"/>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8" name="Freeform 2484">
                  <a:extLst>
                    <a:ext uri="{FF2B5EF4-FFF2-40B4-BE49-F238E27FC236}">
                      <a16:creationId xmlns:a16="http://schemas.microsoft.com/office/drawing/2014/main" id="{D38D3DDC-9533-4853-B33E-314C53D3C614}"/>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09" name="Freeform 2485">
                  <a:extLst>
                    <a:ext uri="{FF2B5EF4-FFF2-40B4-BE49-F238E27FC236}">
                      <a16:creationId xmlns:a16="http://schemas.microsoft.com/office/drawing/2014/main" id="{F5D62B87-BABB-45B1-A870-80E5B31DD4B7}"/>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0" name="Freeform 2486">
                  <a:extLst>
                    <a:ext uri="{FF2B5EF4-FFF2-40B4-BE49-F238E27FC236}">
                      <a16:creationId xmlns:a16="http://schemas.microsoft.com/office/drawing/2014/main" id="{423F0519-FA23-4277-8215-ED90F68085B2}"/>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1" name="Freeform 2487">
                  <a:extLst>
                    <a:ext uri="{FF2B5EF4-FFF2-40B4-BE49-F238E27FC236}">
                      <a16:creationId xmlns:a16="http://schemas.microsoft.com/office/drawing/2014/main" id="{37C724DD-2CB3-443B-8CFB-C7CB7C89EF38}"/>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2" name="Freeform 2488">
                  <a:extLst>
                    <a:ext uri="{FF2B5EF4-FFF2-40B4-BE49-F238E27FC236}">
                      <a16:creationId xmlns:a16="http://schemas.microsoft.com/office/drawing/2014/main" id="{2E3AE4E2-EFCD-4149-AE3A-B62FC8A2AE80}"/>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3" name="Freeform 2489">
                  <a:extLst>
                    <a:ext uri="{FF2B5EF4-FFF2-40B4-BE49-F238E27FC236}">
                      <a16:creationId xmlns:a16="http://schemas.microsoft.com/office/drawing/2014/main" id="{16D570D9-3C3E-4757-A538-70B1E65CE31F}"/>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4" name="Freeform 2490">
                  <a:extLst>
                    <a:ext uri="{FF2B5EF4-FFF2-40B4-BE49-F238E27FC236}">
                      <a16:creationId xmlns:a16="http://schemas.microsoft.com/office/drawing/2014/main" id="{D2BCD22B-B0B7-45FE-8889-8473F95EE650}"/>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5" name="Freeform 2491">
                  <a:extLst>
                    <a:ext uri="{FF2B5EF4-FFF2-40B4-BE49-F238E27FC236}">
                      <a16:creationId xmlns:a16="http://schemas.microsoft.com/office/drawing/2014/main" id="{0381DF9C-EC97-4FBB-87B0-66CC7BB50B34}"/>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6" name="Freeform 2492">
                  <a:extLst>
                    <a:ext uri="{FF2B5EF4-FFF2-40B4-BE49-F238E27FC236}">
                      <a16:creationId xmlns:a16="http://schemas.microsoft.com/office/drawing/2014/main" id="{C8801E31-5CA2-43F9-8BDC-F847D079BB1C}"/>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7" name="Freeform 2493">
                  <a:extLst>
                    <a:ext uri="{FF2B5EF4-FFF2-40B4-BE49-F238E27FC236}">
                      <a16:creationId xmlns:a16="http://schemas.microsoft.com/office/drawing/2014/main" id="{08789478-F7AB-4A63-A16F-6CE83CF96682}"/>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8" name="Freeform 2494">
                  <a:extLst>
                    <a:ext uri="{FF2B5EF4-FFF2-40B4-BE49-F238E27FC236}">
                      <a16:creationId xmlns:a16="http://schemas.microsoft.com/office/drawing/2014/main" id="{2F218911-745E-4328-97C6-454EABC0CFBF}"/>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19" name="Freeform 2495">
                  <a:extLst>
                    <a:ext uri="{FF2B5EF4-FFF2-40B4-BE49-F238E27FC236}">
                      <a16:creationId xmlns:a16="http://schemas.microsoft.com/office/drawing/2014/main" id="{84B8A875-4622-41B6-B122-51BABB299CEE}"/>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0" name="Freeform 2496">
                  <a:extLst>
                    <a:ext uri="{FF2B5EF4-FFF2-40B4-BE49-F238E27FC236}">
                      <a16:creationId xmlns:a16="http://schemas.microsoft.com/office/drawing/2014/main" id="{351F57B2-E89E-4E01-B1A3-BAE6DCBF89A8}"/>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1" name="Freeform 2497">
                  <a:extLst>
                    <a:ext uri="{FF2B5EF4-FFF2-40B4-BE49-F238E27FC236}">
                      <a16:creationId xmlns:a16="http://schemas.microsoft.com/office/drawing/2014/main" id="{A12BC605-A23B-4C3D-9729-12C78CF74D10}"/>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2" name="Freeform 2498">
                  <a:extLst>
                    <a:ext uri="{FF2B5EF4-FFF2-40B4-BE49-F238E27FC236}">
                      <a16:creationId xmlns:a16="http://schemas.microsoft.com/office/drawing/2014/main" id="{ACEADC77-329B-4D92-850F-2120BC093EA3}"/>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3" name="Freeform 2499">
                  <a:extLst>
                    <a:ext uri="{FF2B5EF4-FFF2-40B4-BE49-F238E27FC236}">
                      <a16:creationId xmlns:a16="http://schemas.microsoft.com/office/drawing/2014/main" id="{709B7475-9E7B-4310-9C87-C6492C4D77CD}"/>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4" name="Freeform 2500">
                  <a:extLst>
                    <a:ext uri="{FF2B5EF4-FFF2-40B4-BE49-F238E27FC236}">
                      <a16:creationId xmlns:a16="http://schemas.microsoft.com/office/drawing/2014/main" id="{910984D3-159C-4544-A6E1-11F4250E94E2}"/>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5" name="Freeform 2501">
                  <a:extLst>
                    <a:ext uri="{FF2B5EF4-FFF2-40B4-BE49-F238E27FC236}">
                      <a16:creationId xmlns:a16="http://schemas.microsoft.com/office/drawing/2014/main" id="{138F7289-3E04-4131-BFFD-87AAC2232A11}"/>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6" name="Freeform 2502">
                  <a:extLst>
                    <a:ext uri="{FF2B5EF4-FFF2-40B4-BE49-F238E27FC236}">
                      <a16:creationId xmlns:a16="http://schemas.microsoft.com/office/drawing/2014/main" id="{A6E6D495-AC27-4C5E-BE20-82638E015D22}"/>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7" name="Freeform 2503">
                  <a:extLst>
                    <a:ext uri="{FF2B5EF4-FFF2-40B4-BE49-F238E27FC236}">
                      <a16:creationId xmlns:a16="http://schemas.microsoft.com/office/drawing/2014/main" id="{36B621CA-EB79-4C3A-A48B-0C5C5B8818CA}"/>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8" name="Freeform 2504">
                  <a:extLst>
                    <a:ext uri="{FF2B5EF4-FFF2-40B4-BE49-F238E27FC236}">
                      <a16:creationId xmlns:a16="http://schemas.microsoft.com/office/drawing/2014/main" id="{9E1367AE-D451-4847-9E40-1B89C6030B6C}"/>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29" name="Freeform 2505">
                  <a:extLst>
                    <a:ext uri="{FF2B5EF4-FFF2-40B4-BE49-F238E27FC236}">
                      <a16:creationId xmlns:a16="http://schemas.microsoft.com/office/drawing/2014/main" id="{8E89C3ED-AD22-413A-8562-635DF516D253}"/>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0" name="Freeform 2506">
                  <a:extLst>
                    <a:ext uri="{FF2B5EF4-FFF2-40B4-BE49-F238E27FC236}">
                      <a16:creationId xmlns:a16="http://schemas.microsoft.com/office/drawing/2014/main" id="{985C49E6-199B-42DF-8E0B-4A6DF935B662}"/>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1" name="Freeform 2507">
                  <a:extLst>
                    <a:ext uri="{FF2B5EF4-FFF2-40B4-BE49-F238E27FC236}">
                      <a16:creationId xmlns:a16="http://schemas.microsoft.com/office/drawing/2014/main" id="{076E870B-91C7-4F64-A3C8-381BEA46E8F0}"/>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2" name="Freeform 2508">
                  <a:extLst>
                    <a:ext uri="{FF2B5EF4-FFF2-40B4-BE49-F238E27FC236}">
                      <a16:creationId xmlns:a16="http://schemas.microsoft.com/office/drawing/2014/main" id="{263121DB-DF11-45C6-B192-1F3EE4D3092A}"/>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3" name="Freeform 2509">
                  <a:extLst>
                    <a:ext uri="{FF2B5EF4-FFF2-40B4-BE49-F238E27FC236}">
                      <a16:creationId xmlns:a16="http://schemas.microsoft.com/office/drawing/2014/main" id="{EC69A883-73CB-457C-A7A4-B1FCC048C8AF}"/>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4" name="Freeform 2510">
                  <a:extLst>
                    <a:ext uri="{FF2B5EF4-FFF2-40B4-BE49-F238E27FC236}">
                      <a16:creationId xmlns:a16="http://schemas.microsoft.com/office/drawing/2014/main" id="{41D4B21F-A8FC-495B-AA9B-26058A46F46A}"/>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5" name="Freeform 2511">
                  <a:extLst>
                    <a:ext uri="{FF2B5EF4-FFF2-40B4-BE49-F238E27FC236}">
                      <a16:creationId xmlns:a16="http://schemas.microsoft.com/office/drawing/2014/main" id="{30491970-BD4A-4002-8694-7F6F4030AAEA}"/>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6" name="Freeform 2512">
                  <a:extLst>
                    <a:ext uri="{FF2B5EF4-FFF2-40B4-BE49-F238E27FC236}">
                      <a16:creationId xmlns:a16="http://schemas.microsoft.com/office/drawing/2014/main" id="{9B1A75BC-A422-42A4-A6DF-52088858C10C}"/>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7" name="Freeform 2513">
                  <a:extLst>
                    <a:ext uri="{FF2B5EF4-FFF2-40B4-BE49-F238E27FC236}">
                      <a16:creationId xmlns:a16="http://schemas.microsoft.com/office/drawing/2014/main" id="{A6EF1F7A-1740-4D21-BC6E-46C886C76A74}"/>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8" name="Freeform 2514">
                  <a:extLst>
                    <a:ext uri="{FF2B5EF4-FFF2-40B4-BE49-F238E27FC236}">
                      <a16:creationId xmlns:a16="http://schemas.microsoft.com/office/drawing/2014/main" id="{0E7CD6D7-27BD-4324-A790-BB486A2F4A9B}"/>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639" name="Freeform 2515">
                  <a:extLst>
                    <a:ext uri="{FF2B5EF4-FFF2-40B4-BE49-F238E27FC236}">
                      <a16:creationId xmlns:a16="http://schemas.microsoft.com/office/drawing/2014/main" id="{776EC628-2BF4-4A94-9AEB-296B9E743231}"/>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30" name="Freeform 2516">
                <a:extLst>
                  <a:ext uri="{FF2B5EF4-FFF2-40B4-BE49-F238E27FC236}">
                    <a16:creationId xmlns:a16="http://schemas.microsoft.com/office/drawing/2014/main" id="{58FAF349-CAD7-4F03-AF35-D1645D7AAE0F}"/>
                  </a:ext>
                </a:extLst>
              </p:cNvPr>
              <p:cNvSpPr>
                <a:spLocks noChangeAspect="1"/>
              </p:cNvSpPr>
              <p:nvPr/>
            </p:nvSpPr>
            <p:spPr bwMode="auto">
              <a:xfrm>
                <a:off x="2268"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1" name="Freeform 2517">
                <a:extLst>
                  <a:ext uri="{FF2B5EF4-FFF2-40B4-BE49-F238E27FC236}">
                    <a16:creationId xmlns:a16="http://schemas.microsoft.com/office/drawing/2014/main" id="{7179C9BA-3B4D-422C-B579-C68F126EC624}"/>
                  </a:ext>
                </a:extLst>
              </p:cNvPr>
              <p:cNvSpPr>
                <a:spLocks noChangeAspect="1"/>
              </p:cNvSpPr>
              <p:nvPr/>
            </p:nvSpPr>
            <p:spPr bwMode="auto">
              <a:xfrm>
                <a:off x="227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2" name="Freeform 2518">
                <a:extLst>
                  <a:ext uri="{FF2B5EF4-FFF2-40B4-BE49-F238E27FC236}">
                    <a16:creationId xmlns:a16="http://schemas.microsoft.com/office/drawing/2014/main" id="{ED232361-1922-4261-8868-ABB44BD38C55}"/>
                  </a:ext>
                </a:extLst>
              </p:cNvPr>
              <p:cNvSpPr>
                <a:spLocks noChangeAspect="1"/>
              </p:cNvSpPr>
              <p:nvPr/>
            </p:nvSpPr>
            <p:spPr bwMode="auto">
              <a:xfrm>
                <a:off x="2280" y="323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3" name="Freeform 2519">
                <a:extLst>
                  <a:ext uri="{FF2B5EF4-FFF2-40B4-BE49-F238E27FC236}">
                    <a16:creationId xmlns:a16="http://schemas.microsoft.com/office/drawing/2014/main" id="{8BBE79D3-A1EF-442D-AA53-3A7C21EF6C30}"/>
                  </a:ext>
                </a:extLst>
              </p:cNvPr>
              <p:cNvSpPr>
                <a:spLocks noChangeAspect="1"/>
              </p:cNvSpPr>
              <p:nvPr/>
            </p:nvSpPr>
            <p:spPr bwMode="auto">
              <a:xfrm>
                <a:off x="228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4" name="Freeform 2520">
                <a:extLst>
                  <a:ext uri="{FF2B5EF4-FFF2-40B4-BE49-F238E27FC236}">
                    <a16:creationId xmlns:a16="http://schemas.microsoft.com/office/drawing/2014/main" id="{E92D5FAD-EE94-4425-AF0D-7ACAF9F9B177}"/>
                  </a:ext>
                </a:extLst>
              </p:cNvPr>
              <p:cNvSpPr>
                <a:spLocks noChangeAspect="1"/>
              </p:cNvSpPr>
              <p:nvPr/>
            </p:nvSpPr>
            <p:spPr bwMode="auto">
              <a:xfrm>
                <a:off x="22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5" name="Freeform 2521">
                <a:extLst>
                  <a:ext uri="{FF2B5EF4-FFF2-40B4-BE49-F238E27FC236}">
                    <a16:creationId xmlns:a16="http://schemas.microsoft.com/office/drawing/2014/main" id="{4F1AEF32-2ECF-47E9-8787-5577DF8FEFF2}"/>
                  </a:ext>
                </a:extLst>
              </p:cNvPr>
              <p:cNvSpPr>
                <a:spLocks noChangeAspect="1"/>
              </p:cNvSpPr>
              <p:nvPr/>
            </p:nvSpPr>
            <p:spPr bwMode="auto">
              <a:xfrm>
                <a:off x="229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6" name="Freeform 2522">
                <a:extLst>
                  <a:ext uri="{FF2B5EF4-FFF2-40B4-BE49-F238E27FC236}">
                    <a16:creationId xmlns:a16="http://schemas.microsoft.com/office/drawing/2014/main" id="{03CB8D13-0509-4D78-9F5F-5391A7C1184E}"/>
                  </a:ext>
                </a:extLst>
              </p:cNvPr>
              <p:cNvSpPr>
                <a:spLocks noChangeAspect="1"/>
              </p:cNvSpPr>
              <p:nvPr/>
            </p:nvSpPr>
            <p:spPr bwMode="auto">
              <a:xfrm>
                <a:off x="2298"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7" name="Freeform 2523">
                <a:extLst>
                  <a:ext uri="{FF2B5EF4-FFF2-40B4-BE49-F238E27FC236}">
                    <a16:creationId xmlns:a16="http://schemas.microsoft.com/office/drawing/2014/main" id="{CDA8342C-7861-4A50-95B7-8AEC5F7F762C}"/>
                  </a:ext>
                </a:extLst>
              </p:cNvPr>
              <p:cNvSpPr>
                <a:spLocks noChangeAspect="1"/>
              </p:cNvSpPr>
              <p:nvPr/>
            </p:nvSpPr>
            <p:spPr bwMode="auto">
              <a:xfrm>
                <a:off x="23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8" name="Freeform 2524">
                <a:extLst>
                  <a:ext uri="{FF2B5EF4-FFF2-40B4-BE49-F238E27FC236}">
                    <a16:creationId xmlns:a16="http://schemas.microsoft.com/office/drawing/2014/main" id="{5735ADBF-A01C-4B7A-B79E-5F80258551AE}"/>
                  </a:ext>
                </a:extLst>
              </p:cNvPr>
              <p:cNvSpPr>
                <a:spLocks noChangeAspect="1"/>
              </p:cNvSpPr>
              <p:nvPr/>
            </p:nvSpPr>
            <p:spPr bwMode="auto">
              <a:xfrm>
                <a:off x="230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439" name="Freeform 2525">
                <a:extLst>
                  <a:ext uri="{FF2B5EF4-FFF2-40B4-BE49-F238E27FC236}">
                    <a16:creationId xmlns:a16="http://schemas.microsoft.com/office/drawing/2014/main" id="{CFD01EAB-2754-46CA-B498-E0B4F36D931B}"/>
                  </a:ext>
                </a:extLst>
              </p:cNvPr>
              <p:cNvSpPr>
                <a:spLocks noChangeAspect="1"/>
              </p:cNvSpPr>
              <p:nvPr/>
            </p:nvSpPr>
            <p:spPr bwMode="auto">
              <a:xfrm>
                <a:off x="2310"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427" name="Text Box 2526">
              <a:extLst>
                <a:ext uri="{FF2B5EF4-FFF2-40B4-BE49-F238E27FC236}">
                  <a16:creationId xmlns:a16="http://schemas.microsoft.com/office/drawing/2014/main" id="{4E525496-E7C7-4E24-B869-502DB653F463}"/>
                </a:ext>
              </a:extLst>
            </p:cNvPr>
            <p:cNvSpPr txBox="1">
              <a:spLocks noChangeArrowheads="1"/>
            </p:cNvSpPr>
            <p:nvPr/>
          </p:nvSpPr>
          <p:spPr bwMode="auto">
            <a:xfrm>
              <a:off x="2393" y="2073"/>
              <a:ext cx="52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a x</a:t>
              </a:r>
              <a:endParaRPr lang="fr-FR" altLang="fr-FR" sz="1600" dirty="0">
                <a:latin typeface="Myriad Pro Light" panose="020B0403030403020204" pitchFamily="34" charset="0"/>
              </a:endParaRPr>
            </a:p>
          </p:txBody>
        </p:sp>
      </p:grpSp>
      <p:grpSp>
        <p:nvGrpSpPr>
          <p:cNvPr id="840" name="Group 2527">
            <a:extLst>
              <a:ext uri="{FF2B5EF4-FFF2-40B4-BE49-F238E27FC236}">
                <a16:creationId xmlns:a16="http://schemas.microsoft.com/office/drawing/2014/main" id="{899EC235-4E8F-4C24-B687-C5EA8DAEEA25}"/>
              </a:ext>
            </a:extLst>
          </p:cNvPr>
          <p:cNvGrpSpPr>
            <a:grpSpLocks/>
          </p:cNvGrpSpPr>
          <p:nvPr/>
        </p:nvGrpSpPr>
        <p:grpSpPr bwMode="auto">
          <a:xfrm>
            <a:off x="8001000" y="1995488"/>
            <a:ext cx="1766888" cy="3568700"/>
            <a:chOff x="4080" y="1257"/>
            <a:chExt cx="1113" cy="2248"/>
          </a:xfrm>
        </p:grpSpPr>
        <p:sp>
          <p:nvSpPr>
            <p:cNvPr id="841" name="Text Box 2528">
              <a:extLst>
                <a:ext uri="{FF2B5EF4-FFF2-40B4-BE49-F238E27FC236}">
                  <a16:creationId xmlns:a16="http://schemas.microsoft.com/office/drawing/2014/main" id="{E95E385E-A953-49A9-83D5-80FCE99B3089}"/>
                </a:ext>
              </a:extLst>
            </p:cNvPr>
            <p:cNvSpPr txBox="1">
              <a:spLocks noChangeArrowheads="1"/>
            </p:cNvSpPr>
            <p:nvPr/>
          </p:nvSpPr>
          <p:spPr bwMode="auto">
            <a:xfrm>
              <a:off x="4080" y="1257"/>
              <a:ext cx="8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z = a x + b</a:t>
              </a:r>
              <a:endParaRPr lang="fr-FR" altLang="fr-FR" sz="1600" dirty="0">
                <a:latin typeface="Myriad Pro Light" panose="020B0403030403020204" pitchFamily="34" charset="0"/>
              </a:endParaRPr>
            </a:p>
          </p:txBody>
        </p:sp>
        <p:sp>
          <p:nvSpPr>
            <p:cNvPr id="842" name="Line 2529">
              <a:extLst>
                <a:ext uri="{FF2B5EF4-FFF2-40B4-BE49-F238E27FC236}">
                  <a16:creationId xmlns:a16="http://schemas.microsoft.com/office/drawing/2014/main" id="{CCF1B59C-9F17-41ED-9CDF-75EDACB03523}"/>
                </a:ext>
              </a:extLst>
            </p:cNvPr>
            <p:cNvSpPr>
              <a:spLocks noChangeAspect="1" noChangeShapeType="1"/>
            </p:cNvSpPr>
            <p:nvPr/>
          </p:nvSpPr>
          <p:spPr bwMode="auto">
            <a:xfrm>
              <a:off x="4176" y="3504"/>
              <a:ext cx="99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3" name="Line 2530">
              <a:extLst>
                <a:ext uri="{FF2B5EF4-FFF2-40B4-BE49-F238E27FC236}">
                  <a16:creationId xmlns:a16="http://schemas.microsoft.com/office/drawing/2014/main" id="{6AAC89DB-0CCD-428F-A331-FDABEE7BCA7C}"/>
                </a:ext>
              </a:extLst>
            </p:cNvPr>
            <p:cNvSpPr>
              <a:spLocks noChangeAspect="1" noChangeShapeType="1"/>
            </p:cNvSpPr>
            <p:nvPr/>
          </p:nvSpPr>
          <p:spPr bwMode="auto">
            <a:xfrm>
              <a:off x="4186" y="1488"/>
              <a:ext cx="2" cy="20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4" name="Line 2531">
              <a:extLst>
                <a:ext uri="{FF2B5EF4-FFF2-40B4-BE49-F238E27FC236}">
                  <a16:creationId xmlns:a16="http://schemas.microsoft.com/office/drawing/2014/main" id="{8F57E52A-2500-41EF-9A74-D07B7C5D33FE}"/>
                </a:ext>
              </a:extLst>
            </p:cNvPr>
            <p:cNvSpPr>
              <a:spLocks noChangeAspect="1" noChangeShapeType="1"/>
            </p:cNvSpPr>
            <p:nvPr/>
          </p:nvSpPr>
          <p:spPr bwMode="auto">
            <a:xfrm>
              <a:off x="4176" y="2672"/>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5" name="Line 2532">
              <a:extLst>
                <a:ext uri="{FF2B5EF4-FFF2-40B4-BE49-F238E27FC236}">
                  <a16:creationId xmlns:a16="http://schemas.microsoft.com/office/drawing/2014/main" id="{C081B36C-B66D-4026-B9E6-61B99713981E}"/>
                </a:ext>
              </a:extLst>
            </p:cNvPr>
            <p:cNvSpPr>
              <a:spLocks noChangeAspect="1" noChangeShapeType="1"/>
            </p:cNvSpPr>
            <p:nvPr/>
          </p:nvSpPr>
          <p:spPr bwMode="auto">
            <a:xfrm>
              <a:off x="4176" y="24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6" name="Line 2533">
              <a:extLst>
                <a:ext uri="{FF2B5EF4-FFF2-40B4-BE49-F238E27FC236}">
                  <a16:creationId xmlns:a16="http://schemas.microsoft.com/office/drawing/2014/main" id="{5D4B013F-BF1E-45AD-AE65-CD8053C0BF0D}"/>
                </a:ext>
              </a:extLst>
            </p:cNvPr>
            <p:cNvSpPr>
              <a:spLocks noChangeAspect="1" noChangeShapeType="1"/>
            </p:cNvSpPr>
            <p:nvPr/>
          </p:nvSpPr>
          <p:spPr bwMode="auto">
            <a:xfrm>
              <a:off x="4176" y="227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7" name="Line 2534">
              <a:extLst>
                <a:ext uri="{FF2B5EF4-FFF2-40B4-BE49-F238E27FC236}">
                  <a16:creationId xmlns:a16="http://schemas.microsoft.com/office/drawing/2014/main" id="{84683630-12FA-4456-8FE7-58265F779574}"/>
                </a:ext>
              </a:extLst>
            </p:cNvPr>
            <p:cNvSpPr>
              <a:spLocks noChangeAspect="1" noChangeShapeType="1"/>
            </p:cNvSpPr>
            <p:nvPr/>
          </p:nvSpPr>
          <p:spPr bwMode="auto">
            <a:xfrm>
              <a:off x="4176" y="20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8" name="Line 2535">
              <a:extLst>
                <a:ext uri="{FF2B5EF4-FFF2-40B4-BE49-F238E27FC236}">
                  <a16:creationId xmlns:a16="http://schemas.microsoft.com/office/drawing/2014/main" id="{17759BB4-C790-4ED9-84FF-5EA74596671F}"/>
                </a:ext>
              </a:extLst>
            </p:cNvPr>
            <p:cNvSpPr>
              <a:spLocks noChangeAspect="1" noChangeShapeType="1"/>
            </p:cNvSpPr>
            <p:nvPr/>
          </p:nvSpPr>
          <p:spPr bwMode="auto">
            <a:xfrm>
              <a:off x="4176" y="188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49" name="Line 2536">
              <a:extLst>
                <a:ext uri="{FF2B5EF4-FFF2-40B4-BE49-F238E27FC236}">
                  <a16:creationId xmlns:a16="http://schemas.microsoft.com/office/drawing/2014/main" id="{2A559022-AD7A-49FB-AB88-9681DAAD19EE}"/>
                </a:ext>
              </a:extLst>
            </p:cNvPr>
            <p:cNvSpPr>
              <a:spLocks noChangeAspect="1" noChangeShapeType="1"/>
            </p:cNvSpPr>
            <p:nvPr/>
          </p:nvSpPr>
          <p:spPr bwMode="auto">
            <a:xfrm>
              <a:off x="4176" y="1689"/>
              <a:ext cx="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0" name="Line 2537">
              <a:extLst>
                <a:ext uri="{FF2B5EF4-FFF2-40B4-BE49-F238E27FC236}">
                  <a16:creationId xmlns:a16="http://schemas.microsoft.com/office/drawing/2014/main" id="{A54F59D3-1B36-4416-837D-3904123706F7}"/>
                </a:ext>
              </a:extLst>
            </p:cNvPr>
            <p:cNvSpPr>
              <a:spLocks noChangeAspect="1" noChangeShapeType="1"/>
            </p:cNvSpPr>
            <p:nvPr/>
          </p:nvSpPr>
          <p:spPr bwMode="auto">
            <a:xfrm>
              <a:off x="4176" y="1488"/>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1" name="Line 2538">
              <a:extLst>
                <a:ext uri="{FF2B5EF4-FFF2-40B4-BE49-F238E27FC236}">
                  <a16:creationId xmlns:a16="http://schemas.microsoft.com/office/drawing/2014/main" id="{8CC1153F-C228-49A4-807A-DE551D993038}"/>
                </a:ext>
              </a:extLst>
            </p:cNvPr>
            <p:cNvSpPr>
              <a:spLocks noChangeAspect="1" noChangeShapeType="1"/>
            </p:cNvSpPr>
            <p:nvPr/>
          </p:nvSpPr>
          <p:spPr bwMode="auto">
            <a:xfrm flipV="1">
              <a:off x="4186" y="2672"/>
              <a:ext cx="1"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852" name="Freeform 2539">
              <a:extLst>
                <a:ext uri="{FF2B5EF4-FFF2-40B4-BE49-F238E27FC236}">
                  <a16:creationId xmlns:a16="http://schemas.microsoft.com/office/drawing/2014/main" id="{96076F2E-3A87-490C-A2B5-3B4AB8E1141C}"/>
                </a:ext>
              </a:extLst>
            </p:cNvPr>
            <p:cNvSpPr>
              <a:spLocks noChangeAspect="1"/>
            </p:cNvSpPr>
            <p:nvPr/>
          </p:nvSpPr>
          <p:spPr bwMode="auto">
            <a:xfrm>
              <a:off x="4179"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3" name="Freeform 2540">
              <a:extLst>
                <a:ext uri="{FF2B5EF4-FFF2-40B4-BE49-F238E27FC236}">
                  <a16:creationId xmlns:a16="http://schemas.microsoft.com/office/drawing/2014/main" id="{2E99C1B6-9735-496D-8057-D9948D065686}"/>
                </a:ext>
              </a:extLst>
            </p:cNvPr>
            <p:cNvSpPr>
              <a:spLocks noChangeAspect="1"/>
            </p:cNvSpPr>
            <p:nvPr/>
          </p:nvSpPr>
          <p:spPr bwMode="auto">
            <a:xfrm>
              <a:off x="4179" y="18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4" name="Freeform 2541">
              <a:extLst>
                <a:ext uri="{FF2B5EF4-FFF2-40B4-BE49-F238E27FC236}">
                  <a16:creationId xmlns:a16="http://schemas.microsoft.com/office/drawing/2014/main" id="{76471C16-D56C-43BA-9CC7-8976EADBC550}"/>
                </a:ext>
              </a:extLst>
            </p:cNvPr>
            <p:cNvSpPr>
              <a:spLocks noChangeAspect="1"/>
            </p:cNvSpPr>
            <p:nvPr/>
          </p:nvSpPr>
          <p:spPr bwMode="auto">
            <a:xfrm>
              <a:off x="4183"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5" name="Freeform 2542">
              <a:extLst>
                <a:ext uri="{FF2B5EF4-FFF2-40B4-BE49-F238E27FC236}">
                  <a16:creationId xmlns:a16="http://schemas.microsoft.com/office/drawing/2014/main" id="{6A817A6E-E623-49BE-9984-644E8C9343E3}"/>
                </a:ext>
              </a:extLst>
            </p:cNvPr>
            <p:cNvSpPr>
              <a:spLocks noChangeAspect="1"/>
            </p:cNvSpPr>
            <p:nvPr/>
          </p:nvSpPr>
          <p:spPr bwMode="auto">
            <a:xfrm>
              <a:off x="4186" y="19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6" name="Freeform 2543">
              <a:extLst>
                <a:ext uri="{FF2B5EF4-FFF2-40B4-BE49-F238E27FC236}">
                  <a16:creationId xmlns:a16="http://schemas.microsoft.com/office/drawing/2014/main" id="{B1A57A8A-D58E-44AC-B70A-2814E45D22E9}"/>
                </a:ext>
              </a:extLst>
            </p:cNvPr>
            <p:cNvSpPr>
              <a:spLocks noChangeAspect="1"/>
            </p:cNvSpPr>
            <p:nvPr/>
          </p:nvSpPr>
          <p:spPr bwMode="auto">
            <a:xfrm>
              <a:off x="4190"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7" name="Freeform 2544">
              <a:extLst>
                <a:ext uri="{FF2B5EF4-FFF2-40B4-BE49-F238E27FC236}">
                  <a16:creationId xmlns:a16="http://schemas.microsoft.com/office/drawing/2014/main" id="{DDCD0C02-E678-4F44-A8DF-82331CCC5972}"/>
                </a:ext>
              </a:extLst>
            </p:cNvPr>
            <p:cNvSpPr>
              <a:spLocks noChangeAspect="1"/>
            </p:cNvSpPr>
            <p:nvPr/>
          </p:nvSpPr>
          <p:spPr bwMode="auto">
            <a:xfrm>
              <a:off x="4190"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8" name="Freeform 2545">
              <a:extLst>
                <a:ext uri="{FF2B5EF4-FFF2-40B4-BE49-F238E27FC236}">
                  <a16:creationId xmlns:a16="http://schemas.microsoft.com/office/drawing/2014/main" id="{FE27629D-29E8-48C9-9833-40DC99249EB1}"/>
                </a:ext>
              </a:extLst>
            </p:cNvPr>
            <p:cNvSpPr>
              <a:spLocks noChangeAspect="1"/>
            </p:cNvSpPr>
            <p:nvPr/>
          </p:nvSpPr>
          <p:spPr bwMode="auto">
            <a:xfrm>
              <a:off x="4193"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59" name="Freeform 2546">
              <a:extLst>
                <a:ext uri="{FF2B5EF4-FFF2-40B4-BE49-F238E27FC236}">
                  <a16:creationId xmlns:a16="http://schemas.microsoft.com/office/drawing/2014/main" id="{0763A27B-2EE5-4439-95A7-943D15647A67}"/>
                </a:ext>
              </a:extLst>
            </p:cNvPr>
            <p:cNvSpPr>
              <a:spLocks noChangeAspect="1"/>
            </p:cNvSpPr>
            <p:nvPr/>
          </p:nvSpPr>
          <p:spPr bwMode="auto">
            <a:xfrm>
              <a:off x="4197"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0" name="Freeform 2547">
              <a:extLst>
                <a:ext uri="{FF2B5EF4-FFF2-40B4-BE49-F238E27FC236}">
                  <a16:creationId xmlns:a16="http://schemas.microsoft.com/office/drawing/2014/main" id="{AEA4AA9E-59CE-424B-9BCB-C0ABDC1B332C}"/>
                </a:ext>
              </a:extLst>
            </p:cNvPr>
            <p:cNvSpPr>
              <a:spLocks noChangeAspect="1"/>
            </p:cNvSpPr>
            <p:nvPr/>
          </p:nvSpPr>
          <p:spPr bwMode="auto">
            <a:xfrm>
              <a:off x="4200" y="18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1" name="Freeform 2548">
              <a:extLst>
                <a:ext uri="{FF2B5EF4-FFF2-40B4-BE49-F238E27FC236}">
                  <a16:creationId xmlns:a16="http://schemas.microsoft.com/office/drawing/2014/main" id="{CB727602-22D3-4117-88CA-988092FDEDE3}"/>
                </a:ext>
              </a:extLst>
            </p:cNvPr>
            <p:cNvSpPr>
              <a:spLocks noChangeAspect="1"/>
            </p:cNvSpPr>
            <p:nvPr/>
          </p:nvSpPr>
          <p:spPr bwMode="auto">
            <a:xfrm>
              <a:off x="4200"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2" name="Freeform 2549">
              <a:extLst>
                <a:ext uri="{FF2B5EF4-FFF2-40B4-BE49-F238E27FC236}">
                  <a16:creationId xmlns:a16="http://schemas.microsoft.com/office/drawing/2014/main" id="{C83ECE7C-0CD5-47A5-AD77-EBE9FDC383DC}"/>
                </a:ext>
              </a:extLst>
            </p:cNvPr>
            <p:cNvSpPr>
              <a:spLocks noChangeAspect="1"/>
            </p:cNvSpPr>
            <p:nvPr/>
          </p:nvSpPr>
          <p:spPr bwMode="auto">
            <a:xfrm>
              <a:off x="4203"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3" name="Freeform 2550">
              <a:extLst>
                <a:ext uri="{FF2B5EF4-FFF2-40B4-BE49-F238E27FC236}">
                  <a16:creationId xmlns:a16="http://schemas.microsoft.com/office/drawing/2014/main" id="{E0B63543-6030-487C-85C9-48F3548CCF5E}"/>
                </a:ext>
              </a:extLst>
            </p:cNvPr>
            <p:cNvSpPr>
              <a:spLocks noChangeAspect="1"/>
            </p:cNvSpPr>
            <p:nvPr/>
          </p:nvSpPr>
          <p:spPr bwMode="auto">
            <a:xfrm>
              <a:off x="4207"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4" name="Freeform 2551">
              <a:extLst>
                <a:ext uri="{FF2B5EF4-FFF2-40B4-BE49-F238E27FC236}">
                  <a16:creationId xmlns:a16="http://schemas.microsoft.com/office/drawing/2014/main" id="{CC03621A-10CD-4FE6-A615-3D1C6D816049}"/>
                </a:ext>
              </a:extLst>
            </p:cNvPr>
            <p:cNvSpPr>
              <a:spLocks noChangeAspect="1"/>
            </p:cNvSpPr>
            <p:nvPr/>
          </p:nvSpPr>
          <p:spPr bwMode="auto">
            <a:xfrm>
              <a:off x="4207" y="21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5" name="Freeform 2552">
              <a:extLst>
                <a:ext uri="{FF2B5EF4-FFF2-40B4-BE49-F238E27FC236}">
                  <a16:creationId xmlns:a16="http://schemas.microsoft.com/office/drawing/2014/main" id="{565D3A4E-6143-4C5A-B666-20AA0340A02C}"/>
                </a:ext>
              </a:extLst>
            </p:cNvPr>
            <p:cNvSpPr>
              <a:spLocks noChangeAspect="1"/>
            </p:cNvSpPr>
            <p:nvPr/>
          </p:nvSpPr>
          <p:spPr bwMode="auto">
            <a:xfrm>
              <a:off x="4210" y="18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6" name="Freeform 2553">
              <a:extLst>
                <a:ext uri="{FF2B5EF4-FFF2-40B4-BE49-F238E27FC236}">
                  <a16:creationId xmlns:a16="http://schemas.microsoft.com/office/drawing/2014/main" id="{C00CF397-8C26-472F-B1E7-320765605167}"/>
                </a:ext>
              </a:extLst>
            </p:cNvPr>
            <p:cNvSpPr>
              <a:spLocks noChangeAspect="1"/>
            </p:cNvSpPr>
            <p:nvPr/>
          </p:nvSpPr>
          <p:spPr bwMode="auto">
            <a:xfrm>
              <a:off x="4214" y="1894"/>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7" name="Freeform 2554">
              <a:extLst>
                <a:ext uri="{FF2B5EF4-FFF2-40B4-BE49-F238E27FC236}">
                  <a16:creationId xmlns:a16="http://schemas.microsoft.com/office/drawing/2014/main" id="{7C7BE2FB-5ED5-45D4-B0BC-3ED4CC397AAF}"/>
                </a:ext>
              </a:extLst>
            </p:cNvPr>
            <p:cNvSpPr>
              <a:spLocks noChangeAspect="1"/>
            </p:cNvSpPr>
            <p:nvPr/>
          </p:nvSpPr>
          <p:spPr bwMode="auto">
            <a:xfrm>
              <a:off x="4217"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8" name="Freeform 2555">
              <a:extLst>
                <a:ext uri="{FF2B5EF4-FFF2-40B4-BE49-F238E27FC236}">
                  <a16:creationId xmlns:a16="http://schemas.microsoft.com/office/drawing/2014/main" id="{A56F4553-A012-4CBB-AC9A-BDF3F8C4D59F}"/>
                </a:ext>
              </a:extLst>
            </p:cNvPr>
            <p:cNvSpPr>
              <a:spLocks noChangeAspect="1"/>
            </p:cNvSpPr>
            <p:nvPr/>
          </p:nvSpPr>
          <p:spPr bwMode="auto">
            <a:xfrm>
              <a:off x="4217" y="22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69" name="Freeform 2556">
              <a:extLst>
                <a:ext uri="{FF2B5EF4-FFF2-40B4-BE49-F238E27FC236}">
                  <a16:creationId xmlns:a16="http://schemas.microsoft.com/office/drawing/2014/main" id="{3DCD856C-A3A0-408D-BB65-D6EA367069FF}"/>
                </a:ext>
              </a:extLst>
            </p:cNvPr>
            <p:cNvSpPr>
              <a:spLocks noChangeAspect="1"/>
            </p:cNvSpPr>
            <p:nvPr/>
          </p:nvSpPr>
          <p:spPr bwMode="auto">
            <a:xfrm>
              <a:off x="4221"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0" name="Freeform 2557">
              <a:extLst>
                <a:ext uri="{FF2B5EF4-FFF2-40B4-BE49-F238E27FC236}">
                  <a16:creationId xmlns:a16="http://schemas.microsoft.com/office/drawing/2014/main" id="{26A7E689-5B4E-4115-9449-EEFF7D5410FC}"/>
                </a:ext>
              </a:extLst>
            </p:cNvPr>
            <p:cNvSpPr>
              <a:spLocks noChangeAspect="1"/>
            </p:cNvSpPr>
            <p:nvPr/>
          </p:nvSpPr>
          <p:spPr bwMode="auto">
            <a:xfrm>
              <a:off x="4224"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1" name="Freeform 2558">
              <a:extLst>
                <a:ext uri="{FF2B5EF4-FFF2-40B4-BE49-F238E27FC236}">
                  <a16:creationId xmlns:a16="http://schemas.microsoft.com/office/drawing/2014/main" id="{EF8A7B28-06EA-4770-ADB4-2F0C5C409C4F}"/>
                </a:ext>
              </a:extLst>
            </p:cNvPr>
            <p:cNvSpPr>
              <a:spLocks noChangeAspect="1"/>
            </p:cNvSpPr>
            <p:nvPr/>
          </p:nvSpPr>
          <p:spPr bwMode="auto">
            <a:xfrm>
              <a:off x="4227" y="19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2" name="Freeform 2559">
              <a:extLst>
                <a:ext uri="{FF2B5EF4-FFF2-40B4-BE49-F238E27FC236}">
                  <a16:creationId xmlns:a16="http://schemas.microsoft.com/office/drawing/2014/main" id="{075F3C22-411F-4A48-A584-F9330789A829}"/>
                </a:ext>
              </a:extLst>
            </p:cNvPr>
            <p:cNvSpPr>
              <a:spLocks noChangeAspect="1"/>
            </p:cNvSpPr>
            <p:nvPr/>
          </p:nvSpPr>
          <p:spPr bwMode="auto">
            <a:xfrm>
              <a:off x="4227"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3" name="Freeform 2560">
              <a:extLst>
                <a:ext uri="{FF2B5EF4-FFF2-40B4-BE49-F238E27FC236}">
                  <a16:creationId xmlns:a16="http://schemas.microsoft.com/office/drawing/2014/main" id="{B3D78DA6-CD8C-440B-8761-41BF85E381DC}"/>
                </a:ext>
              </a:extLst>
            </p:cNvPr>
            <p:cNvSpPr>
              <a:spLocks noChangeAspect="1"/>
            </p:cNvSpPr>
            <p:nvPr/>
          </p:nvSpPr>
          <p:spPr bwMode="auto">
            <a:xfrm>
              <a:off x="4231"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4" name="Freeform 2561">
              <a:extLst>
                <a:ext uri="{FF2B5EF4-FFF2-40B4-BE49-F238E27FC236}">
                  <a16:creationId xmlns:a16="http://schemas.microsoft.com/office/drawing/2014/main" id="{F35B2FC8-32E4-48D0-9795-9105144D2FB3}"/>
                </a:ext>
              </a:extLst>
            </p:cNvPr>
            <p:cNvSpPr>
              <a:spLocks noChangeAspect="1"/>
            </p:cNvSpPr>
            <p:nvPr/>
          </p:nvSpPr>
          <p:spPr bwMode="auto">
            <a:xfrm>
              <a:off x="4234"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5" name="Freeform 2562">
              <a:extLst>
                <a:ext uri="{FF2B5EF4-FFF2-40B4-BE49-F238E27FC236}">
                  <a16:creationId xmlns:a16="http://schemas.microsoft.com/office/drawing/2014/main" id="{EF439A84-09BE-4B4D-B7F1-6B80C549F1E9}"/>
                </a:ext>
              </a:extLst>
            </p:cNvPr>
            <p:cNvSpPr>
              <a:spLocks noChangeAspect="1"/>
            </p:cNvSpPr>
            <p:nvPr/>
          </p:nvSpPr>
          <p:spPr bwMode="auto">
            <a:xfrm>
              <a:off x="4234"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6" name="Freeform 2563">
              <a:extLst>
                <a:ext uri="{FF2B5EF4-FFF2-40B4-BE49-F238E27FC236}">
                  <a16:creationId xmlns:a16="http://schemas.microsoft.com/office/drawing/2014/main" id="{A633A7B8-9E62-4305-B4BC-49EE5E1775C7}"/>
                </a:ext>
              </a:extLst>
            </p:cNvPr>
            <p:cNvSpPr>
              <a:spLocks noChangeAspect="1"/>
            </p:cNvSpPr>
            <p:nvPr/>
          </p:nvSpPr>
          <p:spPr bwMode="auto">
            <a:xfrm>
              <a:off x="4238" y="20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7" name="Freeform 2564">
              <a:extLst>
                <a:ext uri="{FF2B5EF4-FFF2-40B4-BE49-F238E27FC236}">
                  <a16:creationId xmlns:a16="http://schemas.microsoft.com/office/drawing/2014/main" id="{E4BA943F-FB95-4E83-AE74-71FDB94E5864}"/>
                </a:ext>
              </a:extLst>
            </p:cNvPr>
            <p:cNvSpPr>
              <a:spLocks noChangeAspect="1"/>
            </p:cNvSpPr>
            <p:nvPr/>
          </p:nvSpPr>
          <p:spPr bwMode="auto">
            <a:xfrm>
              <a:off x="4241" y="20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8" name="Freeform 2565">
              <a:extLst>
                <a:ext uri="{FF2B5EF4-FFF2-40B4-BE49-F238E27FC236}">
                  <a16:creationId xmlns:a16="http://schemas.microsoft.com/office/drawing/2014/main" id="{F4B23783-82A2-4C2C-B097-87D897C65EDF}"/>
                </a:ext>
              </a:extLst>
            </p:cNvPr>
            <p:cNvSpPr>
              <a:spLocks noChangeAspect="1"/>
            </p:cNvSpPr>
            <p:nvPr/>
          </p:nvSpPr>
          <p:spPr bwMode="auto">
            <a:xfrm>
              <a:off x="4245"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79" name="Freeform 2566">
              <a:extLst>
                <a:ext uri="{FF2B5EF4-FFF2-40B4-BE49-F238E27FC236}">
                  <a16:creationId xmlns:a16="http://schemas.microsoft.com/office/drawing/2014/main" id="{34C02BDF-8CB9-4592-B7A1-5669EBC61736}"/>
                </a:ext>
              </a:extLst>
            </p:cNvPr>
            <p:cNvSpPr>
              <a:spLocks noChangeAspect="1"/>
            </p:cNvSpPr>
            <p:nvPr/>
          </p:nvSpPr>
          <p:spPr bwMode="auto">
            <a:xfrm>
              <a:off x="4245" y="22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0" name="Freeform 2567">
              <a:extLst>
                <a:ext uri="{FF2B5EF4-FFF2-40B4-BE49-F238E27FC236}">
                  <a16:creationId xmlns:a16="http://schemas.microsoft.com/office/drawing/2014/main" id="{058B7BD5-FEC6-4B88-8C6A-BA397D320C43}"/>
                </a:ext>
              </a:extLst>
            </p:cNvPr>
            <p:cNvSpPr>
              <a:spLocks noChangeAspect="1"/>
            </p:cNvSpPr>
            <p:nvPr/>
          </p:nvSpPr>
          <p:spPr bwMode="auto">
            <a:xfrm>
              <a:off x="4248"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1" name="Freeform 2568">
              <a:extLst>
                <a:ext uri="{FF2B5EF4-FFF2-40B4-BE49-F238E27FC236}">
                  <a16:creationId xmlns:a16="http://schemas.microsoft.com/office/drawing/2014/main" id="{C5C069F0-AC8C-4E05-A732-BD3EF60FBE04}"/>
                </a:ext>
              </a:extLst>
            </p:cNvPr>
            <p:cNvSpPr>
              <a:spLocks noChangeAspect="1"/>
            </p:cNvSpPr>
            <p:nvPr/>
          </p:nvSpPr>
          <p:spPr bwMode="auto">
            <a:xfrm>
              <a:off x="4251"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2" name="Freeform 2569">
              <a:extLst>
                <a:ext uri="{FF2B5EF4-FFF2-40B4-BE49-F238E27FC236}">
                  <a16:creationId xmlns:a16="http://schemas.microsoft.com/office/drawing/2014/main" id="{622DE348-CA59-4946-8436-F672BE918AB6}"/>
                </a:ext>
              </a:extLst>
            </p:cNvPr>
            <p:cNvSpPr>
              <a:spLocks noChangeAspect="1"/>
            </p:cNvSpPr>
            <p:nvPr/>
          </p:nvSpPr>
          <p:spPr bwMode="auto">
            <a:xfrm>
              <a:off x="4255" y="218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3" name="Freeform 2570">
              <a:extLst>
                <a:ext uri="{FF2B5EF4-FFF2-40B4-BE49-F238E27FC236}">
                  <a16:creationId xmlns:a16="http://schemas.microsoft.com/office/drawing/2014/main" id="{15651692-C2E7-4004-8C34-B49F5E99C90C}"/>
                </a:ext>
              </a:extLst>
            </p:cNvPr>
            <p:cNvSpPr>
              <a:spLocks noChangeAspect="1"/>
            </p:cNvSpPr>
            <p:nvPr/>
          </p:nvSpPr>
          <p:spPr bwMode="auto">
            <a:xfrm>
              <a:off x="4255" y="22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4" name="Freeform 2571">
              <a:extLst>
                <a:ext uri="{FF2B5EF4-FFF2-40B4-BE49-F238E27FC236}">
                  <a16:creationId xmlns:a16="http://schemas.microsoft.com/office/drawing/2014/main" id="{F49CD1E6-B2FD-4DED-8FB7-5633D901896A}"/>
                </a:ext>
              </a:extLst>
            </p:cNvPr>
            <p:cNvSpPr>
              <a:spLocks noChangeAspect="1"/>
            </p:cNvSpPr>
            <p:nvPr/>
          </p:nvSpPr>
          <p:spPr bwMode="auto">
            <a:xfrm>
              <a:off x="425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5" name="Freeform 2572">
              <a:extLst>
                <a:ext uri="{FF2B5EF4-FFF2-40B4-BE49-F238E27FC236}">
                  <a16:creationId xmlns:a16="http://schemas.microsoft.com/office/drawing/2014/main" id="{67216C5C-C16C-4A30-BC32-A5427D02A5C2}"/>
                </a:ext>
              </a:extLst>
            </p:cNvPr>
            <p:cNvSpPr>
              <a:spLocks noChangeAspect="1"/>
            </p:cNvSpPr>
            <p:nvPr/>
          </p:nvSpPr>
          <p:spPr bwMode="auto">
            <a:xfrm>
              <a:off x="4262" y="20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6" name="Freeform 2573">
              <a:extLst>
                <a:ext uri="{FF2B5EF4-FFF2-40B4-BE49-F238E27FC236}">
                  <a16:creationId xmlns:a16="http://schemas.microsoft.com/office/drawing/2014/main" id="{4C7C6749-5487-4D41-8BB1-584B1D896DC2}"/>
                </a:ext>
              </a:extLst>
            </p:cNvPr>
            <p:cNvSpPr>
              <a:spLocks noChangeAspect="1"/>
            </p:cNvSpPr>
            <p:nvPr/>
          </p:nvSpPr>
          <p:spPr bwMode="auto">
            <a:xfrm>
              <a:off x="4262"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7" name="Freeform 2574">
              <a:extLst>
                <a:ext uri="{FF2B5EF4-FFF2-40B4-BE49-F238E27FC236}">
                  <a16:creationId xmlns:a16="http://schemas.microsoft.com/office/drawing/2014/main" id="{A2B7E0E1-D62F-4135-9C24-D0B5ACB824CF}"/>
                </a:ext>
              </a:extLst>
            </p:cNvPr>
            <p:cNvSpPr>
              <a:spLocks noChangeAspect="1"/>
            </p:cNvSpPr>
            <p:nvPr/>
          </p:nvSpPr>
          <p:spPr bwMode="auto">
            <a:xfrm>
              <a:off x="4265" y="17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8" name="Freeform 2575">
              <a:extLst>
                <a:ext uri="{FF2B5EF4-FFF2-40B4-BE49-F238E27FC236}">
                  <a16:creationId xmlns:a16="http://schemas.microsoft.com/office/drawing/2014/main" id="{C826FEE9-03AC-471C-8372-A56B0FA30F2C}"/>
                </a:ext>
              </a:extLst>
            </p:cNvPr>
            <p:cNvSpPr>
              <a:spLocks noChangeAspect="1"/>
            </p:cNvSpPr>
            <p:nvPr/>
          </p:nvSpPr>
          <p:spPr bwMode="auto">
            <a:xfrm>
              <a:off x="4268" y="21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89" name="Freeform 2576">
              <a:extLst>
                <a:ext uri="{FF2B5EF4-FFF2-40B4-BE49-F238E27FC236}">
                  <a16:creationId xmlns:a16="http://schemas.microsoft.com/office/drawing/2014/main" id="{E050B507-19F1-4D3E-A98D-1F9BDA01CE02}"/>
                </a:ext>
              </a:extLst>
            </p:cNvPr>
            <p:cNvSpPr>
              <a:spLocks noChangeAspect="1"/>
            </p:cNvSpPr>
            <p:nvPr/>
          </p:nvSpPr>
          <p:spPr bwMode="auto">
            <a:xfrm>
              <a:off x="4272" y="18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0" name="Freeform 2577">
              <a:extLst>
                <a:ext uri="{FF2B5EF4-FFF2-40B4-BE49-F238E27FC236}">
                  <a16:creationId xmlns:a16="http://schemas.microsoft.com/office/drawing/2014/main" id="{CDB57BBB-DC09-478F-9AFA-0D1AAF47D57F}"/>
                </a:ext>
              </a:extLst>
            </p:cNvPr>
            <p:cNvSpPr>
              <a:spLocks noChangeAspect="1"/>
            </p:cNvSpPr>
            <p:nvPr/>
          </p:nvSpPr>
          <p:spPr bwMode="auto">
            <a:xfrm>
              <a:off x="4272" y="16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1" name="Freeform 2578">
              <a:extLst>
                <a:ext uri="{FF2B5EF4-FFF2-40B4-BE49-F238E27FC236}">
                  <a16:creationId xmlns:a16="http://schemas.microsoft.com/office/drawing/2014/main" id="{3D3A6FF6-9A7E-4746-A1EA-A79099CB0DAC}"/>
                </a:ext>
              </a:extLst>
            </p:cNvPr>
            <p:cNvSpPr>
              <a:spLocks noChangeAspect="1"/>
            </p:cNvSpPr>
            <p:nvPr/>
          </p:nvSpPr>
          <p:spPr bwMode="auto">
            <a:xfrm>
              <a:off x="427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2" name="Freeform 2579">
              <a:extLst>
                <a:ext uri="{FF2B5EF4-FFF2-40B4-BE49-F238E27FC236}">
                  <a16:creationId xmlns:a16="http://schemas.microsoft.com/office/drawing/2014/main" id="{297C1D98-50EC-4EB3-B655-B145ACACF03E}"/>
                </a:ext>
              </a:extLst>
            </p:cNvPr>
            <p:cNvSpPr>
              <a:spLocks noChangeAspect="1"/>
            </p:cNvSpPr>
            <p:nvPr/>
          </p:nvSpPr>
          <p:spPr bwMode="auto">
            <a:xfrm>
              <a:off x="4279"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3" name="Freeform 2580">
              <a:extLst>
                <a:ext uri="{FF2B5EF4-FFF2-40B4-BE49-F238E27FC236}">
                  <a16:creationId xmlns:a16="http://schemas.microsoft.com/office/drawing/2014/main" id="{CB1A816B-A253-4BD0-8BA6-E3263F10E25E}"/>
                </a:ext>
              </a:extLst>
            </p:cNvPr>
            <p:cNvSpPr>
              <a:spLocks noChangeAspect="1"/>
            </p:cNvSpPr>
            <p:nvPr/>
          </p:nvSpPr>
          <p:spPr bwMode="auto">
            <a:xfrm>
              <a:off x="4282" y="212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4" name="Freeform 2581">
              <a:extLst>
                <a:ext uri="{FF2B5EF4-FFF2-40B4-BE49-F238E27FC236}">
                  <a16:creationId xmlns:a16="http://schemas.microsoft.com/office/drawing/2014/main" id="{7C1FE178-8E58-496E-B81D-DC71F8AB0720}"/>
                </a:ext>
              </a:extLst>
            </p:cNvPr>
            <p:cNvSpPr>
              <a:spLocks noChangeAspect="1"/>
            </p:cNvSpPr>
            <p:nvPr/>
          </p:nvSpPr>
          <p:spPr bwMode="auto">
            <a:xfrm>
              <a:off x="4282"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5" name="Freeform 2582">
              <a:extLst>
                <a:ext uri="{FF2B5EF4-FFF2-40B4-BE49-F238E27FC236}">
                  <a16:creationId xmlns:a16="http://schemas.microsoft.com/office/drawing/2014/main" id="{E2AB8A49-F1C7-4B87-A8D9-0C91DE4B14EF}"/>
                </a:ext>
              </a:extLst>
            </p:cNvPr>
            <p:cNvSpPr>
              <a:spLocks noChangeAspect="1"/>
            </p:cNvSpPr>
            <p:nvPr/>
          </p:nvSpPr>
          <p:spPr bwMode="auto">
            <a:xfrm>
              <a:off x="4286" y="1955"/>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6" name="Freeform 2583">
              <a:extLst>
                <a:ext uri="{FF2B5EF4-FFF2-40B4-BE49-F238E27FC236}">
                  <a16:creationId xmlns:a16="http://schemas.microsoft.com/office/drawing/2014/main" id="{0D851DDE-F864-4D5E-BEBE-C5059783D148}"/>
                </a:ext>
              </a:extLst>
            </p:cNvPr>
            <p:cNvSpPr>
              <a:spLocks noChangeAspect="1"/>
            </p:cNvSpPr>
            <p:nvPr/>
          </p:nvSpPr>
          <p:spPr bwMode="auto">
            <a:xfrm>
              <a:off x="4289"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7" name="Freeform 2584">
              <a:extLst>
                <a:ext uri="{FF2B5EF4-FFF2-40B4-BE49-F238E27FC236}">
                  <a16:creationId xmlns:a16="http://schemas.microsoft.com/office/drawing/2014/main" id="{01F7D3E6-D3EF-41EA-9605-23ACCF59073B}"/>
                </a:ext>
              </a:extLst>
            </p:cNvPr>
            <p:cNvSpPr>
              <a:spLocks noChangeAspect="1"/>
            </p:cNvSpPr>
            <p:nvPr/>
          </p:nvSpPr>
          <p:spPr bwMode="auto">
            <a:xfrm>
              <a:off x="4289" y="201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8" name="Freeform 2585">
              <a:extLst>
                <a:ext uri="{FF2B5EF4-FFF2-40B4-BE49-F238E27FC236}">
                  <a16:creationId xmlns:a16="http://schemas.microsoft.com/office/drawing/2014/main" id="{33F2A800-909E-423C-9E5C-2C6A6231B5D7}"/>
                </a:ext>
              </a:extLst>
            </p:cNvPr>
            <p:cNvSpPr>
              <a:spLocks noChangeAspect="1"/>
            </p:cNvSpPr>
            <p:nvPr/>
          </p:nvSpPr>
          <p:spPr bwMode="auto">
            <a:xfrm>
              <a:off x="4292"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899" name="Freeform 2586">
              <a:extLst>
                <a:ext uri="{FF2B5EF4-FFF2-40B4-BE49-F238E27FC236}">
                  <a16:creationId xmlns:a16="http://schemas.microsoft.com/office/drawing/2014/main" id="{1C40A8BC-9D7F-4007-97B1-6B59D001D4EB}"/>
                </a:ext>
              </a:extLst>
            </p:cNvPr>
            <p:cNvSpPr>
              <a:spLocks noChangeAspect="1"/>
            </p:cNvSpPr>
            <p:nvPr/>
          </p:nvSpPr>
          <p:spPr bwMode="auto">
            <a:xfrm>
              <a:off x="4296"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0" name="Freeform 2587">
              <a:extLst>
                <a:ext uri="{FF2B5EF4-FFF2-40B4-BE49-F238E27FC236}">
                  <a16:creationId xmlns:a16="http://schemas.microsoft.com/office/drawing/2014/main" id="{9F59ACBD-E66D-47CF-9ACA-38165AF77D81}"/>
                </a:ext>
              </a:extLst>
            </p:cNvPr>
            <p:cNvSpPr>
              <a:spLocks noChangeAspect="1"/>
            </p:cNvSpPr>
            <p:nvPr/>
          </p:nvSpPr>
          <p:spPr bwMode="auto">
            <a:xfrm>
              <a:off x="4299"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1" name="Freeform 2588">
              <a:extLst>
                <a:ext uri="{FF2B5EF4-FFF2-40B4-BE49-F238E27FC236}">
                  <a16:creationId xmlns:a16="http://schemas.microsoft.com/office/drawing/2014/main" id="{4AA9586C-8076-427D-B02D-E8CE32901392}"/>
                </a:ext>
              </a:extLst>
            </p:cNvPr>
            <p:cNvSpPr>
              <a:spLocks noChangeAspect="1"/>
            </p:cNvSpPr>
            <p:nvPr/>
          </p:nvSpPr>
          <p:spPr bwMode="auto">
            <a:xfrm>
              <a:off x="4299" y="181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2" name="Freeform 2589">
              <a:extLst>
                <a:ext uri="{FF2B5EF4-FFF2-40B4-BE49-F238E27FC236}">
                  <a16:creationId xmlns:a16="http://schemas.microsoft.com/office/drawing/2014/main" id="{93BDA213-355A-4557-A146-663BCE906D04}"/>
                </a:ext>
              </a:extLst>
            </p:cNvPr>
            <p:cNvSpPr>
              <a:spLocks noChangeAspect="1"/>
            </p:cNvSpPr>
            <p:nvPr/>
          </p:nvSpPr>
          <p:spPr bwMode="auto">
            <a:xfrm>
              <a:off x="430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3" name="Freeform 2590">
              <a:extLst>
                <a:ext uri="{FF2B5EF4-FFF2-40B4-BE49-F238E27FC236}">
                  <a16:creationId xmlns:a16="http://schemas.microsoft.com/office/drawing/2014/main" id="{34211F03-F44E-404E-93E0-D6102B6EFE06}"/>
                </a:ext>
              </a:extLst>
            </p:cNvPr>
            <p:cNvSpPr>
              <a:spLocks noChangeAspect="1"/>
            </p:cNvSpPr>
            <p:nvPr/>
          </p:nvSpPr>
          <p:spPr bwMode="auto">
            <a:xfrm>
              <a:off x="4306"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4" name="Freeform 2591">
              <a:extLst>
                <a:ext uri="{FF2B5EF4-FFF2-40B4-BE49-F238E27FC236}">
                  <a16:creationId xmlns:a16="http://schemas.microsoft.com/office/drawing/2014/main" id="{A712194F-2641-4E2E-8A66-C14B3B2ACABE}"/>
                </a:ext>
              </a:extLst>
            </p:cNvPr>
            <p:cNvSpPr>
              <a:spLocks noChangeAspect="1"/>
            </p:cNvSpPr>
            <p:nvPr/>
          </p:nvSpPr>
          <p:spPr bwMode="auto">
            <a:xfrm>
              <a:off x="4310"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5" name="Freeform 2592">
              <a:extLst>
                <a:ext uri="{FF2B5EF4-FFF2-40B4-BE49-F238E27FC236}">
                  <a16:creationId xmlns:a16="http://schemas.microsoft.com/office/drawing/2014/main" id="{4E289392-3D75-4675-AF91-6C1F65430838}"/>
                </a:ext>
              </a:extLst>
            </p:cNvPr>
            <p:cNvSpPr>
              <a:spLocks noChangeAspect="1"/>
            </p:cNvSpPr>
            <p:nvPr/>
          </p:nvSpPr>
          <p:spPr bwMode="auto">
            <a:xfrm>
              <a:off x="4310"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6" name="Freeform 2593">
              <a:extLst>
                <a:ext uri="{FF2B5EF4-FFF2-40B4-BE49-F238E27FC236}">
                  <a16:creationId xmlns:a16="http://schemas.microsoft.com/office/drawing/2014/main" id="{7082081B-FCFF-481C-8AEC-80FCBBB865A1}"/>
                </a:ext>
              </a:extLst>
            </p:cNvPr>
            <p:cNvSpPr>
              <a:spLocks noChangeAspect="1"/>
            </p:cNvSpPr>
            <p:nvPr/>
          </p:nvSpPr>
          <p:spPr bwMode="auto">
            <a:xfrm>
              <a:off x="4313"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7" name="Freeform 2594">
              <a:extLst>
                <a:ext uri="{FF2B5EF4-FFF2-40B4-BE49-F238E27FC236}">
                  <a16:creationId xmlns:a16="http://schemas.microsoft.com/office/drawing/2014/main" id="{3C2609C0-006B-4317-8062-E12BE8199D05}"/>
                </a:ext>
              </a:extLst>
            </p:cNvPr>
            <p:cNvSpPr>
              <a:spLocks noChangeAspect="1"/>
            </p:cNvSpPr>
            <p:nvPr/>
          </p:nvSpPr>
          <p:spPr bwMode="auto">
            <a:xfrm>
              <a:off x="4316" y="2150"/>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8" name="Freeform 2595">
              <a:extLst>
                <a:ext uri="{FF2B5EF4-FFF2-40B4-BE49-F238E27FC236}">
                  <a16:creationId xmlns:a16="http://schemas.microsoft.com/office/drawing/2014/main" id="{1FF3EA4A-5122-43A6-8E26-20EBC79C943D}"/>
                </a:ext>
              </a:extLst>
            </p:cNvPr>
            <p:cNvSpPr>
              <a:spLocks noChangeAspect="1"/>
            </p:cNvSpPr>
            <p:nvPr/>
          </p:nvSpPr>
          <p:spPr bwMode="auto">
            <a:xfrm>
              <a:off x="4316" y="180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09" name="Freeform 2596">
              <a:extLst>
                <a:ext uri="{FF2B5EF4-FFF2-40B4-BE49-F238E27FC236}">
                  <a16:creationId xmlns:a16="http://schemas.microsoft.com/office/drawing/2014/main" id="{F8286233-9F41-4F5F-8D88-BF8EED214AD1}"/>
                </a:ext>
              </a:extLst>
            </p:cNvPr>
            <p:cNvSpPr>
              <a:spLocks noChangeAspect="1"/>
            </p:cNvSpPr>
            <p:nvPr/>
          </p:nvSpPr>
          <p:spPr bwMode="auto">
            <a:xfrm>
              <a:off x="4320"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0" name="Freeform 2597">
              <a:extLst>
                <a:ext uri="{FF2B5EF4-FFF2-40B4-BE49-F238E27FC236}">
                  <a16:creationId xmlns:a16="http://schemas.microsoft.com/office/drawing/2014/main" id="{19BF6EAB-91E5-489E-A3AE-AEFD5F6F5096}"/>
                </a:ext>
              </a:extLst>
            </p:cNvPr>
            <p:cNvSpPr>
              <a:spLocks noChangeAspect="1"/>
            </p:cNvSpPr>
            <p:nvPr/>
          </p:nvSpPr>
          <p:spPr bwMode="auto">
            <a:xfrm>
              <a:off x="4323" y="18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1" name="Freeform 2598">
              <a:extLst>
                <a:ext uri="{FF2B5EF4-FFF2-40B4-BE49-F238E27FC236}">
                  <a16:creationId xmlns:a16="http://schemas.microsoft.com/office/drawing/2014/main" id="{F73E0580-B6B6-45F6-9EC4-6DB084AA4619}"/>
                </a:ext>
              </a:extLst>
            </p:cNvPr>
            <p:cNvSpPr>
              <a:spLocks noChangeAspect="1"/>
            </p:cNvSpPr>
            <p:nvPr/>
          </p:nvSpPr>
          <p:spPr bwMode="auto">
            <a:xfrm>
              <a:off x="4327"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2" name="Freeform 2599">
              <a:extLst>
                <a:ext uri="{FF2B5EF4-FFF2-40B4-BE49-F238E27FC236}">
                  <a16:creationId xmlns:a16="http://schemas.microsoft.com/office/drawing/2014/main" id="{DC3CD817-6695-450B-AC85-D3A497809151}"/>
                </a:ext>
              </a:extLst>
            </p:cNvPr>
            <p:cNvSpPr>
              <a:spLocks noChangeAspect="1"/>
            </p:cNvSpPr>
            <p:nvPr/>
          </p:nvSpPr>
          <p:spPr bwMode="auto">
            <a:xfrm>
              <a:off x="4327" y="19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3" name="Freeform 2600">
              <a:extLst>
                <a:ext uri="{FF2B5EF4-FFF2-40B4-BE49-F238E27FC236}">
                  <a16:creationId xmlns:a16="http://schemas.microsoft.com/office/drawing/2014/main" id="{B4A69497-ABFE-4862-9A42-C6C12A2835C3}"/>
                </a:ext>
              </a:extLst>
            </p:cNvPr>
            <p:cNvSpPr>
              <a:spLocks noChangeAspect="1"/>
            </p:cNvSpPr>
            <p:nvPr/>
          </p:nvSpPr>
          <p:spPr bwMode="auto">
            <a:xfrm>
              <a:off x="4330" y="193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4" name="Freeform 2601">
              <a:extLst>
                <a:ext uri="{FF2B5EF4-FFF2-40B4-BE49-F238E27FC236}">
                  <a16:creationId xmlns:a16="http://schemas.microsoft.com/office/drawing/2014/main" id="{5D87562D-D423-4153-BAFA-E3B0880A5E21}"/>
                </a:ext>
              </a:extLst>
            </p:cNvPr>
            <p:cNvSpPr>
              <a:spLocks noChangeAspect="1"/>
            </p:cNvSpPr>
            <p:nvPr/>
          </p:nvSpPr>
          <p:spPr bwMode="auto">
            <a:xfrm>
              <a:off x="4334" y="2061"/>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5" name="Freeform 2602">
              <a:extLst>
                <a:ext uri="{FF2B5EF4-FFF2-40B4-BE49-F238E27FC236}">
                  <a16:creationId xmlns:a16="http://schemas.microsoft.com/office/drawing/2014/main" id="{A3D13727-5694-4ABA-814B-7CDA3F610B47}"/>
                </a:ext>
              </a:extLst>
            </p:cNvPr>
            <p:cNvSpPr>
              <a:spLocks noChangeAspect="1"/>
            </p:cNvSpPr>
            <p:nvPr/>
          </p:nvSpPr>
          <p:spPr bwMode="auto">
            <a:xfrm>
              <a:off x="4337"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6" name="Freeform 2603">
              <a:extLst>
                <a:ext uri="{FF2B5EF4-FFF2-40B4-BE49-F238E27FC236}">
                  <a16:creationId xmlns:a16="http://schemas.microsoft.com/office/drawing/2014/main" id="{7493B602-1CC4-4E7B-9741-E460A571138F}"/>
                </a:ext>
              </a:extLst>
            </p:cNvPr>
            <p:cNvSpPr>
              <a:spLocks noChangeAspect="1"/>
            </p:cNvSpPr>
            <p:nvPr/>
          </p:nvSpPr>
          <p:spPr bwMode="auto">
            <a:xfrm>
              <a:off x="4337"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7" name="Freeform 2604">
              <a:extLst>
                <a:ext uri="{FF2B5EF4-FFF2-40B4-BE49-F238E27FC236}">
                  <a16:creationId xmlns:a16="http://schemas.microsoft.com/office/drawing/2014/main" id="{C96D83E0-609B-430E-BDED-F9E83FE6539B}"/>
                </a:ext>
              </a:extLst>
            </p:cNvPr>
            <p:cNvSpPr>
              <a:spLocks noChangeAspect="1"/>
            </p:cNvSpPr>
            <p:nvPr/>
          </p:nvSpPr>
          <p:spPr bwMode="auto">
            <a:xfrm>
              <a:off x="4340" y="2055"/>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8" name="Freeform 2605">
              <a:extLst>
                <a:ext uri="{FF2B5EF4-FFF2-40B4-BE49-F238E27FC236}">
                  <a16:creationId xmlns:a16="http://schemas.microsoft.com/office/drawing/2014/main" id="{A3E3782E-B87E-4B6F-B450-C600CF3D9EBA}"/>
                </a:ext>
              </a:extLst>
            </p:cNvPr>
            <p:cNvSpPr>
              <a:spLocks noChangeAspect="1"/>
            </p:cNvSpPr>
            <p:nvPr/>
          </p:nvSpPr>
          <p:spPr bwMode="auto">
            <a:xfrm>
              <a:off x="4344" y="215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19" name="Freeform 2606">
              <a:extLst>
                <a:ext uri="{FF2B5EF4-FFF2-40B4-BE49-F238E27FC236}">
                  <a16:creationId xmlns:a16="http://schemas.microsoft.com/office/drawing/2014/main" id="{3BFBA29A-3616-4D21-892C-D1A5A8D874A9}"/>
                </a:ext>
              </a:extLst>
            </p:cNvPr>
            <p:cNvSpPr>
              <a:spLocks noChangeAspect="1"/>
            </p:cNvSpPr>
            <p:nvPr/>
          </p:nvSpPr>
          <p:spPr bwMode="auto">
            <a:xfrm>
              <a:off x="4344" y="216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0" name="Freeform 2607">
              <a:extLst>
                <a:ext uri="{FF2B5EF4-FFF2-40B4-BE49-F238E27FC236}">
                  <a16:creationId xmlns:a16="http://schemas.microsoft.com/office/drawing/2014/main" id="{C7A3F6CB-D1EF-4103-A2AA-2843C18F6910}"/>
                </a:ext>
              </a:extLst>
            </p:cNvPr>
            <p:cNvSpPr>
              <a:spLocks noChangeAspect="1"/>
            </p:cNvSpPr>
            <p:nvPr/>
          </p:nvSpPr>
          <p:spPr bwMode="auto">
            <a:xfrm>
              <a:off x="4347" y="160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1" name="Freeform 2608">
              <a:extLst>
                <a:ext uri="{FF2B5EF4-FFF2-40B4-BE49-F238E27FC236}">
                  <a16:creationId xmlns:a16="http://schemas.microsoft.com/office/drawing/2014/main" id="{D66EB883-FD9C-4FC8-BD6B-47EB328BAB0B}"/>
                </a:ext>
              </a:extLst>
            </p:cNvPr>
            <p:cNvSpPr>
              <a:spLocks noChangeAspect="1"/>
            </p:cNvSpPr>
            <p:nvPr/>
          </p:nvSpPr>
          <p:spPr bwMode="auto">
            <a:xfrm>
              <a:off x="4351" y="203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2" name="Freeform 2609">
              <a:extLst>
                <a:ext uri="{FF2B5EF4-FFF2-40B4-BE49-F238E27FC236}">
                  <a16:creationId xmlns:a16="http://schemas.microsoft.com/office/drawing/2014/main" id="{54F90228-D889-43F2-B707-4EFE1F621F01}"/>
                </a:ext>
              </a:extLst>
            </p:cNvPr>
            <p:cNvSpPr>
              <a:spLocks noChangeAspect="1"/>
            </p:cNvSpPr>
            <p:nvPr/>
          </p:nvSpPr>
          <p:spPr bwMode="auto">
            <a:xfrm>
              <a:off x="4354"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3" name="Freeform 2610">
              <a:extLst>
                <a:ext uri="{FF2B5EF4-FFF2-40B4-BE49-F238E27FC236}">
                  <a16:creationId xmlns:a16="http://schemas.microsoft.com/office/drawing/2014/main" id="{9221DB69-B048-4835-A8BE-AA92E7C3EF18}"/>
                </a:ext>
              </a:extLst>
            </p:cNvPr>
            <p:cNvSpPr>
              <a:spLocks noChangeAspect="1"/>
            </p:cNvSpPr>
            <p:nvPr/>
          </p:nvSpPr>
          <p:spPr bwMode="auto">
            <a:xfrm>
              <a:off x="4354"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4" name="Freeform 2611">
              <a:extLst>
                <a:ext uri="{FF2B5EF4-FFF2-40B4-BE49-F238E27FC236}">
                  <a16:creationId xmlns:a16="http://schemas.microsoft.com/office/drawing/2014/main" id="{23D25140-691C-4EE6-B36D-1D4778DEA2E0}"/>
                </a:ext>
              </a:extLst>
            </p:cNvPr>
            <p:cNvSpPr>
              <a:spLocks noChangeAspect="1"/>
            </p:cNvSpPr>
            <p:nvPr/>
          </p:nvSpPr>
          <p:spPr bwMode="auto">
            <a:xfrm>
              <a:off x="4358" y="1916"/>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5" name="Freeform 2612">
              <a:extLst>
                <a:ext uri="{FF2B5EF4-FFF2-40B4-BE49-F238E27FC236}">
                  <a16:creationId xmlns:a16="http://schemas.microsoft.com/office/drawing/2014/main" id="{61F3D13A-BEC5-4EE2-A60D-59F3926DB20E}"/>
                </a:ext>
              </a:extLst>
            </p:cNvPr>
            <p:cNvSpPr>
              <a:spLocks noChangeAspect="1"/>
            </p:cNvSpPr>
            <p:nvPr/>
          </p:nvSpPr>
          <p:spPr bwMode="auto">
            <a:xfrm>
              <a:off x="4361" y="21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6" name="Freeform 2613">
              <a:extLst>
                <a:ext uri="{FF2B5EF4-FFF2-40B4-BE49-F238E27FC236}">
                  <a16:creationId xmlns:a16="http://schemas.microsoft.com/office/drawing/2014/main" id="{1180B594-73EC-4547-B565-9839A63908C2}"/>
                </a:ext>
              </a:extLst>
            </p:cNvPr>
            <p:cNvSpPr>
              <a:spLocks noChangeAspect="1"/>
            </p:cNvSpPr>
            <p:nvPr/>
          </p:nvSpPr>
          <p:spPr bwMode="auto">
            <a:xfrm>
              <a:off x="4364"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7" name="Freeform 2614">
              <a:extLst>
                <a:ext uri="{FF2B5EF4-FFF2-40B4-BE49-F238E27FC236}">
                  <a16:creationId xmlns:a16="http://schemas.microsoft.com/office/drawing/2014/main" id="{4E974EDF-8299-4EBE-A4FA-613A3520F99C}"/>
                </a:ext>
              </a:extLst>
            </p:cNvPr>
            <p:cNvSpPr>
              <a:spLocks noChangeAspect="1"/>
            </p:cNvSpPr>
            <p:nvPr/>
          </p:nvSpPr>
          <p:spPr bwMode="auto">
            <a:xfrm>
              <a:off x="4364"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8" name="Freeform 2615">
              <a:extLst>
                <a:ext uri="{FF2B5EF4-FFF2-40B4-BE49-F238E27FC236}">
                  <a16:creationId xmlns:a16="http://schemas.microsoft.com/office/drawing/2014/main" id="{D0AA029D-0A88-4307-A916-7173B97D9733}"/>
                </a:ext>
              </a:extLst>
            </p:cNvPr>
            <p:cNvSpPr>
              <a:spLocks noChangeAspect="1"/>
            </p:cNvSpPr>
            <p:nvPr/>
          </p:nvSpPr>
          <p:spPr bwMode="auto">
            <a:xfrm>
              <a:off x="4368" y="19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29" name="Freeform 2616">
              <a:extLst>
                <a:ext uri="{FF2B5EF4-FFF2-40B4-BE49-F238E27FC236}">
                  <a16:creationId xmlns:a16="http://schemas.microsoft.com/office/drawing/2014/main" id="{7D9D3AE3-2406-4338-B802-DAECE136EE33}"/>
                </a:ext>
              </a:extLst>
            </p:cNvPr>
            <p:cNvSpPr>
              <a:spLocks noChangeAspect="1"/>
            </p:cNvSpPr>
            <p:nvPr/>
          </p:nvSpPr>
          <p:spPr bwMode="auto">
            <a:xfrm>
              <a:off x="4371"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0" name="Freeform 2617">
              <a:extLst>
                <a:ext uri="{FF2B5EF4-FFF2-40B4-BE49-F238E27FC236}">
                  <a16:creationId xmlns:a16="http://schemas.microsoft.com/office/drawing/2014/main" id="{AFCB8125-2CDC-4943-BBFC-9118F76916F9}"/>
                </a:ext>
              </a:extLst>
            </p:cNvPr>
            <p:cNvSpPr>
              <a:spLocks noChangeAspect="1"/>
            </p:cNvSpPr>
            <p:nvPr/>
          </p:nvSpPr>
          <p:spPr bwMode="auto">
            <a:xfrm>
              <a:off x="4371" y="213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1" name="Freeform 2618">
              <a:extLst>
                <a:ext uri="{FF2B5EF4-FFF2-40B4-BE49-F238E27FC236}">
                  <a16:creationId xmlns:a16="http://schemas.microsoft.com/office/drawing/2014/main" id="{F6405555-6DAE-4A34-B64C-B972D4F09D3B}"/>
                </a:ext>
              </a:extLst>
            </p:cNvPr>
            <p:cNvSpPr>
              <a:spLocks noChangeAspect="1"/>
            </p:cNvSpPr>
            <p:nvPr/>
          </p:nvSpPr>
          <p:spPr bwMode="auto">
            <a:xfrm>
              <a:off x="4375" y="2033"/>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2" name="Freeform 2619">
              <a:extLst>
                <a:ext uri="{FF2B5EF4-FFF2-40B4-BE49-F238E27FC236}">
                  <a16:creationId xmlns:a16="http://schemas.microsoft.com/office/drawing/2014/main" id="{C3064149-5DD7-4E4B-9BEA-18E63E26F67B}"/>
                </a:ext>
              </a:extLst>
            </p:cNvPr>
            <p:cNvSpPr>
              <a:spLocks noChangeAspect="1"/>
            </p:cNvSpPr>
            <p:nvPr/>
          </p:nvSpPr>
          <p:spPr bwMode="auto">
            <a:xfrm>
              <a:off x="4378" y="221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3" name="Freeform 2620">
              <a:extLst>
                <a:ext uri="{FF2B5EF4-FFF2-40B4-BE49-F238E27FC236}">
                  <a16:creationId xmlns:a16="http://schemas.microsoft.com/office/drawing/2014/main" id="{B8CD6D7C-77D4-403A-A9D1-798AADAD8C98}"/>
                </a:ext>
              </a:extLst>
            </p:cNvPr>
            <p:cNvSpPr>
              <a:spLocks noChangeAspect="1"/>
            </p:cNvSpPr>
            <p:nvPr/>
          </p:nvSpPr>
          <p:spPr bwMode="auto">
            <a:xfrm>
              <a:off x="4382"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4" name="Freeform 2621">
              <a:extLst>
                <a:ext uri="{FF2B5EF4-FFF2-40B4-BE49-F238E27FC236}">
                  <a16:creationId xmlns:a16="http://schemas.microsoft.com/office/drawing/2014/main" id="{A2AD0749-DFF4-4B62-8633-8798D509B3D3}"/>
                </a:ext>
              </a:extLst>
            </p:cNvPr>
            <p:cNvSpPr>
              <a:spLocks noChangeAspect="1"/>
            </p:cNvSpPr>
            <p:nvPr/>
          </p:nvSpPr>
          <p:spPr bwMode="auto">
            <a:xfrm>
              <a:off x="4382" y="19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5" name="Freeform 2622">
              <a:extLst>
                <a:ext uri="{FF2B5EF4-FFF2-40B4-BE49-F238E27FC236}">
                  <a16:creationId xmlns:a16="http://schemas.microsoft.com/office/drawing/2014/main" id="{9795DC72-547A-4796-9530-043AAFDD977B}"/>
                </a:ext>
              </a:extLst>
            </p:cNvPr>
            <p:cNvSpPr>
              <a:spLocks noChangeAspect="1"/>
            </p:cNvSpPr>
            <p:nvPr/>
          </p:nvSpPr>
          <p:spPr bwMode="auto">
            <a:xfrm>
              <a:off x="4385" y="17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6" name="Freeform 2623">
              <a:extLst>
                <a:ext uri="{FF2B5EF4-FFF2-40B4-BE49-F238E27FC236}">
                  <a16:creationId xmlns:a16="http://schemas.microsoft.com/office/drawing/2014/main" id="{88342550-40CE-4E49-8F0F-7533DA4360A6}"/>
                </a:ext>
              </a:extLst>
            </p:cNvPr>
            <p:cNvSpPr>
              <a:spLocks noChangeAspect="1"/>
            </p:cNvSpPr>
            <p:nvPr/>
          </p:nvSpPr>
          <p:spPr bwMode="auto">
            <a:xfrm>
              <a:off x="4388"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7" name="Freeform 2624">
              <a:extLst>
                <a:ext uri="{FF2B5EF4-FFF2-40B4-BE49-F238E27FC236}">
                  <a16:creationId xmlns:a16="http://schemas.microsoft.com/office/drawing/2014/main" id="{683EDB15-E205-4BC1-B403-4CBE86836679}"/>
                </a:ext>
              </a:extLst>
            </p:cNvPr>
            <p:cNvSpPr>
              <a:spLocks noChangeAspect="1"/>
            </p:cNvSpPr>
            <p:nvPr/>
          </p:nvSpPr>
          <p:spPr bwMode="auto">
            <a:xfrm>
              <a:off x="4392"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8" name="Freeform 2625">
              <a:extLst>
                <a:ext uri="{FF2B5EF4-FFF2-40B4-BE49-F238E27FC236}">
                  <a16:creationId xmlns:a16="http://schemas.microsoft.com/office/drawing/2014/main" id="{96298C5D-0F80-4BA3-91C5-6E5AA77F2691}"/>
                </a:ext>
              </a:extLst>
            </p:cNvPr>
            <p:cNvSpPr>
              <a:spLocks noChangeAspect="1"/>
            </p:cNvSpPr>
            <p:nvPr/>
          </p:nvSpPr>
          <p:spPr bwMode="auto">
            <a:xfrm>
              <a:off x="4392" y="181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39" name="Freeform 2626">
              <a:extLst>
                <a:ext uri="{FF2B5EF4-FFF2-40B4-BE49-F238E27FC236}">
                  <a16:creationId xmlns:a16="http://schemas.microsoft.com/office/drawing/2014/main" id="{955605FF-60D7-435B-BC98-6BA6A1AB7BC3}"/>
                </a:ext>
              </a:extLst>
            </p:cNvPr>
            <p:cNvSpPr>
              <a:spLocks noChangeAspect="1"/>
            </p:cNvSpPr>
            <p:nvPr/>
          </p:nvSpPr>
          <p:spPr bwMode="auto">
            <a:xfrm>
              <a:off x="4395" y="19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0" name="Freeform 2627">
              <a:extLst>
                <a:ext uri="{FF2B5EF4-FFF2-40B4-BE49-F238E27FC236}">
                  <a16:creationId xmlns:a16="http://schemas.microsoft.com/office/drawing/2014/main" id="{6BF4EFAF-99B2-4312-BAA7-988DB4C92D86}"/>
                </a:ext>
              </a:extLst>
            </p:cNvPr>
            <p:cNvSpPr>
              <a:spLocks noChangeAspect="1"/>
            </p:cNvSpPr>
            <p:nvPr/>
          </p:nvSpPr>
          <p:spPr bwMode="auto">
            <a:xfrm>
              <a:off x="4399" y="2222"/>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1" name="Freeform 2628">
              <a:extLst>
                <a:ext uri="{FF2B5EF4-FFF2-40B4-BE49-F238E27FC236}">
                  <a16:creationId xmlns:a16="http://schemas.microsoft.com/office/drawing/2014/main" id="{14EBBDB7-E6D2-4D34-B8BD-68ED301F8706}"/>
                </a:ext>
              </a:extLst>
            </p:cNvPr>
            <p:cNvSpPr>
              <a:spLocks noChangeAspect="1"/>
            </p:cNvSpPr>
            <p:nvPr/>
          </p:nvSpPr>
          <p:spPr bwMode="auto">
            <a:xfrm>
              <a:off x="439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2" name="Freeform 2629">
              <a:extLst>
                <a:ext uri="{FF2B5EF4-FFF2-40B4-BE49-F238E27FC236}">
                  <a16:creationId xmlns:a16="http://schemas.microsoft.com/office/drawing/2014/main" id="{564899C6-9F3D-4F67-89AA-0333ABE681B7}"/>
                </a:ext>
              </a:extLst>
            </p:cNvPr>
            <p:cNvSpPr>
              <a:spLocks noChangeAspect="1"/>
            </p:cNvSpPr>
            <p:nvPr/>
          </p:nvSpPr>
          <p:spPr bwMode="auto">
            <a:xfrm>
              <a:off x="4402" y="189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3" name="Freeform 2630">
              <a:extLst>
                <a:ext uri="{FF2B5EF4-FFF2-40B4-BE49-F238E27FC236}">
                  <a16:creationId xmlns:a16="http://schemas.microsoft.com/office/drawing/2014/main" id="{74DFB267-5BFF-4950-88CC-7056CCC5BDFE}"/>
                </a:ext>
              </a:extLst>
            </p:cNvPr>
            <p:cNvSpPr>
              <a:spLocks noChangeAspect="1"/>
            </p:cNvSpPr>
            <p:nvPr/>
          </p:nvSpPr>
          <p:spPr bwMode="auto">
            <a:xfrm>
              <a:off x="4405" y="22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4" name="Freeform 2631">
              <a:extLst>
                <a:ext uri="{FF2B5EF4-FFF2-40B4-BE49-F238E27FC236}">
                  <a16:creationId xmlns:a16="http://schemas.microsoft.com/office/drawing/2014/main" id="{C6935669-0F2A-455C-8724-FA6ADCD7BA8B}"/>
                </a:ext>
              </a:extLst>
            </p:cNvPr>
            <p:cNvSpPr>
              <a:spLocks noChangeAspect="1"/>
            </p:cNvSpPr>
            <p:nvPr/>
          </p:nvSpPr>
          <p:spPr bwMode="auto">
            <a:xfrm>
              <a:off x="4409" y="20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5" name="Freeform 2632">
              <a:extLst>
                <a:ext uri="{FF2B5EF4-FFF2-40B4-BE49-F238E27FC236}">
                  <a16:creationId xmlns:a16="http://schemas.microsoft.com/office/drawing/2014/main" id="{CFFAC933-9B7C-47ED-8410-630FA454B293}"/>
                </a:ext>
              </a:extLst>
            </p:cNvPr>
            <p:cNvSpPr>
              <a:spLocks noChangeAspect="1"/>
            </p:cNvSpPr>
            <p:nvPr/>
          </p:nvSpPr>
          <p:spPr bwMode="auto">
            <a:xfrm>
              <a:off x="440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6" name="Freeform 2633">
              <a:extLst>
                <a:ext uri="{FF2B5EF4-FFF2-40B4-BE49-F238E27FC236}">
                  <a16:creationId xmlns:a16="http://schemas.microsoft.com/office/drawing/2014/main" id="{8270C4D1-6984-4C37-AB02-4AF563DFBD6E}"/>
                </a:ext>
              </a:extLst>
            </p:cNvPr>
            <p:cNvSpPr>
              <a:spLocks noChangeAspect="1"/>
            </p:cNvSpPr>
            <p:nvPr/>
          </p:nvSpPr>
          <p:spPr bwMode="auto">
            <a:xfrm>
              <a:off x="4412" y="20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7" name="Freeform 2634">
              <a:extLst>
                <a:ext uri="{FF2B5EF4-FFF2-40B4-BE49-F238E27FC236}">
                  <a16:creationId xmlns:a16="http://schemas.microsoft.com/office/drawing/2014/main" id="{7945DFC6-DF3A-48EC-BAB0-7F42D451509D}"/>
                </a:ext>
              </a:extLst>
            </p:cNvPr>
            <p:cNvSpPr>
              <a:spLocks noChangeAspect="1"/>
            </p:cNvSpPr>
            <p:nvPr/>
          </p:nvSpPr>
          <p:spPr bwMode="auto">
            <a:xfrm>
              <a:off x="4416"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8" name="Freeform 2635">
              <a:extLst>
                <a:ext uri="{FF2B5EF4-FFF2-40B4-BE49-F238E27FC236}">
                  <a16:creationId xmlns:a16="http://schemas.microsoft.com/office/drawing/2014/main" id="{0C9B43B1-BB3A-4DB8-AA68-E1D5B19B4D64}"/>
                </a:ext>
              </a:extLst>
            </p:cNvPr>
            <p:cNvSpPr>
              <a:spLocks noChangeAspect="1"/>
            </p:cNvSpPr>
            <p:nvPr/>
          </p:nvSpPr>
          <p:spPr bwMode="auto">
            <a:xfrm>
              <a:off x="4419"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49" name="Freeform 2636">
              <a:extLst>
                <a:ext uri="{FF2B5EF4-FFF2-40B4-BE49-F238E27FC236}">
                  <a16:creationId xmlns:a16="http://schemas.microsoft.com/office/drawing/2014/main" id="{17096FFA-CAF3-4F8B-B32E-E0EF85DF2601}"/>
                </a:ext>
              </a:extLst>
            </p:cNvPr>
            <p:cNvSpPr>
              <a:spLocks noChangeAspect="1"/>
            </p:cNvSpPr>
            <p:nvPr/>
          </p:nvSpPr>
          <p:spPr bwMode="auto">
            <a:xfrm>
              <a:off x="4419"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0" name="Freeform 2637">
              <a:extLst>
                <a:ext uri="{FF2B5EF4-FFF2-40B4-BE49-F238E27FC236}">
                  <a16:creationId xmlns:a16="http://schemas.microsoft.com/office/drawing/2014/main" id="{22777365-B108-4791-B927-6A85DDD9DAAC}"/>
                </a:ext>
              </a:extLst>
            </p:cNvPr>
            <p:cNvSpPr>
              <a:spLocks noChangeAspect="1"/>
            </p:cNvSpPr>
            <p:nvPr/>
          </p:nvSpPr>
          <p:spPr bwMode="auto">
            <a:xfrm>
              <a:off x="4423"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1" name="Freeform 2638">
              <a:extLst>
                <a:ext uri="{FF2B5EF4-FFF2-40B4-BE49-F238E27FC236}">
                  <a16:creationId xmlns:a16="http://schemas.microsoft.com/office/drawing/2014/main" id="{E49B9D8F-B201-4BDF-A1EF-268F641424D4}"/>
                </a:ext>
              </a:extLst>
            </p:cNvPr>
            <p:cNvSpPr>
              <a:spLocks noChangeAspect="1"/>
            </p:cNvSpPr>
            <p:nvPr/>
          </p:nvSpPr>
          <p:spPr bwMode="auto">
            <a:xfrm>
              <a:off x="4426" y="18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2" name="Freeform 2639">
              <a:extLst>
                <a:ext uri="{FF2B5EF4-FFF2-40B4-BE49-F238E27FC236}">
                  <a16:creationId xmlns:a16="http://schemas.microsoft.com/office/drawing/2014/main" id="{05C15BE1-9795-440C-8941-970A65D663D0}"/>
                </a:ext>
              </a:extLst>
            </p:cNvPr>
            <p:cNvSpPr>
              <a:spLocks noChangeAspect="1"/>
            </p:cNvSpPr>
            <p:nvPr/>
          </p:nvSpPr>
          <p:spPr bwMode="auto">
            <a:xfrm>
              <a:off x="442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3" name="Freeform 2640">
              <a:extLst>
                <a:ext uri="{FF2B5EF4-FFF2-40B4-BE49-F238E27FC236}">
                  <a16:creationId xmlns:a16="http://schemas.microsoft.com/office/drawing/2014/main" id="{66ED7DFF-5506-49A8-84F4-BBC5F6A0B374}"/>
                </a:ext>
              </a:extLst>
            </p:cNvPr>
            <p:cNvSpPr>
              <a:spLocks noChangeAspect="1"/>
            </p:cNvSpPr>
            <p:nvPr/>
          </p:nvSpPr>
          <p:spPr bwMode="auto">
            <a:xfrm>
              <a:off x="4429"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4" name="Freeform 2641">
              <a:extLst>
                <a:ext uri="{FF2B5EF4-FFF2-40B4-BE49-F238E27FC236}">
                  <a16:creationId xmlns:a16="http://schemas.microsoft.com/office/drawing/2014/main" id="{AE8FF976-2268-4EF6-BC46-5325AB56C9E8}"/>
                </a:ext>
              </a:extLst>
            </p:cNvPr>
            <p:cNvSpPr>
              <a:spLocks noChangeAspect="1"/>
            </p:cNvSpPr>
            <p:nvPr/>
          </p:nvSpPr>
          <p:spPr bwMode="auto">
            <a:xfrm>
              <a:off x="4433" y="164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5" name="Freeform 2642">
              <a:extLst>
                <a:ext uri="{FF2B5EF4-FFF2-40B4-BE49-F238E27FC236}">
                  <a16:creationId xmlns:a16="http://schemas.microsoft.com/office/drawing/2014/main" id="{13FED401-9DC3-4BB0-B029-90DFB78065AA}"/>
                </a:ext>
              </a:extLst>
            </p:cNvPr>
            <p:cNvSpPr>
              <a:spLocks noChangeAspect="1"/>
            </p:cNvSpPr>
            <p:nvPr/>
          </p:nvSpPr>
          <p:spPr bwMode="auto">
            <a:xfrm>
              <a:off x="4436" y="1972"/>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6" name="Freeform 2643">
              <a:extLst>
                <a:ext uri="{FF2B5EF4-FFF2-40B4-BE49-F238E27FC236}">
                  <a16:creationId xmlns:a16="http://schemas.microsoft.com/office/drawing/2014/main" id="{F9E42128-C8DC-4CDC-A112-525BF7D2B40F}"/>
                </a:ext>
              </a:extLst>
            </p:cNvPr>
            <p:cNvSpPr>
              <a:spLocks noChangeAspect="1"/>
            </p:cNvSpPr>
            <p:nvPr/>
          </p:nvSpPr>
          <p:spPr bwMode="auto">
            <a:xfrm>
              <a:off x="4436" y="1989"/>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7" name="Freeform 2644">
              <a:extLst>
                <a:ext uri="{FF2B5EF4-FFF2-40B4-BE49-F238E27FC236}">
                  <a16:creationId xmlns:a16="http://schemas.microsoft.com/office/drawing/2014/main" id="{3107D54D-943F-4AB6-A06D-1B7562E76313}"/>
                </a:ext>
              </a:extLst>
            </p:cNvPr>
            <p:cNvSpPr>
              <a:spLocks noChangeAspect="1"/>
            </p:cNvSpPr>
            <p:nvPr/>
          </p:nvSpPr>
          <p:spPr bwMode="auto">
            <a:xfrm>
              <a:off x="4440" y="226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8" name="Freeform 2645">
              <a:extLst>
                <a:ext uri="{FF2B5EF4-FFF2-40B4-BE49-F238E27FC236}">
                  <a16:creationId xmlns:a16="http://schemas.microsoft.com/office/drawing/2014/main" id="{4B63C5F5-E7B1-4462-87CA-3E2B2986BACD}"/>
                </a:ext>
              </a:extLst>
            </p:cNvPr>
            <p:cNvSpPr>
              <a:spLocks noChangeAspect="1"/>
            </p:cNvSpPr>
            <p:nvPr/>
          </p:nvSpPr>
          <p:spPr bwMode="auto">
            <a:xfrm>
              <a:off x="4443"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59" name="Freeform 2646">
              <a:extLst>
                <a:ext uri="{FF2B5EF4-FFF2-40B4-BE49-F238E27FC236}">
                  <a16:creationId xmlns:a16="http://schemas.microsoft.com/office/drawing/2014/main" id="{7EBE4CB5-B84C-4E73-B608-7853D1D3FE2E}"/>
                </a:ext>
              </a:extLst>
            </p:cNvPr>
            <p:cNvSpPr>
              <a:spLocks noChangeAspect="1"/>
            </p:cNvSpPr>
            <p:nvPr/>
          </p:nvSpPr>
          <p:spPr bwMode="auto">
            <a:xfrm>
              <a:off x="4447" y="2150"/>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0" name="Freeform 2647">
              <a:extLst>
                <a:ext uri="{FF2B5EF4-FFF2-40B4-BE49-F238E27FC236}">
                  <a16:creationId xmlns:a16="http://schemas.microsoft.com/office/drawing/2014/main" id="{1BDCED12-5BC7-48C8-9ED2-E466995FA539}"/>
                </a:ext>
              </a:extLst>
            </p:cNvPr>
            <p:cNvSpPr>
              <a:spLocks noChangeAspect="1"/>
            </p:cNvSpPr>
            <p:nvPr/>
          </p:nvSpPr>
          <p:spPr bwMode="auto">
            <a:xfrm>
              <a:off x="4447" y="20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1" name="Freeform 2648">
              <a:extLst>
                <a:ext uri="{FF2B5EF4-FFF2-40B4-BE49-F238E27FC236}">
                  <a16:creationId xmlns:a16="http://schemas.microsoft.com/office/drawing/2014/main" id="{13737EE9-107B-4988-A6D3-BCAB2C16904C}"/>
                </a:ext>
              </a:extLst>
            </p:cNvPr>
            <p:cNvSpPr>
              <a:spLocks noChangeAspect="1"/>
            </p:cNvSpPr>
            <p:nvPr/>
          </p:nvSpPr>
          <p:spPr bwMode="auto">
            <a:xfrm>
              <a:off x="4450" y="1794"/>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2" name="Freeform 2649">
              <a:extLst>
                <a:ext uri="{FF2B5EF4-FFF2-40B4-BE49-F238E27FC236}">
                  <a16:creationId xmlns:a16="http://schemas.microsoft.com/office/drawing/2014/main" id="{A68B5854-BB86-442D-B29C-ACCD8E678AE7}"/>
                </a:ext>
              </a:extLst>
            </p:cNvPr>
            <p:cNvSpPr>
              <a:spLocks noChangeAspect="1"/>
            </p:cNvSpPr>
            <p:nvPr/>
          </p:nvSpPr>
          <p:spPr bwMode="auto">
            <a:xfrm>
              <a:off x="4453" y="207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3" name="Freeform 2650">
              <a:extLst>
                <a:ext uri="{FF2B5EF4-FFF2-40B4-BE49-F238E27FC236}">
                  <a16:creationId xmlns:a16="http://schemas.microsoft.com/office/drawing/2014/main" id="{93004A61-0137-4285-A061-AAEF162F00A3}"/>
                </a:ext>
              </a:extLst>
            </p:cNvPr>
            <p:cNvSpPr>
              <a:spLocks noChangeAspect="1"/>
            </p:cNvSpPr>
            <p:nvPr/>
          </p:nvSpPr>
          <p:spPr bwMode="auto">
            <a:xfrm>
              <a:off x="445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4" name="Freeform 2651">
              <a:extLst>
                <a:ext uri="{FF2B5EF4-FFF2-40B4-BE49-F238E27FC236}">
                  <a16:creationId xmlns:a16="http://schemas.microsoft.com/office/drawing/2014/main" id="{BE085B59-B7CC-41C3-9878-7A2F193440ED}"/>
                </a:ext>
              </a:extLst>
            </p:cNvPr>
            <p:cNvSpPr>
              <a:spLocks noChangeAspect="1"/>
            </p:cNvSpPr>
            <p:nvPr/>
          </p:nvSpPr>
          <p:spPr bwMode="auto">
            <a:xfrm>
              <a:off x="4457"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5" name="Freeform 2652">
              <a:extLst>
                <a:ext uri="{FF2B5EF4-FFF2-40B4-BE49-F238E27FC236}">
                  <a16:creationId xmlns:a16="http://schemas.microsoft.com/office/drawing/2014/main" id="{07D527FD-F334-4DD3-B9A7-9BE65CBB827C}"/>
                </a:ext>
              </a:extLst>
            </p:cNvPr>
            <p:cNvSpPr>
              <a:spLocks noChangeAspect="1"/>
            </p:cNvSpPr>
            <p:nvPr/>
          </p:nvSpPr>
          <p:spPr bwMode="auto">
            <a:xfrm>
              <a:off x="4460"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6" name="Freeform 2653">
              <a:extLst>
                <a:ext uri="{FF2B5EF4-FFF2-40B4-BE49-F238E27FC236}">
                  <a16:creationId xmlns:a16="http://schemas.microsoft.com/office/drawing/2014/main" id="{3557151F-3E21-4D9C-9549-CA0C13B81EC5}"/>
                </a:ext>
              </a:extLst>
            </p:cNvPr>
            <p:cNvSpPr>
              <a:spLocks noChangeAspect="1"/>
            </p:cNvSpPr>
            <p:nvPr/>
          </p:nvSpPr>
          <p:spPr bwMode="auto">
            <a:xfrm>
              <a:off x="4464" y="19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7" name="Freeform 2654">
              <a:extLst>
                <a:ext uri="{FF2B5EF4-FFF2-40B4-BE49-F238E27FC236}">
                  <a16:creationId xmlns:a16="http://schemas.microsoft.com/office/drawing/2014/main" id="{38D41A61-BAFD-4CF5-81E3-A4AEDAE9C983}"/>
                </a:ext>
              </a:extLst>
            </p:cNvPr>
            <p:cNvSpPr>
              <a:spLocks noChangeAspect="1"/>
            </p:cNvSpPr>
            <p:nvPr/>
          </p:nvSpPr>
          <p:spPr bwMode="auto">
            <a:xfrm>
              <a:off x="4464" y="22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8" name="Freeform 2655">
              <a:extLst>
                <a:ext uri="{FF2B5EF4-FFF2-40B4-BE49-F238E27FC236}">
                  <a16:creationId xmlns:a16="http://schemas.microsoft.com/office/drawing/2014/main" id="{4DE0B907-27F1-4F2F-93D8-C26F7C6D5D3B}"/>
                </a:ext>
              </a:extLst>
            </p:cNvPr>
            <p:cNvSpPr>
              <a:spLocks noChangeAspect="1"/>
            </p:cNvSpPr>
            <p:nvPr/>
          </p:nvSpPr>
          <p:spPr bwMode="auto">
            <a:xfrm>
              <a:off x="4467" y="19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69" name="Freeform 2656">
              <a:extLst>
                <a:ext uri="{FF2B5EF4-FFF2-40B4-BE49-F238E27FC236}">
                  <a16:creationId xmlns:a16="http://schemas.microsoft.com/office/drawing/2014/main" id="{73995A05-EB67-4327-B60E-D263B5391D31}"/>
                </a:ext>
              </a:extLst>
            </p:cNvPr>
            <p:cNvSpPr>
              <a:spLocks noChangeAspect="1"/>
            </p:cNvSpPr>
            <p:nvPr/>
          </p:nvSpPr>
          <p:spPr bwMode="auto">
            <a:xfrm>
              <a:off x="4471" y="210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0" name="Freeform 2657">
              <a:extLst>
                <a:ext uri="{FF2B5EF4-FFF2-40B4-BE49-F238E27FC236}">
                  <a16:creationId xmlns:a16="http://schemas.microsoft.com/office/drawing/2014/main" id="{904FD94F-529A-48CB-A176-7367721A5042}"/>
                </a:ext>
              </a:extLst>
            </p:cNvPr>
            <p:cNvSpPr>
              <a:spLocks noChangeAspect="1"/>
            </p:cNvSpPr>
            <p:nvPr/>
          </p:nvSpPr>
          <p:spPr bwMode="auto">
            <a:xfrm>
              <a:off x="4474" y="214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1" name="Freeform 2658">
              <a:extLst>
                <a:ext uri="{FF2B5EF4-FFF2-40B4-BE49-F238E27FC236}">
                  <a16:creationId xmlns:a16="http://schemas.microsoft.com/office/drawing/2014/main" id="{BFA4729F-521B-4D67-8149-A96B375F814B}"/>
                </a:ext>
              </a:extLst>
            </p:cNvPr>
            <p:cNvSpPr>
              <a:spLocks noChangeAspect="1"/>
            </p:cNvSpPr>
            <p:nvPr/>
          </p:nvSpPr>
          <p:spPr bwMode="auto">
            <a:xfrm>
              <a:off x="4474" y="1877"/>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2" name="Freeform 2659">
              <a:extLst>
                <a:ext uri="{FF2B5EF4-FFF2-40B4-BE49-F238E27FC236}">
                  <a16:creationId xmlns:a16="http://schemas.microsoft.com/office/drawing/2014/main" id="{0CD60E02-2FAF-4F2B-85FF-2FAE83BEC193}"/>
                </a:ext>
              </a:extLst>
            </p:cNvPr>
            <p:cNvSpPr>
              <a:spLocks noChangeAspect="1"/>
            </p:cNvSpPr>
            <p:nvPr/>
          </p:nvSpPr>
          <p:spPr bwMode="auto">
            <a:xfrm>
              <a:off x="4477"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3" name="Freeform 2660">
              <a:extLst>
                <a:ext uri="{FF2B5EF4-FFF2-40B4-BE49-F238E27FC236}">
                  <a16:creationId xmlns:a16="http://schemas.microsoft.com/office/drawing/2014/main" id="{7C4A59E7-7EC5-419E-BEF7-B8A1507C22D0}"/>
                </a:ext>
              </a:extLst>
            </p:cNvPr>
            <p:cNvSpPr>
              <a:spLocks noChangeAspect="1"/>
            </p:cNvSpPr>
            <p:nvPr/>
          </p:nvSpPr>
          <p:spPr bwMode="auto">
            <a:xfrm>
              <a:off x="4481" y="19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4" name="Freeform 2661">
              <a:extLst>
                <a:ext uri="{FF2B5EF4-FFF2-40B4-BE49-F238E27FC236}">
                  <a16:creationId xmlns:a16="http://schemas.microsoft.com/office/drawing/2014/main" id="{E0758668-1A76-4CDD-A407-F9FB062BDFA1}"/>
                </a:ext>
              </a:extLst>
            </p:cNvPr>
            <p:cNvSpPr>
              <a:spLocks noChangeAspect="1"/>
            </p:cNvSpPr>
            <p:nvPr/>
          </p:nvSpPr>
          <p:spPr bwMode="auto">
            <a:xfrm>
              <a:off x="4481" y="1966"/>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5" name="Freeform 2662">
              <a:extLst>
                <a:ext uri="{FF2B5EF4-FFF2-40B4-BE49-F238E27FC236}">
                  <a16:creationId xmlns:a16="http://schemas.microsoft.com/office/drawing/2014/main" id="{D577014F-CD4B-47B8-893C-ED21BE6BFAC1}"/>
                </a:ext>
              </a:extLst>
            </p:cNvPr>
            <p:cNvSpPr>
              <a:spLocks noChangeAspect="1"/>
            </p:cNvSpPr>
            <p:nvPr/>
          </p:nvSpPr>
          <p:spPr bwMode="auto">
            <a:xfrm>
              <a:off x="4484" y="2083"/>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6" name="Freeform 2663">
              <a:extLst>
                <a:ext uri="{FF2B5EF4-FFF2-40B4-BE49-F238E27FC236}">
                  <a16:creationId xmlns:a16="http://schemas.microsoft.com/office/drawing/2014/main" id="{B4C1C802-3080-4F7B-B273-5B648F4D0707}"/>
                </a:ext>
              </a:extLst>
            </p:cNvPr>
            <p:cNvSpPr>
              <a:spLocks noChangeAspect="1"/>
            </p:cNvSpPr>
            <p:nvPr/>
          </p:nvSpPr>
          <p:spPr bwMode="auto">
            <a:xfrm>
              <a:off x="4488" y="173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7" name="Freeform 2664">
              <a:extLst>
                <a:ext uri="{FF2B5EF4-FFF2-40B4-BE49-F238E27FC236}">
                  <a16:creationId xmlns:a16="http://schemas.microsoft.com/office/drawing/2014/main" id="{E56F052A-C424-4A92-910A-B3AABD6C9424}"/>
                </a:ext>
              </a:extLst>
            </p:cNvPr>
            <p:cNvSpPr>
              <a:spLocks noChangeAspect="1"/>
            </p:cNvSpPr>
            <p:nvPr/>
          </p:nvSpPr>
          <p:spPr bwMode="auto">
            <a:xfrm>
              <a:off x="4491" y="207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8" name="Freeform 2665">
              <a:extLst>
                <a:ext uri="{FF2B5EF4-FFF2-40B4-BE49-F238E27FC236}">
                  <a16:creationId xmlns:a16="http://schemas.microsoft.com/office/drawing/2014/main" id="{73170A8B-3F81-4EF1-9AF1-2DF416A5094F}"/>
                </a:ext>
              </a:extLst>
            </p:cNvPr>
            <p:cNvSpPr>
              <a:spLocks noChangeAspect="1"/>
            </p:cNvSpPr>
            <p:nvPr/>
          </p:nvSpPr>
          <p:spPr bwMode="auto">
            <a:xfrm>
              <a:off x="4491"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79" name="Freeform 2666">
              <a:extLst>
                <a:ext uri="{FF2B5EF4-FFF2-40B4-BE49-F238E27FC236}">
                  <a16:creationId xmlns:a16="http://schemas.microsoft.com/office/drawing/2014/main" id="{07A26F00-AAEC-41B9-A887-2076165050C1}"/>
                </a:ext>
              </a:extLst>
            </p:cNvPr>
            <p:cNvSpPr>
              <a:spLocks noChangeAspect="1"/>
            </p:cNvSpPr>
            <p:nvPr/>
          </p:nvSpPr>
          <p:spPr bwMode="auto">
            <a:xfrm>
              <a:off x="4495" y="2189"/>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0" name="Freeform 2667">
              <a:extLst>
                <a:ext uri="{FF2B5EF4-FFF2-40B4-BE49-F238E27FC236}">
                  <a16:creationId xmlns:a16="http://schemas.microsoft.com/office/drawing/2014/main" id="{6C931D77-9452-49C2-B353-78D47C016FC9}"/>
                </a:ext>
              </a:extLst>
            </p:cNvPr>
            <p:cNvSpPr>
              <a:spLocks noChangeAspect="1"/>
            </p:cNvSpPr>
            <p:nvPr/>
          </p:nvSpPr>
          <p:spPr bwMode="auto">
            <a:xfrm>
              <a:off x="4498" y="182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1" name="Freeform 2668">
              <a:extLst>
                <a:ext uri="{FF2B5EF4-FFF2-40B4-BE49-F238E27FC236}">
                  <a16:creationId xmlns:a16="http://schemas.microsoft.com/office/drawing/2014/main" id="{78F5778B-7206-4235-A967-A7520EB3C5E2}"/>
                </a:ext>
              </a:extLst>
            </p:cNvPr>
            <p:cNvSpPr>
              <a:spLocks noChangeAspect="1"/>
            </p:cNvSpPr>
            <p:nvPr/>
          </p:nvSpPr>
          <p:spPr bwMode="auto">
            <a:xfrm>
              <a:off x="4501"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2" name="Freeform 2669">
              <a:extLst>
                <a:ext uri="{FF2B5EF4-FFF2-40B4-BE49-F238E27FC236}">
                  <a16:creationId xmlns:a16="http://schemas.microsoft.com/office/drawing/2014/main" id="{BA64852A-D748-44B9-9D11-985D4E0E2834}"/>
                </a:ext>
              </a:extLst>
            </p:cNvPr>
            <p:cNvSpPr>
              <a:spLocks noChangeAspect="1"/>
            </p:cNvSpPr>
            <p:nvPr/>
          </p:nvSpPr>
          <p:spPr bwMode="auto">
            <a:xfrm>
              <a:off x="4501" y="18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3" name="Freeform 2670">
              <a:extLst>
                <a:ext uri="{FF2B5EF4-FFF2-40B4-BE49-F238E27FC236}">
                  <a16:creationId xmlns:a16="http://schemas.microsoft.com/office/drawing/2014/main" id="{0F513A78-CB84-4254-A1B3-9E898A673173}"/>
                </a:ext>
              </a:extLst>
            </p:cNvPr>
            <p:cNvSpPr>
              <a:spLocks noChangeAspect="1"/>
            </p:cNvSpPr>
            <p:nvPr/>
          </p:nvSpPr>
          <p:spPr bwMode="auto">
            <a:xfrm>
              <a:off x="4505" y="20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4" name="Freeform 2671">
              <a:extLst>
                <a:ext uri="{FF2B5EF4-FFF2-40B4-BE49-F238E27FC236}">
                  <a16:creationId xmlns:a16="http://schemas.microsoft.com/office/drawing/2014/main" id="{A48D4643-BC16-41E5-B3CC-E4702082E4C8}"/>
                </a:ext>
              </a:extLst>
            </p:cNvPr>
            <p:cNvSpPr>
              <a:spLocks noChangeAspect="1"/>
            </p:cNvSpPr>
            <p:nvPr/>
          </p:nvSpPr>
          <p:spPr bwMode="auto">
            <a:xfrm>
              <a:off x="4508"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5" name="Freeform 2672">
              <a:extLst>
                <a:ext uri="{FF2B5EF4-FFF2-40B4-BE49-F238E27FC236}">
                  <a16:creationId xmlns:a16="http://schemas.microsoft.com/office/drawing/2014/main" id="{51F84DEA-F0D9-4062-91E8-27DCBF03EAA9}"/>
                </a:ext>
              </a:extLst>
            </p:cNvPr>
            <p:cNvSpPr>
              <a:spLocks noChangeAspect="1"/>
            </p:cNvSpPr>
            <p:nvPr/>
          </p:nvSpPr>
          <p:spPr bwMode="auto">
            <a:xfrm>
              <a:off x="4508"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6" name="Freeform 2673">
              <a:extLst>
                <a:ext uri="{FF2B5EF4-FFF2-40B4-BE49-F238E27FC236}">
                  <a16:creationId xmlns:a16="http://schemas.microsoft.com/office/drawing/2014/main" id="{3D31B508-CEF0-4E95-91BA-D26380B91825}"/>
                </a:ext>
              </a:extLst>
            </p:cNvPr>
            <p:cNvSpPr>
              <a:spLocks noChangeAspect="1"/>
            </p:cNvSpPr>
            <p:nvPr/>
          </p:nvSpPr>
          <p:spPr bwMode="auto">
            <a:xfrm>
              <a:off x="4512" y="190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7" name="Freeform 2674">
              <a:extLst>
                <a:ext uri="{FF2B5EF4-FFF2-40B4-BE49-F238E27FC236}">
                  <a16:creationId xmlns:a16="http://schemas.microsoft.com/office/drawing/2014/main" id="{2E7E6390-1D03-45DF-95FD-BBC478BF51C5}"/>
                </a:ext>
              </a:extLst>
            </p:cNvPr>
            <p:cNvSpPr>
              <a:spLocks noChangeAspect="1"/>
            </p:cNvSpPr>
            <p:nvPr/>
          </p:nvSpPr>
          <p:spPr bwMode="auto">
            <a:xfrm>
              <a:off x="4515" y="19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8" name="Freeform 2675">
              <a:extLst>
                <a:ext uri="{FF2B5EF4-FFF2-40B4-BE49-F238E27FC236}">
                  <a16:creationId xmlns:a16="http://schemas.microsoft.com/office/drawing/2014/main" id="{08F98020-85BD-456D-B8D7-A1A1ED6122ED}"/>
                </a:ext>
              </a:extLst>
            </p:cNvPr>
            <p:cNvSpPr>
              <a:spLocks noChangeAspect="1"/>
            </p:cNvSpPr>
            <p:nvPr/>
          </p:nvSpPr>
          <p:spPr bwMode="auto">
            <a:xfrm>
              <a:off x="4519" y="197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89" name="Freeform 2676">
              <a:extLst>
                <a:ext uri="{FF2B5EF4-FFF2-40B4-BE49-F238E27FC236}">
                  <a16:creationId xmlns:a16="http://schemas.microsoft.com/office/drawing/2014/main" id="{0D6D8C4F-2D93-4903-A30F-875ED462F68D}"/>
                </a:ext>
              </a:extLst>
            </p:cNvPr>
            <p:cNvSpPr>
              <a:spLocks noChangeAspect="1"/>
            </p:cNvSpPr>
            <p:nvPr/>
          </p:nvSpPr>
          <p:spPr bwMode="auto">
            <a:xfrm>
              <a:off x="4519" y="1560"/>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0" name="Freeform 2677">
              <a:extLst>
                <a:ext uri="{FF2B5EF4-FFF2-40B4-BE49-F238E27FC236}">
                  <a16:creationId xmlns:a16="http://schemas.microsoft.com/office/drawing/2014/main" id="{F8279877-5ED0-4E71-8921-F98A1E8DE80D}"/>
                </a:ext>
              </a:extLst>
            </p:cNvPr>
            <p:cNvSpPr>
              <a:spLocks noChangeAspect="1"/>
            </p:cNvSpPr>
            <p:nvPr/>
          </p:nvSpPr>
          <p:spPr bwMode="auto">
            <a:xfrm>
              <a:off x="4522" y="224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1" name="Freeform 2678">
              <a:extLst>
                <a:ext uri="{FF2B5EF4-FFF2-40B4-BE49-F238E27FC236}">
                  <a16:creationId xmlns:a16="http://schemas.microsoft.com/office/drawing/2014/main" id="{62D6BB26-CA94-4879-8655-F6CA30795C45}"/>
                </a:ext>
              </a:extLst>
            </p:cNvPr>
            <p:cNvSpPr>
              <a:spLocks noChangeAspect="1"/>
            </p:cNvSpPr>
            <p:nvPr/>
          </p:nvSpPr>
          <p:spPr bwMode="auto">
            <a:xfrm>
              <a:off x="4525" y="1955"/>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2" name="Freeform 2679">
              <a:extLst>
                <a:ext uri="{FF2B5EF4-FFF2-40B4-BE49-F238E27FC236}">
                  <a16:creationId xmlns:a16="http://schemas.microsoft.com/office/drawing/2014/main" id="{95236E0A-CB08-42F6-916D-53BDB6F4D573}"/>
                </a:ext>
              </a:extLst>
            </p:cNvPr>
            <p:cNvSpPr>
              <a:spLocks noChangeAspect="1"/>
            </p:cNvSpPr>
            <p:nvPr/>
          </p:nvSpPr>
          <p:spPr bwMode="auto">
            <a:xfrm>
              <a:off x="4529"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3" name="Freeform 2680">
              <a:extLst>
                <a:ext uri="{FF2B5EF4-FFF2-40B4-BE49-F238E27FC236}">
                  <a16:creationId xmlns:a16="http://schemas.microsoft.com/office/drawing/2014/main" id="{31D81424-8A12-4323-8E81-B7AB242C6EBA}"/>
                </a:ext>
              </a:extLst>
            </p:cNvPr>
            <p:cNvSpPr>
              <a:spLocks noChangeAspect="1"/>
            </p:cNvSpPr>
            <p:nvPr/>
          </p:nvSpPr>
          <p:spPr bwMode="auto">
            <a:xfrm>
              <a:off x="4529" y="187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4" name="Freeform 2681">
              <a:extLst>
                <a:ext uri="{FF2B5EF4-FFF2-40B4-BE49-F238E27FC236}">
                  <a16:creationId xmlns:a16="http://schemas.microsoft.com/office/drawing/2014/main" id="{56C88199-7F9F-44F8-8614-BA3DE93CD83F}"/>
                </a:ext>
              </a:extLst>
            </p:cNvPr>
            <p:cNvSpPr>
              <a:spLocks noChangeAspect="1"/>
            </p:cNvSpPr>
            <p:nvPr/>
          </p:nvSpPr>
          <p:spPr bwMode="auto">
            <a:xfrm>
              <a:off x="4532" y="21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5" name="Freeform 2682">
              <a:extLst>
                <a:ext uri="{FF2B5EF4-FFF2-40B4-BE49-F238E27FC236}">
                  <a16:creationId xmlns:a16="http://schemas.microsoft.com/office/drawing/2014/main" id="{84FADAF0-E090-4B11-8513-07EC2F454B90}"/>
                </a:ext>
              </a:extLst>
            </p:cNvPr>
            <p:cNvSpPr>
              <a:spLocks noChangeAspect="1"/>
            </p:cNvSpPr>
            <p:nvPr/>
          </p:nvSpPr>
          <p:spPr bwMode="auto">
            <a:xfrm>
              <a:off x="4536"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6" name="Freeform 2683">
              <a:extLst>
                <a:ext uri="{FF2B5EF4-FFF2-40B4-BE49-F238E27FC236}">
                  <a16:creationId xmlns:a16="http://schemas.microsoft.com/office/drawing/2014/main" id="{AA1C5ACD-2D51-4D1A-9E16-16679968A578}"/>
                </a:ext>
              </a:extLst>
            </p:cNvPr>
            <p:cNvSpPr>
              <a:spLocks noChangeAspect="1"/>
            </p:cNvSpPr>
            <p:nvPr/>
          </p:nvSpPr>
          <p:spPr bwMode="auto">
            <a:xfrm>
              <a:off x="4536"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7" name="Freeform 2684">
              <a:extLst>
                <a:ext uri="{FF2B5EF4-FFF2-40B4-BE49-F238E27FC236}">
                  <a16:creationId xmlns:a16="http://schemas.microsoft.com/office/drawing/2014/main" id="{9A4E8E1F-29E2-4328-992A-18010461D29F}"/>
                </a:ext>
              </a:extLst>
            </p:cNvPr>
            <p:cNvSpPr>
              <a:spLocks noChangeAspect="1"/>
            </p:cNvSpPr>
            <p:nvPr/>
          </p:nvSpPr>
          <p:spPr bwMode="auto">
            <a:xfrm>
              <a:off x="4539"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8" name="Freeform 2685">
              <a:extLst>
                <a:ext uri="{FF2B5EF4-FFF2-40B4-BE49-F238E27FC236}">
                  <a16:creationId xmlns:a16="http://schemas.microsoft.com/office/drawing/2014/main" id="{7F652CCD-68FD-4159-BA20-ED0F36A661AB}"/>
                </a:ext>
              </a:extLst>
            </p:cNvPr>
            <p:cNvSpPr>
              <a:spLocks noChangeAspect="1"/>
            </p:cNvSpPr>
            <p:nvPr/>
          </p:nvSpPr>
          <p:spPr bwMode="auto">
            <a:xfrm>
              <a:off x="4542"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999" name="Freeform 2686">
              <a:extLst>
                <a:ext uri="{FF2B5EF4-FFF2-40B4-BE49-F238E27FC236}">
                  <a16:creationId xmlns:a16="http://schemas.microsoft.com/office/drawing/2014/main" id="{EE8EF7F4-4CDE-4FC4-B77C-7C91A3D9BC77}"/>
                </a:ext>
              </a:extLst>
            </p:cNvPr>
            <p:cNvSpPr>
              <a:spLocks noChangeAspect="1"/>
            </p:cNvSpPr>
            <p:nvPr/>
          </p:nvSpPr>
          <p:spPr bwMode="auto">
            <a:xfrm>
              <a:off x="4546" y="1717"/>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0" name="Freeform 2687">
              <a:extLst>
                <a:ext uri="{FF2B5EF4-FFF2-40B4-BE49-F238E27FC236}">
                  <a16:creationId xmlns:a16="http://schemas.microsoft.com/office/drawing/2014/main" id="{C68CFE9A-09C8-45BE-B2CC-0836FB85213A}"/>
                </a:ext>
              </a:extLst>
            </p:cNvPr>
            <p:cNvSpPr>
              <a:spLocks noChangeAspect="1"/>
            </p:cNvSpPr>
            <p:nvPr/>
          </p:nvSpPr>
          <p:spPr bwMode="auto">
            <a:xfrm>
              <a:off x="4546" y="228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1" name="Freeform 2688">
              <a:extLst>
                <a:ext uri="{FF2B5EF4-FFF2-40B4-BE49-F238E27FC236}">
                  <a16:creationId xmlns:a16="http://schemas.microsoft.com/office/drawing/2014/main" id="{F4457C9D-7B71-403C-BDFC-202B25A0B3D6}"/>
                </a:ext>
              </a:extLst>
            </p:cNvPr>
            <p:cNvSpPr>
              <a:spLocks noChangeAspect="1"/>
            </p:cNvSpPr>
            <p:nvPr/>
          </p:nvSpPr>
          <p:spPr bwMode="auto">
            <a:xfrm>
              <a:off x="4549" y="1872"/>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2" name="Freeform 2689">
              <a:extLst>
                <a:ext uri="{FF2B5EF4-FFF2-40B4-BE49-F238E27FC236}">
                  <a16:creationId xmlns:a16="http://schemas.microsoft.com/office/drawing/2014/main" id="{0A21EACA-5810-408A-B165-DA5C0BB95749}"/>
                </a:ext>
              </a:extLst>
            </p:cNvPr>
            <p:cNvSpPr>
              <a:spLocks noChangeAspect="1"/>
            </p:cNvSpPr>
            <p:nvPr/>
          </p:nvSpPr>
          <p:spPr bwMode="auto">
            <a:xfrm>
              <a:off x="4553" y="21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3" name="Freeform 2690">
              <a:extLst>
                <a:ext uri="{FF2B5EF4-FFF2-40B4-BE49-F238E27FC236}">
                  <a16:creationId xmlns:a16="http://schemas.microsoft.com/office/drawing/2014/main" id="{1D500697-6890-4887-AE4B-E2F4E2A719FB}"/>
                </a:ext>
              </a:extLst>
            </p:cNvPr>
            <p:cNvSpPr>
              <a:spLocks noChangeAspect="1"/>
            </p:cNvSpPr>
            <p:nvPr/>
          </p:nvSpPr>
          <p:spPr bwMode="auto">
            <a:xfrm>
              <a:off x="4556" y="2095"/>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4" name="Freeform 2691">
              <a:extLst>
                <a:ext uri="{FF2B5EF4-FFF2-40B4-BE49-F238E27FC236}">
                  <a16:creationId xmlns:a16="http://schemas.microsoft.com/office/drawing/2014/main" id="{2917AB93-5F19-4F31-87BA-5148BDF45A2B}"/>
                </a:ext>
              </a:extLst>
            </p:cNvPr>
            <p:cNvSpPr>
              <a:spLocks noChangeAspect="1"/>
            </p:cNvSpPr>
            <p:nvPr/>
          </p:nvSpPr>
          <p:spPr bwMode="auto">
            <a:xfrm>
              <a:off x="4556" y="2267"/>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5" name="Freeform 2692">
              <a:extLst>
                <a:ext uri="{FF2B5EF4-FFF2-40B4-BE49-F238E27FC236}">
                  <a16:creationId xmlns:a16="http://schemas.microsoft.com/office/drawing/2014/main" id="{55283B24-4048-4075-83F8-DDFC55325255}"/>
                </a:ext>
              </a:extLst>
            </p:cNvPr>
            <p:cNvSpPr>
              <a:spLocks noChangeAspect="1"/>
            </p:cNvSpPr>
            <p:nvPr/>
          </p:nvSpPr>
          <p:spPr bwMode="auto">
            <a:xfrm>
              <a:off x="4560" y="18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6" name="Freeform 2693">
              <a:extLst>
                <a:ext uri="{FF2B5EF4-FFF2-40B4-BE49-F238E27FC236}">
                  <a16:creationId xmlns:a16="http://schemas.microsoft.com/office/drawing/2014/main" id="{432B5B46-5453-4626-B147-74D8A71EED2E}"/>
                </a:ext>
              </a:extLst>
            </p:cNvPr>
            <p:cNvSpPr>
              <a:spLocks noChangeAspect="1"/>
            </p:cNvSpPr>
            <p:nvPr/>
          </p:nvSpPr>
          <p:spPr bwMode="auto">
            <a:xfrm>
              <a:off x="4563" y="2228"/>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7" name="Freeform 2694">
              <a:extLst>
                <a:ext uri="{FF2B5EF4-FFF2-40B4-BE49-F238E27FC236}">
                  <a16:creationId xmlns:a16="http://schemas.microsoft.com/office/drawing/2014/main" id="{C41DC190-58EA-4BF9-8D04-D9D849A496FA}"/>
                </a:ext>
              </a:extLst>
            </p:cNvPr>
            <p:cNvSpPr>
              <a:spLocks noChangeAspect="1"/>
            </p:cNvSpPr>
            <p:nvPr/>
          </p:nvSpPr>
          <p:spPr bwMode="auto">
            <a:xfrm>
              <a:off x="4563" y="2222"/>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8" name="Freeform 2695">
              <a:extLst>
                <a:ext uri="{FF2B5EF4-FFF2-40B4-BE49-F238E27FC236}">
                  <a16:creationId xmlns:a16="http://schemas.microsoft.com/office/drawing/2014/main" id="{EA4FE016-D299-4666-B935-A85A0E38F84B}"/>
                </a:ext>
              </a:extLst>
            </p:cNvPr>
            <p:cNvSpPr>
              <a:spLocks noChangeAspect="1"/>
            </p:cNvSpPr>
            <p:nvPr/>
          </p:nvSpPr>
          <p:spPr bwMode="auto">
            <a:xfrm>
              <a:off x="4566" y="17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09" name="Freeform 2696">
              <a:extLst>
                <a:ext uri="{FF2B5EF4-FFF2-40B4-BE49-F238E27FC236}">
                  <a16:creationId xmlns:a16="http://schemas.microsoft.com/office/drawing/2014/main" id="{A6306EA2-D8EC-434D-9D85-1DA11C1FC246}"/>
                </a:ext>
              </a:extLst>
            </p:cNvPr>
            <p:cNvSpPr>
              <a:spLocks noChangeAspect="1"/>
            </p:cNvSpPr>
            <p:nvPr/>
          </p:nvSpPr>
          <p:spPr bwMode="auto">
            <a:xfrm>
              <a:off x="4570" y="195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0" name="Freeform 2697">
              <a:extLst>
                <a:ext uri="{FF2B5EF4-FFF2-40B4-BE49-F238E27FC236}">
                  <a16:creationId xmlns:a16="http://schemas.microsoft.com/office/drawing/2014/main" id="{8005451F-491C-40D7-AAB1-07624583E2EF}"/>
                </a:ext>
              </a:extLst>
            </p:cNvPr>
            <p:cNvSpPr>
              <a:spLocks noChangeAspect="1"/>
            </p:cNvSpPr>
            <p:nvPr/>
          </p:nvSpPr>
          <p:spPr bwMode="auto">
            <a:xfrm>
              <a:off x="4573" y="19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1" name="Freeform 2698">
              <a:extLst>
                <a:ext uri="{FF2B5EF4-FFF2-40B4-BE49-F238E27FC236}">
                  <a16:creationId xmlns:a16="http://schemas.microsoft.com/office/drawing/2014/main" id="{3F2333CB-B056-4026-9D2B-790B72972F54}"/>
                </a:ext>
              </a:extLst>
            </p:cNvPr>
            <p:cNvSpPr>
              <a:spLocks noChangeAspect="1"/>
            </p:cNvSpPr>
            <p:nvPr/>
          </p:nvSpPr>
          <p:spPr bwMode="auto">
            <a:xfrm>
              <a:off x="4573" y="213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2" name="Freeform 2699">
              <a:extLst>
                <a:ext uri="{FF2B5EF4-FFF2-40B4-BE49-F238E27FC236}">
                  <a16:creationId xmlns:a16="http://schemas.microsoft.com/office/drawing/2014/main" id="{49E8F04B-521E-4979-A06E-EAB9CA4DD56F}"/>
                </a:ext>
              </a:extLst>
            </p:cNvPr>
            <p:cNvSpPr>
              <a:spLocks noChangeAspect="1"/>
            </p:cNvSpPr>
            <p:nvPr/>
          </p:nvSpPr>
          <p:spPr bwMode="auto">
            <a:xfrm>
              <a:off x="4577" y="2128"/>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3" name="Freeform 2700">
              <a:extLst>
                <a:ext uri="{FF2B5EF4-FFF2-40B4-BE49-F238E27FC236}">
                  <a16:creationId xmlns:a16="http://schemas.microsoft.com/office/drawing/2014/main" id="{80EEDB8A-7C92-4C13-AA7C-D2D181A25144}"/>
                </a:ext>
              </a:extLst>
            </p:cNvPr>
            <p:cNvSpPr>
              <a:spLocks noChangeAspect="1"/>
            </p:cNvSpPr>
            <p:nvPr/>
          </p:nvSpPr>
          <p:spPr bwMode="auto">
            <a:xfrm>
              <a:off x="4580" y="2178"/>
              <a:ext cx="21" cy="33"/>
            </a:xfrm>
            <a:custGeom>
              <a:avLst/>
              <a:gdLst>
                <a:gd name="T0" fmla="*/ 11 w 36"/>
                <a:gd name="T1" fmla="*/ 0 h 45"/>
                <a:gd name="T2" fmla="*/ 21 w 36"/>
                <a:gd name="T3" fmla="*/ 16 h 45"/>
                <a:gd name="T4" fmla="*/ 11 w 36"/>
                <a:gd name="T5" fmla="*/ 33 h 45"/>
                <a:gd name="T6" fmla="*/ 0 w 36"/>
                <a:gd name="T7" fmla="*/ 16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4" name="Freeform 2701">
              <a:extLst>
                <a:ext uri="{FF2B5EF4-FFF2-40B4-BE49-F238E27FC236}">
                  <a16:creationId xmlns:a16="http://schemas.microsoft.com/office/drawing/2014/main" id="{FC37CE98-2070-4F06-922E-439E0DB5B0AF}"/>
                </a:ext>
              </a:extLst>
            </p:cNvPr>
            <p:cNvSpPr>
              <a:spLocks noChangeAspect="1"/>
            </p:cNvSpPr>
            <p:nvPr/>
          </p:nvSpPr>
          <p:spPr bwMode="auto">
            <a:xfrm>
              <a:off x="4584" y="1994"/>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5" name="Freeform 2702">
              <a:extLst>
                <a:ext uri="{FF2B5EF4-FFF2-40B4-BE49-F238E27FC236}">
                  <a16:creationId xmlns:a16="http://schemas.microsoft.com/office/drawing/2014/main" id="{CBD13D79-9BF4-4081-A1B7-7BEDD31908BA}"/>
                </a:ext>
              </a:extLst>
            </p:cNvPr>
            <p:cNvSpPr>
              <a:spLocks noChangeAspect="1"/>
            </p:cNvSpPr>
            <p:nvPr/>
          </p:nvSpPr>
          <p:spPr bwMode="auto">
            <a:xfrm>
              <a:off x="4584" y="17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6" name="Freeform 2703">
              <a:extLst>
                <a:ext uri="{FF2B5EF4-FFF2-40B4-BE49-F238E27FC236}">
                  <a16:creationId xmlns:a16="http://schemas.microsoft.com/office/drawing/2014/main" id="{F6E95EF9-7542-4F49-A031-5136FAD12F85}"/>
                </a:ext>
              </a:extLst>
            </p:cNvPr>
            <p:cNvSpPr>
              <a:spLocks noChangeAspect="1"/>
            </p:cNvSpPr>
            <p:nvPr/>
          </p:nvSpPr>
          <p:spPr bwMode="auto">
            <a:xfrm>
              <a:off x="4587" y="1999"/>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7" name="Freeform 2704">
              <a:extLst>
                <a:ext uri="{FF2B5EF4-FFF2-40B4-BE49-F238E27FC236}">
                  <a16:creationId xmlns:a16="http://schemas.microsoft.com/office/drawing/2014/main" id="{AD6A2516-BBD3-49B9-A872-4816F08119D7}"/>
                </a:ext>
              </a:extLst>
            </p:cNvPr>
            <p:cNvSpPr>
              <a:spLocks noChangeAspect="1"/>
            </p:cNvSpPr>
            <p:nvPr/>
          </p:nvSpPr>
          <p:spPr bwMode="auto">
            <a:xfrm>
              <a:off x="4590"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8" name="Freeform 2705">
              <a:extLst>
                <a:ext uri="{FF2B5EF4-FFF2-40B4-BE49-F238E27FC236}">
                  <a16:creationId xmlns:a16="http://schemas.microsoft.com/office/drawing/2014/main" id="{D1B2BFB6-C091-4150-89EC-CB2AB6840498}"/>
                </a:ext>
              </a:extLst>
            </p:cNvPr>
            <p:cNvSpPr>
              <a:spLocks noChangeAspect="1"/>
            </p:cNvSpPr>
            <p:nvPr/>
          </p:nvSpPr>
          <p:spPr bwMode="auto">
            <a:xfrm>
              <a:off x="4590" y="16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19" name="Freeform 2706">
              <a:extLst>
                <a:ext uri="{FF2B5EF4-FFF2-40B4-BE49-F238E27FC236}">
                  <a16:creationId xmlns:a16="http://schemas.microsoft.com/office/drawing/2014/main" id="{BBF89558-32C4-4796-8DC4-3B421D9945E6}"/>
                </a:ext>
              </a:extLst>
            </p:cNvPr>
            <p:cNvSpPr>
              <a:spLocks noChangeAspect="1"/>
            </p:cNvSpPr>
            <p:nvPr/>
          </p:nvSpPr>
          <p:spPr bwMode="auto">
            <a:xfrm>
              <a:off x="4594"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0" name="Freeform 2707">
              <a:extLst>
                <a:ext uri="{FF2B5EF4-FFF2-40B4-BE49-F238E27FC236}">
                  <a16:creationId xmlns:a16="http://schemas.microsoft.com/office/drawing/2014/main" id="{AE2810C5-77AC-4237-B276-AB5E31760A87}"/>
                </a:ext>
              </a:extLst>
            </p:cNvPr>
            <p:cNvSpPr>
              <a:spLocks noChangeAspect="1"/>
            </p:cNvSpPr>
            <p:nvPr/>
          </p:nvSpPr>
          <p:spPr bwMode="auto">
            <a:xfrm>
              <a:off x="4597" y="1916"/>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1" name="Freeform 2708">
              <a:extLst>
                <a:ext uri="{FF2B5EF4-FFF2-40B4-BE49-F238E27FC236}">
                  <a16:creationId xmlns:a16="http://schemas.microsoft.com/office/drawing/2014/main" id="{FF4B6600-3F9A-47B8-8F82-F85283CAC542}"/>
                </a:ext>
              </a:extLst>
            </p:cNvPr>
            <p:cNvSpPr>
              <a:spLocks noChangeAspect="1"/>
            </p:cNvSpPr>
            <p:nvPr/>
          </p:nvSpPr>
          <p:spPr bwMode="auto">
            <a:xfrm>
              <a:off x="4601"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2" name="Freeform 2709">
              <a:extLst>
                <a:ext uri="{FF2B5EF4-FFF2-40B4-BE49-F238E27FC236}">
                  <a16:creationId xmlns:a16="http://schemas.microsoft.com/office/drawing/2014/main" id="{5E73CD6C-1B04-46F7-BF4B-1AF2FFFB25D2}"/>
                </a:ext>
              </a:extLst>
            </p:cNvPr>
            <p:cNvSpPr>
              <a:spLocks noChangeAspect="1"/>
            </p:cNvSpPr>
            <p:nvPr/>
          </p:nvSpPr>
          <p:spPr bwMode="auto">
            <a:xfrm>
              <a:off x="4601" y="1999"/>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3" name="Freeform 2710">
              <a:extLst>
                <a:ext uri="{FF2B5EF4-FFF2-40B4-BE49-F238E27FC236}">
                  <a16:creationId xmlns:a16="http://schemas.microsoft.com/office/drawing/2014/main" id="{520F2E82-08B6-49DE-A4FB-AFA143251C12}"/>
                </a:ext>
              </a:extLst>
            </p:cNvPr>
            <p:cNvSpPr>
              <a:spLocks noChangeAspect="1"/>
            </p:cNvSpPr>
            <p:nvPr/>
          </p:nvSpPr>
          <p:spPr bwMode="auto">
            <a:xfrm>
              <a:off x="4604"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4" name="Freeform 2711">
              <a:extLst>
                <a:ext uri="{FF2B5EF4-FFF2-40B4-BE49-F238E27FC236}">
                  <a16:creationId xmlns:a16="http://schemas.microsoft.com/office/drawing/2014/main" id="{2451AAB5-7FEF-4DD1-9758-73A8CCD417FE}"/>
                </a:ext>
              </a:extLst>
            </p:cNvPr>
            <p:cNvSpPr>
              <a:spLocks noChangeAspect="1"/>
            </p:cNvSpPr>
            <p:nvPr/>
          </p:nvSpPr>
          <p:spPr bwMode="auto">
            <a:xfrm>
              <a:off x="4608" y="2122"/>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5" name="Freeform 2712">
              <a:extLst>
                <a:ext uri="{FF2B5EF4-FFF2-40B4-BE49-F238E27FC236}">
                  <a16:creationId xmlns:a16="http://schemas.microsoft.com/office/drawing/2014/main" id="{06CA3ACB-C455-4B7B-8930-FBB9518920DE}"/>
                </a:ext>
              </a:extLst>
            </p:cNvPr>
            <p:cNvSpPr>
              <a:spLocks noChangeAspect="1"/>
            </p:cNvSpPr>
            <p:nvPr/>
          </p:nvSpPr>
          <p:spPr bwMode="auto">
            <a:xfrm>
              <a:off x="4611" y="200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6" name="Freeform 2713">
              <a:extLst>
                <a:ext uri="{FF2B5EF4-FFF2-40B4-BE49-F238E27FC236}">
                  <a16:creationId xmlns:a16="http://schemas.microsoft.com/office/drawing/2014/main" id="{EBEB9196-98D1-48A2-87DF-939DAB9FB0D2}"/>
                </a:ext>
              </a:extLst>
            </p:cNvPr>
            <p:cNvSpPr>
              <a:spLocks noChangeAspect="1"/>
            </p:cNvSpPr>
            <p:nvPr/>
          </p:nvSpPr>
          <p:spPr bwMode="auto">
            <a:xfrm>
              <a:off x="4611" y="167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7" name="Freeform 2714">
              <a:extLst>
                <a:ext uri="{FF2B5EF4-FFF2-40B4-BE49-F238E27FC236}">
                  <a16:creationId xmlns:a16="http://schemas.microsoft.com/office/drawing/2014/main" id="{4299BC46-6C20-494E-8543-4232C915960E}"/>
                </a:ext>
              </a:extLst>
            </p:cNvPr>
            <p:cNvSpPr>
              <a:spLocks noChangeAspect="1"/>
            </p:cNvSpPr>
            <p:nvPr/>
          </p:nvSpPr>
          <p:spPr bwMode="auto">
            <a:xfrm>
              <a:off x="4614" y="2061"/>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8" name="Freeform 2715">
              <a:extLst>
                <a:ext uri="{FF2B5EF4-FFF2-40B4-BE49-F238E27FC236}">
                  <a16:creationId xmlns:a16="http://schemas.microsoft.com/office/drawing/2014/main" id="{0F94B990-7937-4767-9119-55B00A5BF6EF}"/>
                </a:ext>
              </a:extLst>
            </p:cNvPr>
            <p:cNvSpPr>
              <a:spLocks noChangeAspect="1"/>
            </p:cNvSpPr>
            <p:nvPr/>
          </p:nvSpPr>
          <p:spPr bwMode="auto">
            <a:xfrm>
              <a:off x="4618" y="2089"/>
              <a:ext cx="20" cy="33"/>
            </a:xfrm>
            <a:custGeom>
              <a:avLst/>
              <a:gdLst>
                <a:gd name="T0" fmla="*/ 10 w 36"/>
                <a:gd name="T1" fmla="*/ 0 h 45"/>
                <a:gd name="T2" fmla="*/ 20 w 36"/>
                <a:gd name="T3" fmla="*/ 17 h 45"/>
                <a:gd name="T4" fmla="*/ 10 w 36"/>
                <a:gd name="T5" fmla="*/ 33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29" name="Freeform 2716">
              <a:extLst>
                <a:ext uri="{FF2B5EF4-FFF2-40B4-BE49-F238E27FC236}">
                  <a16:creationId xmlns:a16="http://schemas.microsoft.com/office/drawing/2014/main" id="{C852BD09-63C6-4EB1-9C0E-873F74C1CA7A}"/>
                </a:ext>
              </a:extLst>
            </p:cNvPr>
            <p:cNvSpPr>
              <a:spLocks noChangeAspect="1"/>
            </p:cNvSpPr>
            <p:nvPr/>
          </p:nvSpPr>
          <p:spPr bwMode="auto">
            <a:xfrm>
              <a:off x="4618" y="2111"/>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0" name="Freeform 2717">
              <a:extLst>
                <a:ext uri="{FF2B5EF4-FFF2-40B4-BE49-F238E27FC236}">
                  <a16:creationId xmlns:a16="http://schemas.microsoft.com/office/drawing/2014/main" id="{B8D168FE-C8F1-4BA7-8BC9-2E5CA557AB0A}"/>
                </a:ext>
              </a:extLst>
            </p:cNvPr>
            <p:cNvSpPr>
              <a:spLocks noChangeAspect="1"/>
            </p:cNvSpPr>
            <p:nvPr/>
          </p:nvSpPr>
          <p:spPr bwMode="auto">
            <a:xfrm>
              <a:off x="4621" y="2067"/>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1" name="Freeform 2718">
              <a:extLst>
                <a:ext uri="{FF2B5EF4-FFF2-40B4-BE49-F238E27FC236}">
                  <a16:creationId xmlns:a16="http://schemas.microsoft.com/office/drawing/2014/main" id="{951BD3B5-DC4A-441E-9F65-565342A5FA85}"/>
                </a:ext>
              </a:extLst>
            </p:cNvPr>
            <p:cNvSpPr>
              <a:spLocks noChangeAspect="1"/>
            </p:cNvSpPr>
            <p:nvPr/>
          </p:nvSpPr>
          <p:spPr bwMode="auto">
            <a:xfrm>
              <a:off x="4625" y="167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2" name="Freeform 2719">
              <a:extLst>
                <a:ext uri="{FF2B5EF4-FFF2-40B4-BE49-F238E27FC236}">
                  <a16:creationId xmlns:a16="http://schemas.microsoft.com/office/drawing/2014/main" id="{EB052F58-1FCD-407D-9F5B-C8F0323CAA55}"/>
                </a:ext>
              </a:extLst>
            </p:cNvPr>
            <p:cNvSpPr>
              <a:spLocks noChangeAspect="1"/>
            </p:cNvSpPr>
            <p:nvPr/>
          </p:nvSpPr>
          <p:spPr bwMode="auto">
            <a:xfrm>
              <a:off x="4628" y="2033"/>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3" name="Freeform 2720">
              <a:extLst>
                <a:ext uri="{FF2B5EF4-FFF2-40B4-BE49-F238E27FC236}">
                  <a16:creationId xmlns:a16="http://schemas.microsoft.com/office/drawing/2014/main" id="{E6D67A98-2AAD-435C-B3F3-7007E0DE25B6}"/>
                </a:ext>
              </a:extLst>
            </p:cNvPr>
            <p:cNvSpPr>
              <a:spLocks noChangeAspect="1"/>
            </p:cNvSpPr>
            <p:nvPr/>
          </p:nvSpPr>
          <p:spPr bwMode="auto">
            <a:xfrm>
              <a:off x="4628" y="1827"/>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4" name="Freeform 2721">
              <a:extLst>
                <a:ext uri="{FF2B5EF4-FFF2-40B4-BE49-F238E27FC236}">
                  <a16:creationId xmlns:a16="http://schemas.microsoft.com/office/drawing/2014/main" id="{34629EFF-077F-4D38-B176-4EA15BF71C36}"/>
                </a:ext>
              </a:extLst>
            </p:cNvPr>
            <p:cNvSpPr>
              <a:spLocks noChangeAspect="1"/>
            </p:cNvSpPr>
            <p:nvPr/>
          </p:nvSpPr>
          <p:spPr bwMode="auto">
            <a:xfrm>
              <a:off x="4632" y="2144"/>
              <a:ext cx="20" cy="34"/>
            </a:xfrm>
            <a:custGeom>
              <a:avLst/>
              <a:gdLst>
                <a:gd name="T0" fmla="*/ 10 w 36"/>
                <a:gd name="T1" fmla="*/ 0 h 44"/>
                <a:gd name="T2" fmla="*/ 20 w 36"/>
                <a:gd name="T3" fmla="*/ 17 h 44"/>
                <a:gd name="T4" fmla="*/ 10 w 36"/>
                <a:gd name="T5" fmla="*/ 34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5" name="Freeform 2722">
              <a:extLst>
                <a:ext uri="{FF2B5EF4-FFF2-40B4-BE49-F238E27FC236}">
                  <a16:creationId xmlns:a16="http://schemas.microsoft.com/office/drawing/2014/main" id="{4A3DB510-2B0B-4FDD-8D9D-D90433771CC9}"/>
                </a:ext>
              </a:extLst>
            </p:cNvPr>
            <p:cNvSpPr>
              <a:spLocks noChangeAspect="1"/>
            </p:cNvSpPr>
            <p:nvPr/>
          </p:nvSpPr>
          <p:spPr bwMode="auto">
            <a:xfrm>
              <a:off x="4635" y="2283"/>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6" name="Freeform 2723">
              <a:extLst>
                <a:ext uri="{FF2B5EF4-FFF2-40B4-BE49-F238E27FC236}">
                  <a16:creationId xmlns:a16="http://schemas.microsoft.com/office/drawing/2014/main" id="{7B2CC9D6-3282-4CAB-AB62-B864B474051B}"/>
                </a:ext>
              </a:extLst>
            </p:cNvPr>
            <p:cNvSpPr>
              <a:spLocks noChangeAspect="1"/>
            </p:cNvSpPr>
            <p:nvPr/>
          </p:nvSpPr>
          <p:spPr bwMode="auto">
            <a:xfrm>
              <a:off x="4638" y="1738"/>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7" name="Freeform 2724">
              <a:extLst>
                <a:ext uri="{FF2B5EF4-FFF2-40B4-BE49-F238E27FC236}">
                  <a16:creationId xmlns:a16="http://schemas.microsoft.com/office/drawing/2014/main" id="{72342BCD-B6F7-4B54-9185-11678727288A}"/>
                </a:ext>
              </a:extLst>
            </p:cNvPr>
            <p:cNvSpPr>
              <a:spLocks noChangeAspect="1"/>
            </p:cNvSpPr>
            <p:nvPr/>
          </p:nvSpPr>
          <p:spPr bwMode="auto">
            <a:xfrm>
              <a:off x="4638" y="215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8" name="Freeform 2725">
              <a:extLst>
                <a:ext uri="{FF2B5EF4-FFF2-40B4-BE49-F238E27FC236}">
                  <a16:creationId xmlns:a16="http://schemas.microsoft.com/office/drawing/2014/main" id="{71C01C29-A1C0-4D9C-BFBC-D166A2049F43}"/>
                </a:ext>
              </a:extLst>
            </p:cNvPr>
            <p:cNvSpPr>
              <a:spLocks noChangeAspect="1"/>
            </p:cNvSpPr>
            <p:nvPr/>
          </p:nvSpPr>
          <p:spPr bwMode="auto">
            <a:xfrm>
              <a:off x="4642" y="2200"/>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39" name="Freeform 2726">
              <a:extLst>
                <a:ext uri="{FF2B5EF4-FFF2-40B4-BE49-F238E27FC236}">
                  <a16:creationId xmlns:a16="http://schemas.microsoft.com/office/drawing/2014/main" id="{83F396EB-67EB-4A04-8DFF-3DFBF9969DDA}"/>
                </a:ext>
              </a:extLst>
            </p:cNvPr>
            <p:cNvSpPr>
              <a:spLocks noChangeAspect="1"/>
            </p:cNvSpPr>
            <p:nvPr/>
          </p:nvSpPr>
          <p:spPr bwMode="auto">
            <a:xfrm>
              <a:off x="4645" y="195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0" name="Freeform 2727">
              <a:extLst>
                <a:ext uri="{FF2B5EF4-FFF2-40B4-BE49-F238E27FC236}">
                  <a16:creationId xmlns:a16="http://schemas.microsoft.com/office/drawing/2014/main" id="{349F7652-1E42-4A7D-9A58-10CE1CFB2D1A}"/>
                </a:ext>
              </a:extLst>
            </p:cNvPr>
            <p:cNvSpPr>
              <a:spLocks noChangeAspect="1"/>
            </p:cNvSpPr>
            <p:nvPr/>
          </p:nvSpPr>
          <p:spPr bwMode="auto">
            <a:xfrm>
              <a:off x="4645" y="1938"/>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1" name="Freeform 2728">
              <a:extLst>
                <a:ext uri="{FF2B5EF4-FFF2-40B4-BE49-F238E27FC236}">
                  <a16:creationId xmlns:a16="http://schemas.microsoft.com/office/drawing/2014/main" id="{A545B211-2E1A-4375-AD84-0BBC96CFB71E}"/>
                </a:ext>
              </a:extLst>
            </p:cNvPr>
            <p:cNvSpPr>
              <a:spLocks noChangeAspect="1"/>
            </p:cNvSpPr>
            <p:nvPr/>
          </p:nvSpPr>
          <p:spPr bwMode="auto">
            <a:xfrm>
              <a:off x="4649" y="2022"/>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nvGrpSpPr>
            <p:cNvPr id="1042" name="Group 2729">
              <a:extLst>
                <a:ext uri="{FF2B5EF4-FFF2-40B4-BE49-F238E27FC236}">
                  <a16:creationId xmlns:a16="http://schemas.microsoft.com/office/drawing/2014/main" id="{1399777F-368A-4172-B3EE-CBB3FBC4AE55}"/>
                </a:ext>
              </a:extLst>
            </p:cNvPr>
            <p:cNvGrpSpPr>
              <a:grpSpLocks noChangeAspect="1"/>
            </p:cNvGrpSpPr>
            <p:nvPr/>
          </p:nvGrpSpPr>
          <p:grpSpPr bwMode="auto">
            <a:xfrm>
              <a:off x="4652" y="1494"/>
              <a:ext cx="517" cy="840"/>
              <a:chOff x="1398" y="2352"/>
              <a:chExt cx="906" cy="1113"/>
            </a:xfrm>
          </p:grpSpPr>
          <p:sp>
            <p:nvSpPr>
              <p:cNvPr id="1053" name="Freeform 2730">
                <a:extLst>
                  <a:ext uri="{FF2B5EF4-FFF2-40B4-BE49-F238E27FC236}">
                    <a16:creationId xmlns:a16="http://schemas.microsoft.com/office/drawing/2014/main" id="{64B83AE9-A923-4867-A1EB-73A2DF2E1BF8}"/>
                  </a:ext>
                </a:extLst>
              </p:cNvPr>
              <p:cNvSpPr>
                <a:spLocks noChangeAspect="1"/>
              </p:cNvSpPr>
              <p:nvPr/>
            </p:nvSpPr>
            <p:spPr bwMode="auto">
              <a:xfrm>
                <a:off x="139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4" name="Freeform 2731">
                <a:extLst>
                  <a:ext uri="{FF2B5EF4-FFF2-40B4-BE49-F238E27FC236}">
                    <a16:creationId xmlns:a16="http://schemas.microsoft.com/office/drawing/2014/main" id="{95C68FB2-2FA2-4C3E-A2D8-4AE96A6AFB5D}"/>
                  </a:ext>
                </a:extLst>
              </p:cNvPr>
              <p:cNvSpPr>
                <a:spLocks noChangeAspect="1"/>
              </p:cNvSpPr>
              <p:nvPr/>
            </p:nvSpPr>
            <p:spPr bwMode="auto">
              <a:xfrm>
                <a:off x="1404" y="286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5" name="Freeform 2732">
                <a:extLst>
                  <a:ext uri="{FF2B5EF4-FFF2-40B4-BE49-F238E27FC236}">
                    <a16:creationId xmlns:a16="http://schemas.microsoft.com/office/drawing/2014/main" id="{926E8DDE-15B2-442C-BE9A-BA18A1C4FAA8}"/>
                  </a:ext>
                </a:extLst>
              </p:cNvPr>
              <p:cNvSpPr>
                <a:spLocks noChangeAspect="1"/>
              </p:cNvSpPr>
              <p:nvPr/>
            </p:nvSpPr>
            <p:spPr bwMode="auto">
              <a:xfrm>
                <a:off x="1404"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6" name="Freeform 2733">
                <a:extLst>
                  <a:ext uri="{FF2B5EF4-FFF2-40B4-BE49-F238E27FC236}">
                    <a16:creationId xmlns:a16="http://schemas.microsoft.com/office/drawing/2014/main" id="{668B12AB-4F8F-46E1-9505-18FC04C48513}"/>
                  </a:ext>
                </a:extLst>
              </p:cNvPr>
              <p:cNvSpPr>
                <a:spLocks noChangeAspect="1"/>
              </p:cNvSpPr>
              <p:nvPr/>
            </p:nvSpPr>
            <p:spPr bwMode="auto">
              <a:xfrm>
                <a:off x="141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7" name="Freeform 2734">
                <a:extLst>
                  <a:ext uri="{FF2B5EF4-FFF2-40B4-BE49-F238E27FC236}">
                    <a16:creationId xmlns:a16="http://schemas.microsoft.com/office/drawing/2014/main" id="{29AB6F67-2A2C-4093-BC4A-475426063D75}"/>
                  </a:ext>
                </a:extLst>
              </p:cNvPr>
              <p:cNvSpPr>
                <a:spLocks noChangeAspect="1"/>
              </p:cNvSpPr>
              <p:nvPr/>
            </p:nvSpPr>
            <p:spPr bwMode="auto">
              <a:xfrm>
                <a:off x="1416"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8" name="Freeform 2735">
                <a:extLst>
                  <a:ext uri="{FF2B5EF4-FFF2-40B4-BE49-F238E27FC236}">
                    <a16:creationId xmlns:a16="http://schemas.microsoft.com/office/drawing/2014/main" id="{4DA48686-340E-4752-BD53-A0C16AEB8EDD}"/>
                  </a:ext>
                </a:extLst>
              </p:cNvPr>
              <p:cNvSpPr>
                <a:spLocks noChangeAspect="1"/>
              </p:cNvSpPr>
              <p:nvPr/>
            </p:nvSpPr>
            <p:spPr bwMode="auto">
              <a:xfrm>
                <a:off x="142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9" name="Freeform 2736">
                <a:extLst>
                  <a:ext uri="{FF2B5EF4-FFF2-40B4-BE49-F238E27FC236}">
                    <a16:creationId xmlns:a16="http://schemas.microsoft.com/office/drawing/2014/main" id="{B3916A59-5B7E-4755-AB9A-178E65B28ED3}"/>
                  </a:ext>
                </a:extLst>
              </p:cNvPr>
              <p:cNvSpPr>
                <a:spLocks noChangeAspect="1"/>
              </p:cNvSpPr>
              <p:nvPr/>
            </p:nvSpPr>
            <p:spPr bwMode="auto">
              <a:xfrm>
                <a:off x="1422" y="342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0" name="Freeform 2737">
                <a:extLst>
                  <a:ext uri="{FF2B5EF4-FFF2-40B4-BE49-F238E27FC236}">
                    <a16:creationId xmlns:a16="http://schemas.microsoft.com/office/drawing/2014/main" id="{3F7C92FC-24A9-4C1C-8147-54FF3531B4FC}"/>
                  </a:ext>
                </a:extLst>
              </p:cNvPr>
              <p:cNvSpPr>
                <a:spLocks noChangeAspect="1"/>
              </p:cNvSpPr>
              <p:nvPr/>
            </p:nvSpPr>
            <p:spPr bwMode="auto">
              <a:xfrm>
                <a:off x="1428"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1" name="Freeform 2738">
                <a:extLst>
                  <a:ext uri="{FF2B5EF4-FFF2-40B4-BE49-F238E27FC236}">
                    <a16:creationId xmlns:a16="http://schemas.microsoft.com/office/drawing/2014/main" id="{8DE64E3B-2F7F-4798-85BB-8A7834E6701D}"/>
                  </a:ext>
                </a:extLst>
              </p:cNvPr>
              <p:cNvSpPr>
                <a:spLocks noChangeAspect="1"/>
              </p:cNvSpPr>
              <p:nvPr/>
            </p:nvSpPr>
            <p:spPr bwMode="auto">
              <a:xfrm>
                <a:off x="143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2" name="Freeform 2739">
                <a:extLst>
                  <a:ext uri="{FF2B5EF4-FFF2-40B4-BE49-F238E27FC236}">
                    <a16:creationId xmlns:a16="http://schemas.microsoft.com/office/drawing/2014/main" id="{180328AB-C151-4E56-87CF-C7E398474433}"/>
                  </a:ext>
                </a:extLst>
              </p:cNvPr>
              <p:cNvSpPr>
                <a:spLocks noChangeAspect="1"/>
              </p:cNvSpPr>
              <p:nvPr/>
            </p:nvSpPr>
            <p:spPr bwMode="auto">
              <a:xfrm>
                <a:off x="1440"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3" name="Freeform 2740">
                <a:extLst>
                  <a:ext uri="{FF2B5EF4-FFF2-40B4-BE49-F238E27FC236}">
                    <a16:creationId xmlns:a16="http://schemas.microsoft.com/office/drawing/2014/main" id="{4BEC4DFE-99EA-4EDA-B151-5ACEAADC8B8A}"/>
                  </a:ext>
                </a:extLst>
              </p:cNvPr>
              <p:cNvSpPr>
                <a:spLocks noChangeAspect="1"/>
              </p:cNvSpPr>
              <p:nvPr/>
            </p:nvSpPr>
            <p:spPr bwMode="auto">
              <a:xfrm>
                <a:off x="1440"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4" name="Freeform 2741">
                <a:extLst>
                  <a:ext uri="{FF2B5EF4-FFF2-40B4-BE49-F238E27FC236}">
                    <a16:creationId xmlns:a16="http://schemas.microsoft.com/office/drawing/2014/main" id="{CFF9F6E3-E783-4643-88B5-25FF91FEDD89}"/>
                  </a:ext>
                </a:extLst>
              </p:cNvPr>
              <p:cNvSpPr>
                <a:spLocks noChangeAspect="1"/>
              </p:cNvSpPr>
              <p:nvPr/>
            </p:nvSpPr>
            <p:spPr bwMode="auto">
              <a:xfrm>
                <a:off x="1446"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5" name="Freeform 2742">
                <a:extLst>
                  <a:ext uri="{FF2B5EF4-FFF2-40B4-BE49-F238E27FC236}">
                    <a16:creationId xmlns:a16="http://schemas.microsoft.com/office/drawing/2014/main" id="{E4240729-ADD5-4DD5-A033-04B0D4D11AD5}"/>
                  </a:ext>
                </a:extLst>
              </p:cNvPr>
              <p:cNvSpPr>
                <a:spLocks noChangeAspect="1"/>
              </p:cNvSpPr>
              <p:nvPr/>
            </p:nvSpPr>
            <p:spPr bwMode="auto">
              <a:xfrm>
                <a:off x="1452"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6" name="Freeform 2743">
                <a:extLst>
                  <a:ext uri="{FF2B5EF4-FFF2-40B4-BE49-F238E27FC236}">
                    <a16:creationId xmlns:a16="http://schemas.microsoft.com/office/drawing/2014/main" id="{07611ADC-6E34-4865-87BC-76FB0C337437}"/>
                  </a:ext>
                </a:extLst>
              </p:cNvPr>
              <p:cNvSpPr>
                <a:spLocks noChangeAspect="1"/>
              </p:cNvSpPr>
              <p:nvPr/>
            </p:nvSpPr>
            <p:spPr bwMode="auto">
              <a:xfrm>
                <a:off x="145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7" name="Freeform 2744">
                <a:extLst>
                  <a:ext uri="{FF2B5EF4-FFF2-40B4-BE49-F238E27FC236}">
                    <a16:creationId xmlns:a16="http://schemas.microsoft.com/office/drawing/2014/main" id="{C0A4F5FA-48FB-4BFB-AF95-6D6029AB489C}"/>
                  </a:ext>
                </a:extLst>
              </p:cNvPr>
              <p:cNvSpPr>
                <a:spLocks noChangeAspect="1"/>
              </p:cNvSpPr>
              <p:nvPr/>
            </p:nvSpPr>
            <p:spPr bwMode="auto">
              <a:xfrm>
                <a:off x="1458"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8" name="Freeform 2745">
                <a:extLst>
                  <a:ext uri="{FF2B5EF4-FFF2-40B4-BE49-F238E27FC236}">
                    <a16:creationId xmlns:a16="http://schemas.microsoft.com/office/drawing/2014/main" id="{7EB3A088-524B-4B2F-B9DF-42C182835C21}"/>
                  </a:ext>
                </a:extLst>
              </p:cNvPr>
              <p:cNvSpPr>
                <a:spLocks noChangeAspect="1"/>
              </p:cNvSpPr>
              <p:nvPr/>
            </p:nvSpPr>
            <p:spPr bwMode="auto">
              <a:xfrm>
                <a:off x="1464" y="272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69" name="Freeform 2746">
                <a:extLst>
                  <a:ext uri="{FF2B5EF4-FFF2-40B4-BE49-F238E27FC236}">
                    <a16:creationId xmlns:a16="http://schemas.microsoft.com/office/drawing/2014/main" id="{34E424F8-6973-48EE-A734-6CCEE1DA0C43}"/>
                  </a:ext>
                </a:extLst>
              </p:cNvPr>
              <p:cNvSpPr>
                <a:spLocks noChangeAspect="1"/>
              </p:cNvSpPr>
              <p:nvPr/>
            </p:nvSpPr>
            <p:spPr bwMode="auto">
              <a:xfrm>
                <a:off x="147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0" name="Freeform 2747">
                <a:extLst>
                  <a:ext uri="{FF2B5EF4-FFF2-40B4-BE49-F238E27FC236}">
                    <a16:creationId xmlns:a16="http://schemas.microsoft.com/office/drawing/2014/main" id="{CB9F5D99-F6AA-4B70-8F3C-B8AD15A82208}"/>
                  </a:ext>
                </a:extLst>
              </p:cNvPr>
              <p:cNvSpPr>
                <a:spLocks noChangeAspect="1"/>
              </p:cNvSpPr>
              <p:nvPr/>
            </p:nvSpPr>
            <p:spPr bwMode="auto">
              <a:xfrm>
                <a:off x="1470"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1" name="Freeform 2748">
                <a:extLst>
                  <a:ext uri="{FF2B5EF4-FFF2-40B4-BE49-F238E27FC236}">
                    <a16:creationId xmlns:a16="http://schemas.microsoft.com/office/drawing/2014/main" id="{479CE7E2-3A00-41B5-9957-3DBD3FD62B79}"/>
                  </a:ext>
                </a:extLst>
              </p:cNvPr>
              <p:cNvSpPr>
                <a:spLocks noChangeAspect="1"/>
              </p:cNvSpPr>
              <p:nvPr/>
            </p:nvSpPr>
            <p:spPr bwMode="auto">
              <a:xfrm>
                <a:off x="1476"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2" name="Freeform 2749">
                <a:extLst>
                  <a:ext uri="{FF2B5EF4-FFF2-40B4-BE49-F238E27FC236}">
                    <a16:creationId xmlns:a16="http://schemas.microsoft.com/office/drawing/2014/main" id="{F32BE766-23D2-4593-994D-5BED63788E8E}"/>
                  </a:ext>
                </a:extLst>
              </p:cNvPr>
              <p:cNvSpPr>
                <a:spLocks noChangeAspect="1"/>
              </p:cNvSpPr>
              <p:nvPr/>
            </p:nvSpPr>
            <p:spPr bwMode="auto">
              <a:xfrm>
                <a:off x="1482"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3" name="Freeform 2750">
                <a:extLst>
                  <a:ext uri="{FF2B5EF4-FFF2-40B4-BE49-F238E27FC236}">
                    <a16:creationId xmlns:a16="http://schemas.microsoft.com/office/drawing/2014/main" id="{84A7BFE7-9C84-456C-A969-A0E438D16ECC}"/>
                  </a:ext>
                </a:extLst>
              </p:cNvPr>
              <p:cNvSpPr>
                <a:spLocks noChangeAspect="1"/>
              </p:cNvSpPr>
              <p:nvPr/>
            </p:nvSpPr>
            <p:spPr bwMode="auto">
              <a:xfrm>
                <a:off x="1488" y="277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4" name="Freeform 2751">
                <a:extLst>
                  <a:ext uri="{FF2B5EF4-FFF2-40B4-BE49-F238E27FC236}">
                    <a16:creationId xmlns:a16="http://schemas.microsoft.com/office/drawing/2014/main" id="{F2B48545-4C9C-4022-989E-183222E3C067}"/>
                  </a:ext>
                </a:extLst>
              </p:cNvPr>
              <p:cNvSpPr>
                <a:spLocks noChangeAspect="1"/>
              </p:cNvSpPr>
              <p:nvPr/>
            </p:nvSpPr>
            <p:spPr bwMode="auto">
              <a:xfrm>
                <a:off x="1488"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5" name="Freeform 2752">
                <a:extLst>
                  <a:ext uri="{FF2B5EF4-FFF2-40B4-BE49-F238E27FC236}">
                    <a16:creationId xmlns:a16="http://schemas.microsoft.com/office/drawing/2014/main" id="{9755DC93-5A7A-4483-818E-7CC2590C6017}"/>
                  </a:ext>
                </a:extLst>
              </p:cNvPr>
              <p:cNvSpPr>
                <a:spLocks noChangeAspect="1"/>
              </p:cNvSpPr>
              <p:nvPr/>
            </p:nvSpPr>
            <p:spPr bwMode="auto">
              <a:xfrm>
                <a:off x="1494" y="280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6" name="Freeform 2753">
                <a:extLst>
                  <a:ext uri="{FF2B5EF4-FFF2-40B4-BE49-F238E27FC236}">
                    <a16:creationId xmlns:a16="http://schemas.microsoft.com/office/drawing/2014/main" id="{32E7A001-AB75-4AE0-9B98-32BFC2EEC81F}"/>
                  </a:ext>
                </a:extLst>
              </p:cNvPr>
              <p:cNvSpPr>
                <a:spLocks noChangeAspect="1"/>
              </p:cNvSpPr>
              <p:nvPr/>
            </p:nvSpPr>
            <p:spPr bwMode="auto">
              <a:xfrm>
                <a:off x="1500"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7" name="Freeform 2754">
                <a:extLst>
                  <a:ext uri="{FF2B5EF4-FFF2-40B4-BE49-F238E27FC236}">
                    <a16:creationId xmlns:a16="http://schemas.microsoft.com/office/drawing/2014/main" id="{61BCEBA2-8666-4D39-8E54-4771349CEE97}"/>
                  </a:ext>
                </a:extLst>
              </p:cNvPr>
              <p:cNvSpPr>
                <a:spLocks noChangeAspect="1"/>
              </p:cNvSpPr>
              <p:nvPr/>
            </p:nvSpPr>
            <p:spPr bwMode="auto">
              <a:xfrm>
                <a:off x="1500"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8" name="Freeform 2755">
                <a:extLst>
                  <a:ext uri="{FF2B5EF4-FFF2-40B4-BE49-F238E27FC236}">
                    <a16:creationId xmlns:a16="http://schemas.microsoft.com/office/drawing/2014/main" id="{853727EA-59FB-46BA-8FBA-B6326964C137}"/>
                  </a:ext>
                </a:extLst>
              </p:cNvPr>
              <p:cNvSpPr>
                <a:spLocks noChangeAspect="1"/>
              </p:cNvSpPr>
              <p:nvPr/>
            </p:nvSpPr>
            <p:spPr bwMode="auto">
              <a:xfrm>
                <a:off x="15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79" name="Freeform 2756">
                <a:extLst>
                  <a:ext uri="{FF2B5EF4-FFF2-40B4-BE49-F238E27FC236}">
                    <a16:creationId xmlns:a16="http://schemas.microsoft.com/office/drawing/2014/main" id="{18C36956-66DA-4563-AD5B-95CB61D98D21}"/>
                  </a:ext>
                </a:extLst>
              </p:cNvPr>
              <p:cNvSpPr>
                <a:spLocks noChangeAspect="1"/>
              </p:cNvSpPr>
              <p:nvPr/>
            </p:nvSpPr>
            <p:spPr bwMode="auto">
              <a:xfrm>
                <a:off x="1512"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0" name="Freeform 2757">
                <a:extLst>
                  <a:ext uri="{FF2B5EF4-FFF2-40B4-BE49-F238E27FC236}">
                    <a16:creationId xmlns:a16="http://schemas.microsoft.com/office/drawing/2014/main" id="{6528A3EB-805F-4E6B-94DF-2D56345D7EB2}"/>
                  </a:ext>
                </a:extLst>
              </p:cNvPr>
              <p:cNvSpPr>
                <a:spLocks noChangeAspect="1"/>
              </p:cNvSpPr>
              <p:nvPr/>
            </p:nvSpPr>
            <p:spPr bwMode="auto">
              <a:xfrm>
                <a:off x="1518"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1" name="Freeform 2758">
                <a:extLst>
                  <a:ext uri="{FF2B5EF4-FFF2-40B4-BE49-F238E27FC236}">
                    <a16:creationId xmlns:a16="http://schemas.microsoft.com/office/drawing/2014/main" id="{85DA2CE9-0619-4EE7-90DB-1EE83201BA7B}"/>
                  </a:ext>
                </a:extLst>
              </p:cNvPr>
              <p:cNvSpPr>
                <a:spLocks noChangeAspect="1"/>
              </p:cNvSpPr>
              <p:nvPr/>
            </p:nvSpPr>
            <p:spPr bwMode="auto">
              <a:xfrm>
                <a:off x="1518"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2" name="Freeform 2759">
                <a:extLst>
                  <a:ext uri="{FF2B5EF4-FFF2-40B4-BE49-F238E27FC236}">
                    <a16:creationId xmlns:a16="http://schemas.microsoft.com/office/drawing/2014/main" id="{16291213-AF47-4BC5-BBF7-268DA4C817D1}"/>
                  </a:ext>
                </a:extLst>
              </p:cNvPr>
              <p:cNvSpPr>
                <a:spLocks noChangeAspect="1"/>
              </p:cNvSpPr>
              <p:nvPr/>
            </p:nvSpPr>
            <p:spPr bwMode="auto">
              <a:xfrm>
                <a:off x="1524"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3" name="Freeform 2760">
                <a:extLst>
                  <a:ext uri="{FF2B5EF4-FFF2-40B4-BE49-F238E27FC236}">
                    <a16:creationId xmlns:a16="http://schemas.microsoft.com/office/drawing/2014/main" id="{FA6BC744-BF54-4F93-9C94-E84FF1757270}"/>
                  </a:ext>
                </a:extLst>
              </p:cNvPr>
              <p:cNvSpPr>
                <a:spLocks noChangeAspect="1"/>
              </p:cNvSpPr>
              <p:nvPr/>
            </p:nvSpPr>
            <p:spPr bwMode="auto">
              <a:xfrm>
                <a:off x="1530"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4" name="Freeform 2761">
                <a:extLst>
                  <a:ext uri="{FF2B5EF4-FFF2-40B4-BE49-F238E27FC236}">
                    <a16:creationId xmlns:a16="http://schemas.microsoft.com/office/drawing/2014/main" id="{3654149A-844B-42A9-85C7-983C200223A3}"/>
                  </a:ext>
                </a:extLst>
              </p:cNvPr>
              <p:cNvSpPr>
                <a:spLocks noChangeAspect="1"/>
              </p:cNvSpPr>
              <p:nvPr/>
            </p:nvSpPr>
            <p:spPr bwMode="auto">
              <a:xfrm>
                <a:off x="1536"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5" name="Freeform 2762">
                <a:extLst>
                  <a:ext uri="{FF2B5EF4-FFF2-40B4-BE49-F238E27FC236}">
                    <a16:creationId xmlns:a16="http://schemas.microsoft.com/office/drawing/2014/main" id="{0A9F968B-88C9-4A28-98C7-FCF4BBE7D230}"/>
                  </a:ext>
                </a:extLst>
              </p:cNvPr>
              <p:cNvSpPr>
                <a:spLocks noChangeAspect="1"/>
              </p:cNvSpPr>
              <p:nvPr/>
            </p:nvSpPr>
            <p:spPr bwMode="auto">
              <a:xfrm>
                <a:off x="1536"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6" name="Freeform 2763">
                <a:extLst>
                  <a:ext uri="{FF2B5EF4-FFF2-40B4-BE49-F238E27FC236}">
                    <a16:creationId xmlns:a16="http://schemas.microsoft.com/office/drawing/2014/main" id="{51E1505E-DA79-4CC7-953D-E3F311EFF5F4}"/>
                  </a:ext>
                </a:extLst>
              </p:cNvPr>
              <p:cNvSpPr>
                <a:spLocks noChangeAspect="1"/>
              </p:cNvSpPr>
              <p:nvPr/>
            </p:nvSpPr>
            <p:spPr bwMode="auto">
              <a:xfrm>
                <a:off x="1542"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7" name="Freeform 2764">
                <a:extLst>
                  <a:ext uri="{FF2B5EF4-FFF2-40B4-BE49-F238E27FC236}">
                    <a16:creationId xmlns:a16="http://schemas.microsoft.com/office/drawing/2014/main" id="{5C27358F-7012-42D6-B7F7-E7169D0CB0CF}"/>
                  </a:ext>
                </a:extLst>
              </p:cNvPr>
              <p:cNvSpPr>
                <a:spLocks noChangeAspect="1"/>
              </p:cNvSpPr>
              <p:nvPr/>
            </p:nvSpPr>
            <p:spPr bwMode="auto">
              <a:xfrm>
                <a:off x="1548"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8" name="Freeform 2765">
                <a:extLst>
                  <a:ext uri="{FF2B5EF4-FFF2-40B4-BE49-F238E27FC236}">
                    <a16:creationId xmlns:a16="http://schemas.microsoft.com/office/drawing/2014/main" id="{DEFD52E8-1DC7-4DEC-8342-9D09493585C5}"/>
                  </a:ext>
                </a:extLst>
              </p:cNvPr>
              <p:cNvSpPr>
                <a:spLocks noChangeAspect="1"/>
              </p:cNvSpPr>
              <p:nvPr/>
            </p:nvSpPr>
            <p:spPr bwMode="auto">
              <a:xfrm>
                <a:off x="1548"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89" name="Freeform 2766">
                <a:extLst>
                  <a:ext uri="{FF2B5EF4-FFF2-40B4-BE49-F238E27FC236}">
                    <a16:creationId xmlns:a16="http://schemas.microsoft.com/office/drawing/2014/main" id="{6F13EB79-EC3D-4EFC-80A5-E46AAD0CAE6D}"/>
                  </a:ext>
                </a:extLst>
              </p:cNvPr>
              <p:cNvSpPr>
                <a:spLocks noChangeAspect="1"/>
              </p:cNvSpPr>
              <p:nvPr/>
            </p:nvSpPr>
            <p:spPr bwMode="auto">
              <a:xfrm>
                <a:off x="155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0" name="Freeform 2767">
                <a:extLst>
                  <a:ext uri="{FF2B5EF4-FFF2-40B4-BE49-F238E27FC236}">
                    <a16:creationId xmlns:a16="http://schemas.microsoft.com/office/drawing/2014/main" id="{3D289C0E-A4C2-4D44-842B-23B13A72BCBB}"/>
                  </a:ext>
                </a:extLst>
              </p:cNvPr>
              <p:cNvSpPr>
                <a:spLocks noChangeAspect="1"/>
              </p:cNvSpPr>
              <p:nvPr/>
            </p:nvSpPr>
            <p:spPr bwMode="auto">
              <a:xfrm>
                <a:off x="1560" y="3339"/>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1" name="Freeform 2768">
                <a:extLst>
                  <a:ext uri="{FF2B5EF4-FFF2-40B4-BE49-F238E27FC236}">
                    <a16:creationId xmlns:a16="http://schemas.microsoft.com/office/drawing/2014/main" id="{3B4F6D8D-8F7A-4D4D-BE63-FA1BEAAB7B74}"/>
                  </a:ext>
                </a:extLst>
              </p:cNvPr>
              <p:cNvSpPr>
                <a:spLocks noChangeAspect="1"/>
              </p:cNvSpPr>
              <p:nvPr/>
            </p:nvSpPr>
            <p:spPr bwMode="auto">
              <a:xfrm>
                <a:off x="1566"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2" name="Freeform 2769">
                <a:extLst>
                  <a:ext uri="{FF2B5EF4-FFF2-40B4-BE49-F238E27FC236}">
                    <a16:creationId xmlns:a16="http://schemas.microsoft.com/office/drawing/2014/main" id="{678E06A7-56D2-4C29-AF43-9BC0727F4F27}"/>
                  </a:ext>
                </a:extLst>
              </p:cNvPr>
              <p:cNvSpPr>
                <a:spLocks noChangeAspect="1"/>
              </p:cNvSpPr>
              <p:nvPr/>
            </p:nvSpPr>
            <p:spPr bwMode="auto">
              <a:xfrm>
                <a:off x="1566"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3" name="Freeform 2770">
                <a:extLst>
                  <a:ext uri="{FF2B5EF4-FFF2-40B4-BE49-F238E27FC236}">
                    <a16:creationId xmlns:a16="http://schemas.microsoft.com/office/drawing/2014/main" id="{F886599C-8B01-4789-A587-2D405460E6A3}"/>
                  </a:ext>
                </a:extLst>
              </p:cNvPr>
              <p:cNvSpPr>
                <a:spLocks noChangeAspect="1"/>
              </p:cNvSpPr>
              <p:nvPr/>
            </p:nvSpPr>
            <p:spPr bwMode="auto">
              <a:xfrm>
                <a:off x="1572"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4" name="Freeform 2771">
                <a:extLst>
                  <a:ext uri="{FF2B5EF4-FFF2-40B4-BE49-F238E27FC236}">
                    <a16:creationId xmlns:a16="http://schemas.microsoft.com/office/drawing/2014/main" id="{D61E4941-6EF7-4993-9867-1627852ED158}"/>
                  </a:ext>
                </a:extLst>
              </p:cNvPr>
              <p:cNvSpPr>
                <a:spLocks noChangeAspect="1"/>
              </p:cNvSpPr>
              <p:nvPr/>
            </p:nvSpPr>
            <p:spPr bwMode="auto">
              <a:xfrm>
                <a:off x="1578"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5" name="Freeform 2772">
                <a:extLst>
                  <a:ext uri="{FF2B5EF4-FFF2-40B4-BE49-F238E27FC236}">
                    <a16:creationId xmlns:a16="http://schemas.microsoft.com/office/drawing/2014/main" id="{44A8C9B8-E830-4A81-8413-8B06537F58C4}"/>
                  </a:ext>
                </a:extLst>
              </p:cNvPr>
              <p:cNvSpPr>
                <a:spLocks noChangeAspect="1"/>
              </p:cNvSpPr>
              <p:nvPr/>
            </p:nvSpPr>
            <p:spPr bwMode="auto">
              <a:xfrm>
                <a:off x="1584" y="288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6" name="Freeform 2773">
                <a:extLst>
                  <a:ext uri="{FF2B5EF4-FFF2-40B4-BE49-F238E27FC236}">
                    <a16:creationId xmlns:a16="http://schemas.microsoft.com/office/drawing/2014/main" id="{9FFB847C-5E82-422D-B59B-6898E7FDA7B2}"/>
                  </a:ext>
                </a:extLst>
              </p:cNvPr>
              <p:cNvSpPr>
                <a:spLocks noChangeAspect="1"/>
              </p:cNvSpPr>
              <p:nvPr/>
            </p:nvSpPr>
            <p:spPr bwMode="auto">
              <a:xfrm>
                <a:off x="1584"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7" name="Freeform 2774">
                <a:extLst>
                  <a:ext uri="{FF2B5EF4-FFF2-40B4-BE49-F238E27FC236}">
                    <a16:creationId xmlns:a16="http://schemas.microsoft.com/office/drawing/2014/main" id="{DE2ACB3D-0A0B-4811-9698-BA82AEE39B74}"/>
                  </a:ext>
                </a:extLst>
              </p:cNvPr>
              <p:cNvSpPr>
                <a:spLocks noChangeAspect="1"/>
              </p:cNvSpPr>
              <p:nvPr/>
            </p:nvSpPr>
            <p:spPr bwMode="auto">
              <a:xfrm>
                <a:off x="1590"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8" name="Freeform 2775">
                <a:extLst>
                  <a:ext uri="{FF2B5EF4-FFF2-40B4-BE49-F238E27FC236}">
                    <a16:creationId xmlns:a16="http://schemas.microsoft.com/office/drawing/2014/main" id="{81E6054E-29A2-4FAF-AB48-69510D0F73ED}"/>
                  </a:ext>
                </a:extLst>
              </p:cNvPr>
              <p:cNvSpPr>
                <a:spLocks noChangeAspect="1"/>
              </p:cNvSpPr>
              <p:nvPr/>
            </p:nvSpPr>
            <p:spPr bwMode="auto">
              <a:xfrm>
                <a:off x="1596" y="298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99" name="Freeform 2776">
                <a:extLst>
                  <a:ext uri="{FF2B5EF4-FFF2-40B4-BE49-F238E27FC236}">
                    <a16:creationId xmlns:a16="http://schemas.microsoft.com/office/drawing/2014/main" id="{D9294E07-4B10-4652-9E44-05A4967F596F}"/>
                  </a:ext>
                </a:extLst>
              </p:cNvPr>
              <p:cNvSpPr>
                <a:spLocks noChangeAspect="1"/>
              </p:cNvSpPr>
              <p:nvPr/>
            </p:nvSpPr>
            <p:spPr bwMode="auto">
              <a:xfrm>
                <a:off x="1596"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0" name="Freeform 2777">
                <a:extLst>
                  <a:ext uri="{FF2B5EF4-FFF2-40B4-BE49-F238E27FC236}">
                    <a16:creationId xmlns:a16="http://schemas.microsoft.com/office/drawing/2014/main" id="{A1DB0303-6E23-40DE-B581-B31D9E326337}"/>
                  </a:ext>
                </a:extLst>
              </p:cNvPr>
              <p:cNvSpPr>
                <a:spLocks noChangeAspect="1"/>
              </p:cNvSpPr>
              <p:nvPr/>
            </p:nvSpPr>
            <p:spPr bwMode="auto">
              <a:xfrm>
                <a:off x="1602"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1" name="Freeform 2778">
                <a:extLst>
                  <a:ext uri="{FF2B5EF4-FFF2-40B4-BE49-F238E27FC236}">
                    <a16:creationId xmlns:a16="http://schemas.microsoft.com/office/drawing/2014/main" id="{46E90A73-0057-414F-A724-66EF7A848E56}"/>
                  </a:ext>
                </a:extLst>
              </p:cNvPr>
              <p:cNvSpPr>
                <a:spLocks noChangeAspect="1"/>
              </p:cNvSpPr>
              <p:nvPr/>
            </p:nvSpPr>
            <p:spPr bwMode="auto">
              <a:xfrm>
                <a:off x="1608" y="289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2" name="Freeform 2779">
                <a:extLst>
                  <a:ext uri="{FF2B5EF4-FFF2-40B4-BE49-F238E27FC236}">
                    <a16:creationId xmlns:a16="http://schemas.microsoft.com/office/drawing/2014/main" id="{6F2CDFD5-27F1-4A57-8832-4CA0418B1DAF}"/>
                  </a:ext>
                </a:extLst>
              </p:cNvPr>
              <p:cNvSpPr>
                <a:spLocks noChangeAspect="1"/>
              </p:cNvSpPr>
              <p:nvPr/>
            </p:nvSpPr>
            <p:spPr bwMode="auto">
              <a:xfrm>
                <a:off x="161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3" name="Freeform 2780">
                <a:extLst>
                  <a:ext uri="{FF2B5EF4-FFF2-40B4-BE49-F238E27FC236}">
                    <a16:creationId xmlns:a16="http://schemas.microsoft.com/office/drawing/2014/main" id="{BCFFF780-9C72-406E-AE61-4888AB2E1F79}"/>
                  </a:ext>
                </a:extLst>
              </p:cNvPr>
              <p:cNvSpPr>
                <a:spLocks noChangeAspect="1"/>
              </p:cNvSpPr>
              <p:nvPr/>
            </p:nvSpPr>
            <p:spPr bwMode="auto">
              <a:xfrm>
                <a:off x="1614"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4" name="Freeform 2781">
                <a:extLst>
                  <a:ext uri="{FF2B5EF4-FFF2-40B4-BE49-F238E27FC236}">
                    <a16:creationId xmlns:a16="http://schemas.microsoft.com/office/drawing/2014/main" id="{0216AB9D-F044-4EEA-9F25-53CDE8728031}"/>
                  </a:ext>
                </a:extLst>
              </p:cNvPr>
              <p:cNvSpPr>
                <a:spLocks noChangeAspect="1"/>
              </p:cNvSpPr>
              <p:nvPr/>
            </p:nvSpPr>
            <p:spPr bwMode="auto">
              <a:xfrm>
                <a:off x="162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5" name="Freeform 2782">
                <a:extLst>
                  <a:ext uri="{FF2B5EF4-FFF2-40B4-BE49-F238E27FC236}">
                    <a16:creationId xmlns:a16="http://schemas.microsoft.com/office/drawing/2014/main" id="{5AEED95D-1E3C-4864-951B-0D6A1F815F72}"/>
                  </a:ext>
                </a:extLst>
              </p:cNvPr>
              <p:cNvSpPr>
                <a:spLocks noChangeAspect="1"/>
              </p:cNvSpPr>
              <p:nvPr/>
            </p:nvSpPr>
            <p:spPr bwMode="auto">
              <a:xfrm>
                <a:off x="1626" y="326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6" name="Freeform 2783">
                <a:extLst>
                  <a:ext uri="{FF2B5EF4-FFF2-40B4-BE49-F238E27FC236}">
                    <a16:creationId xmlns:a16="http://schemas.microsoft.com/office/drawing/2014/main" id="{73AE6460-0B13-48C8-94D8-2BE78F1F3F4E}"/>
                  </a:ext>
                </a:extLst>
              </p:cNvPr>
              <p:cNvSpPr>
                <a:spLocks noChangeAspect="1"/>
              </p:cNvSpPr>
              <p:nvPr/>
            </p:nvSpPr>
            <p:spPr bwMode="auto">
              <a:xfrm>
                <a:off x="1632" y="269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7" name="Freeform 2784">
                <a:extLst>
                  <a:ext uri="{FF2B5EF4-FFF2-40B4-BE49-F238E27FC236}">
                    <a16:creationId xmlns:a16="http://schemas.microsoft.com/office/drawing/2014/main" id="{D93125F8-50AC-4A89-AFFE-4044906BA3A8}"/>
                  </a:ext>
                </a:extLst>
              </p:cNvPr>
              <p:cNvSpPr>
                <a:spLocks noChangeAspect="1"/>
              </p:cNvSpPr>
              <p:nvPr/>
            </p:nvSpPr>
            <p:spPr bwMode="auto">
              <a:xfrm>
                <a:off x="1632"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8" name="Freeform 2785">
                <a:extLst>
                  <a:ext uri="{FF2B5EF4-FFF2-40B4-BE49-F238E27FC236}">
                    <a16:creationId xmlns:a16="http://schemas.microsoft.com/office/drawing/2014/main" id="{A70E6A40-97D3-4A14-8336-55C90F881104}"/>
                  </a:ext>
                </a:extLst>
              </p:cNvPr>
              <p:cNvSpPr>
                <a:spLocks noChangeAspect="1"/>
              </p:cNvSpPr>
              <p:nvPr/>
            </p:nvSpPr>
            <p:spPr bwMode="auto">
              <a:xfrm>
                <a:off x="1638"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09" name="Freeform 2786">
                <a:extLst>
                  <a:ext uri="{FF2B5EF4-FFF2-40B4-BE49-F238E27FC236}">
                    <a16:creationId xmlns:a16="http://schemas.microsoft.com/office/drawing/2014/main" id="{942235E3-4EE1-4A2B-A2A5-2EEFCA74A5A6}"/>
                  </a:ext>
                </a:extLst>
              </p:cNvPr>
              <p:cNvSpPr>
                <a:spLocks noChangeAspect="1"/>
              </p:cNvSpPr>
              <p:nvPr/>
            </p:nvSpPr>
            <p:spPr bwMode="auto">
              <a:xfrm>
                <a:off x="1644"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0" name="Freeform 2787">
                <a:extLst>
                  <a:ext uri="{FF2B5EF4-FFF2-40B4-BE49-F238E27FC236}">
                    <a16:creationId xmlns:a16="http://schemas.microsoft.com/office/drawing/2014/main" id="{58888853-2F26-4984-9F7C-D33EB7CDB3CD}"/>
                  </a:ext>
                </a:extLst>
              </p:cNvPr>
              <p:cNvSpPr>
                <a:spLocks noChangeAspect="1"/>
              </p:cNvSpPr>
              <p:nvPr/>
            </p:nvSpPr>
            <p:spPr bwMode="auto">
              <a:xfrm>
                <a:off x="1644"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1" name="Freeform 2788">
                <a:extLst>
                  <a:ext uri="{FF2B5EF4-FFF2-40B4-BE49-F238E27FC236}">
                    <a16:creationId xmlns:a16="http://schemas.microsoft.com/office/drawing/2014/main" id="{B1F8E9D6-7E27-4844-BAEA-2D0057E09F74}"/>
                  </a:ext>
                </a:extLst>
              </p:cNvPr>
              <p:cNvSpPr>
                <a:spLocks noChangeAspect="1"/>
              </p:cNvSpPr>
              <p:nvPr/>
            </p:nvSpPr>
            <p:spPr bwMode="auto">
              <a:xfrm>
                <a:off x="1650"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2" name="Freeform 2789">
                <a:extLst>
                  <a:ext uri="{FF2B5EF4-FFF2-40B4-BE49-F238E27FC236}">
                    <a16:creationId xmlns:a16="http://schemas.microsoft.com/office/drawing/2014/main" id="{C74A80A0-FD16-4F0C-A6F2-7DBA41FDA3C3}"/>
                  </a:ext>
                </a:extLst>
              </p:cNvPr>
              <p:cNvSpPr>
                <a:spLocks noChangeAspect="1"/>
              </p:cNvSpPr>
              <p:nvPr/>
            </p:nvSpPr>
            <p:spPr bwMode="auto">
              <a:xfrm>
                <a:off x="1656"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3" name="Freeform 2790">
                <a:extLst>
                  <a:ext uri="{FF2B5EF4-FFF2-40B4-BE49-F238E27FC236}">
                    <a16:creationId xmlns:a16="http://schemas.microsoft.com/office/drawing/2014/main" id="{A53811BA-B4BA-461C-A9E7-645A4CCBACF3}"/>
                  </a:ext>
                </a:extLst>
              </p:cNvPr>
              <p:cNvSpPr>
                <a:spLocks noChangeAspect="1"/>
              </p:cNvSpPr>
              <p:nvPr/>
            </p:nvSpPr>
            <p:spPr bwMode="auto">
              <a:xfrm>
                <a:off x="1662"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4" name="Freeform 2791">
                <a:extLst>
                  <a:ext uri="{FF2B5EF4-FFF2-40B4-BE49-F238E27FC236}">
                    <a16:creationId xmlns:a16="http://schemas.microsoft.com/office/drawing/2014/main" id="{469E9FD9-77FE-45DA-99A4-96DF396AF0AF}"/>
                  </a:ext>
                </a:extLst>
              </p:cNvPr>
              <p:cNvSpPr>
                <a:spLocks noChangeAspect="1"/>
              </p:cNvSpPr>
              <p:nvPr/>
            </p:nvSpPr>
            <p:spPr bwMode="auto">
              <a:xfrm>
                <a:off x="1662"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5" name="Freeform 2792">
                <a:extLst>
                  <a:ext uri="{FF2B5EF4-FFF2-40B4-BE49-F238E27FC236}">
                    <a16:creationId xmlns:a16="http://schemas.microsoft.com/office/drawing/2014/main" id="{849D67AA-2EB5-471B-991E-E23AD99024F1}"/>
                  </a:ext>
                </a:extLst>
              </p:cNvPr>
              <p:cNvSpPr>
                <a:spLocks noChangeAspect="1"/>
              </p:cNvSpPr>
              <p:nvPr/>
            </p:nvSpPr>
            <p:spPr bwMode="auto">
              <a:xfrm>
                <a:off x="1668"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6" name="Freeform 2793">
                <a:extLst>
                  <a:ext uri="{FF2B5EF4-FFF2-40B4-BE49-F238E27FC236}">
                    <a16:creationId xmlns:a16="http://schemas.microsoft.com/office/drawing/2014/main" id="{B6682A86-A9B0-4666-9D6D-1534F97A8B60}"/>
                  </a:ext>
                </a:extLst>
              </p:cNvPr>
              <p:cNvSpPr>
                <a:spLocks noChangeAspect="1"/>
              </p:cNvSpPr>
              <p:nvPr/>
            </p:nvSpPr>
            <p:spPr bwMode="auto">
              <a:xfrm>
                <a:off x="1674"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7" name="Freeform 2794">
                <a:extLst>
                  <a:ext uri="{FF2B5EF4-FFF2-40B4-BE49-F238E27FC236}">
                    <a16:creationId xmlns:a16="http://schemas.microsoft.com/office/drawing/2014/main" id="{2C857929-9F9E-4776-A6BC-0073D983E619}"/>
                  </a:ext>
                </a:extLst>
              </p:cNvPr>
              <p:cNvSpPr>
                <a:spLocks noChangeAspect="1"/>
              </p:cNvSpPr>
              <p:nvPr/>
            </p:nvSpPr>
            <p:spPr bwMode="auto">
              <a:xfrm>
                <a:off x="1680" y="275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8" name="Freeform 2795">
                <a:extLst>
                  <a:ext uri="{FF2B5EF4-FFF2-40B4-BE49-F238E27FC236}">
                    <a16:creationId xmlns:a16="http://schemas.microsoft.com/office/drawing/2014/main" id="{D965FB3C-4D0C-4635-BC52-902760711BD3}"/>
                  </a:ext>
                </a:extLst>
              </p:cNvPr>
              <p:cNvSpPr>
                <a:spLocks noChangeAspect="1"/>
              </p:cNvSpPr>
              <p:nvPr/>
            </p:nvSpPr>
            <p:spPr bwMode="auto">
              <a:xfrm>
                <a:off x="1680"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19" name="Freeform 2796">
                <a:extLst>
                  <a:ext uri="{FF2B5EF4-FFF2-40B4-BE49-F238E27FC236}">
                    <a16:creationId xmlns:a16="http://schemas.microsoft.com/office/drawing/2014/main" id="{6B2399F9-97E1-4DDE-9A74-4D79CE763C54}"/>
                  </a:ext>
                </a:extLst>
              </p:cNvPr>
              <p:cNvSpPr>
                <a:spLocks noChangeAspect="1"/>
              </p:cNvSpPr>
              <p:nvPr/>
            </p:nvSpPr>
            <p:spPr bwMode="auto">
              <a:xfrm>
                <a:off x="1686"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0" name="Freeform 2797">
                <a:extLst>
                  <a:ext uri="{FF2B5EF4-FFF2-40B4-BE49-F238E27FC236}">
                    <a16:creationId xmlns:a16="http://schemas.microsoft.com/office/drawing/2014/main" id="{94218E7B-BBE8-4EC1-8388-8852890A483E}"/>
                  </a:ext>
                </a:extLst>
              </p:cNvPr>
              <p:cNvSpPr>
                <a:spLocks noChangeAspect="1"/>
              </p:cNvSpPr>
              <p:nvPr/>
            </p:nvSpPr>
            <p:spPr bwMode="auto">
              <a:xfrm>
                <a:off x="1692"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1" name="Freeform 2798">
                <a:extLst>
                  <a:ext uri="{FF2B5EF4-FFF2-40B4-BE49-F238E27FC236}">
                    <a16:creationId xmlns:a16="http://schemas.microsoft.com/office/drawing/2014/main" id="{27AFE444-578E-44DB-9335-7681158B46EA}"/>
                  </a:ext>
                </a:extLst>
              </p:cNvPr>
              <p:cNvSpPr>
                <a:spLocks noChangeAspect="1"/>
              </p:cNvSpPr>
              <p:nvPr/>
            </p:nvSpPr>
            <p:spPr bwMode="auto">
              <a:xfrm>
                <a:off x="169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2" name="Freeform 2799">
                <a:extLst>
                  <a:ext uri="{FF2B5EF4-FFF2-40B4-BE49-F238E27FC236}">
                    <a16:creationId xmlns:a16="http://schemas.microsoft.com/office/drawing/2014/main" id="{454152DD-23EA-46B2-9F0C-35FC4614CF4B}"/>
                  </a:ext>
                </a:extLst>
              </p:cNvPr>
              <p:cNvSpPr>
                <a:spLocks noChangeAspect="1"/>
              </p:cNvSpPr>
              <p:nvPr/>
            </p:nvSpPr>
            <p:spPr bwMode="auto">
              <a:xfrm>
                <a:off x="1698"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3" name="Freeform 2800">
                <a:extLst>
                  <a:ext uri="{FF2B5EF4-FFF2-40B4-BE49-F238E27FC236}">
                    <a16:creationId xmlns:a16="http://schemas.microsoft.com/office/drawing/2014/main" id="{FC29F2AE-59B6-46C8-8E2E-64EB77D06D22}"/>
                  </a:ext>
                </a:extLst>
              </p:cNvPr>
              <p:cNvSpPr>
                <a:spLocks noChangeAspect="1"/>
              </p:cNvSpPr>
              <p:nvPr/>
            </p:nvSpPr>
            <p:spPr bwMode="auto">
              <a:xfrm>
                <a:off x="1704"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4" name="Freeform 2801">
                <a:extLst>
                  <a:ext uri="{FF2B5EF4-FFF2-40B4-BE49-F238E27FC236}">
                    <a16:creationId xmlns:a16="http://schemas.microsoft.com/office/drawing/2014/main" id="{F4A865FF-99CB-4D2C-B24B-28D83B6B5DA1}"/>
                  </a:ext>
                </a:extLst>
              </p:cNvPr>
              <p:cNvSpPr>
                <a:spLocks noChangeAspect="1"/>
              </p:cNvSpPr>
              <p:nvPr/>
            </p:nvSpPr>
            <p:spPr bwMode="auto">
              <a:xfrm>
                <a:off x="1710"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5" name="Freeform 2802">
                <a:extLst>
                  <a:ext uri="{FF2B5EF4-FFF2-40B4-BE49-F238E27FC236}">
                    <a16:creationId xmlns:a16="http://schemas.microsoft.com/office/drawing/2014/main" id="{A5139835-5166-4C2E-94CB-AB52996A1F19}"/>
                  </a:ext>
                </a:extLst>
              </p:cNvPr>
              <p:cNvSpPr>
                <a:spLocks noChangeAspect="1"/>
              </p:cNvSpPr>
              <p:nvPr/>
            </p:nvSpPr>
            <p:spPr bwMode="auto">
              <a:xfrm>
                <a:off x="1710"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6" name="Freeform 2803">
                <a:extLst>
                  <a:ext uri="{FF2B5EF4-FFF2-40B4-BE49-F238E27FC236}">
                    <a16:creationId xmlns:a16="http://schemas.microsoft.com/office/drawing/2014/main" id="{76352787-FE1B-445E-B223-28884456593B}"/>
                  </a:ext>
                </a:extLst>
              </p:cNvPr>
              <p:cNvSpPr>
                <a:spLocks noChangeAspect="1"/>
              </p:cNvSpPr>
              <p:nvPr/>
            </p:nvSpPr>
            <p:spPr bwMode="auto">
              <a:xfrm>
                <a:off x="1716"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7" name="Freeform 2804">
                <a:extLst>
                  <a:ext uri="{FF2B5EF4-FFF2-40B4-BE49-F238E27FC236}">
                    <a16:creationId xmlns:a16="http://schemas.microsoft.com/office/drawing/2014/main" id="{F2BCCEDB-AAE6-4988-B174-DEF8561A5DBD}"/>
                  </a:ext>
                </a:extLst>
              </p:cNvPr>
              <p:cNvSpPr>
                <a:spLocks noChangeAspect="1"/>
              </p:cNvSpPr>
              <p:nvPr/>
            </p:nvSpPr>
            <p:spPr bwMode="auto">
              <a:xfrm>
                <a:off x="1722"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8" name="Freeform 2805">
                <a:extLst>
                  <a:ext uri="{FF2B5EF4-FFF2-40B4-BE49-F238E27FC236}">
                    <a16:creationId xmlns:a16="http://schemas.microsoft.com/office/drawing/2014/main" id="{C8D66C15-7EF3-4C0F-9073-D34C703D71F5}"/>
                  </a:ext>
                </a:extLst>
              </p:cNvPr>
              <p:cNvSpPr>
                <a:spLocks noChangeAspect="1"/>
              </p:cNvSpPr>
              <p:nvPr/>
            </p:nvSpPr>
            <p:spPr bwMode="auto">
              <a:xfrm>
                <a:off x="1728"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29" name="Freeform 2806">
                <a:extLst>
                  <a:ext uri="{FF2B5EF4-FFF2-40B4-BE49-F238E27FC236}">
                    <a16:creationId xmlns:a16="http://schemas.microsoft.com/office/drawing/2014/main" id="{7B5F2D54-A0A9-4A1D-9376-E5C6CCDF2DA0}"/>
                  </a:ext>
                </a:extLst>
              </p:cNvPr>
              <p:cNvSpPr>
                <a:spLocks noChangeAspect="1"/>
              </p:cNvSpPr>
              <p:nvPr/>
            </p:nvSpPr>
            <p:spPr bwMode="auto">
              <a:xfrm>
                <a:off x="172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0" name="Freeform 2807">
                <a:extLst>
                  <a:ext uri="{FF2B5EF4-FFF2-40B4-BE49-F238E27FC236}">
                    <a16:creationId xmlns:a16="http://schemas.microsoft.com/office/drawing/2014/main" id="{B0E0A32B-7772-4682-8E7B-CCE9D5D9C49B}"/>
                  </a:ext>
                </a:extLst>
              </p:cNvPr>
              <p:cNvSpPr>
                <a:spLocks noChangeAspect="1"/>
              </p:cNvSpPr>
              <p:nvPr/>
            </p:nvSpPr>
            <p:spPr bwMode="auto">
              <a:xfrm>
                <a:off x="173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1" name="Freeform 2808">
                <a:extLst>
                  <a:ext uri="{FF2B5EF4-FFF2-40B4-BE49-F238E27FC236}">
                    <a16:creationId xmlns:a16="http://schemas.microsoft.com/office/drawing/2014/main" id="{1D7E8156-3F31-429D-8409-F68E1EC7A5C3}"/>
                  </a:ext>
                </a:extLst>
              </p:cNvPr>
              <p:cNvSpPr>
                <a:spLocks noChangeAspect="1"/>
              </p:cNvSpPr>
              <p:nvPr/>
            </p:nvSpPr>
            <p:spPr bwMode="auto">
              <a:xfrm>
                <a:off x="174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2" name="Freeform 2809">
                <a:extLst>
                  <a:ext uri="{FF2B5EF4-FFF2-40B4-BE49-F238E27FC236}">
                    <a16:creationId xmlns:a16="http://schemas.microsoft.com/office/drawing/2014/main" id="{BE2B727B-0D03-4000-B17F-1AC64FD7169C}"/>
                  </a:ext>
                </a:extLst>
              </p:cNvPr>
              <p:cNvSpPr>
                <a:spLocks noChangeAspect="1"/>
              </p:cNvSpPr>
              <p:nvPr/>
            </p:nvSpPr>
            <p:spPr bwMode="auto">
              <a:xfrm>
                <a:off x="1740"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3" name="Freeform 2810">
                <a:extLst>
                  <a:ext uri="{FF2B5EF4-FFF2-40B4-BE49-F238E27FC236}">
                    <a16:creationId xmlns:a16="http://schemas.microsoft.com/office/drawing/2014/main" id="{32B5C760-AE0C-4C55-ADAC-1C4186A2E6F9}"/>
                  </a:ext>
                </a:extLst>
              </p:cNvPr>
              <p:cNvSpPr>
                <a:spLocks noChangeAspect="1"/>
              </p:cNvSpPr>
              <p:nvPr/>
            </p:nvSpPr>
            <p:spPr bwMode="auto">
              <a:xfrm>
                <a:off x="1746" y="341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4" name="Freeform 2811">
                <a:extLst>
                  <a:ext uri="{FF2B5EF4-FFF2-40B4-BE49-F238E27FC236}">
                    <a16:creationId xmlns:a16="http://schemas.microsoft.com/office/drawing/2014/main" id="{4E3E2532-0E61-454F-92C5-74EBAD763857}"/>
                  </a:ext>
                </a:extLst>
              </p:cNvPr>
              <p:cNvSpPr>
                <a:spLocks noChangeAspect="1"/>
              </p:cNvSpPr>
              <p:nvPr/>
            </p:nvSpPr>
            <p:spPr bwMode="auto">
              <a:xfrm>
                <a:off x="1752" y="281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5" name="Freeform 2812">
                <a:extLst>
                  <a:ext uri="{FF2B5EF4-FFF2-40B4-BE49-F238E27FC236}">
                    <a16:creationId xmlns:a16="http://schemas.microsoft.com/office/drawing/2014/main" id="{098F134C-8BED-4B49-8527-37F00795C5D4}"/>
                  </a:ext>
                </a:extLst>
              </p:cNvPr>
              <p:cNvSpPr>
                <a:spLocks noChangeAspect="1"/>
              </p:cNvSpPr>
              <p:nvPr/>
            </p:nvSpPr>
            <p:spPr bwMode="auto">
              <a:xfrm>
                <a:off x="1758"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6" name="Freeform 2813">
                <a:extLst>
                  <a:ext uri="{FF2B5EF4-FFF2-40B4-BE49-F238E27FC236}">
                    <a16:creationId xmlns:a16="http://schemas.microsoft.com/office/drawing/2014/main" id="{A1C24B7D-FF1C-464E-B4B8-86D4439CD239}"/>
                  </a:ext>
                </a:extLst>
              </p:cNvPr>
              <p:cNvSpPr>
                <a:spLocks noChangeAspect="1"/>
              </p:cNvSpPr>
              <p:nvPr/>
            </p:nvSpPr>
            <p:spPr bwMode="auto">
              <a:xfrm>
                <a:off x="1758" y="322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7" name="Freeform 2814">
                <a:extLst>
                  <a:ext uri="{FF2B5EF4-FFF2-40B4-BE49-F238E27FC236}">
                    <a16:creationId xmlns:a16="http://schemas.microsoft.com/office/drawing/2014/main" id="{3FCCA485-2C4C-4A0F-BDF6-4BA68A2803AF}"/>
                  </a:ext>
                </a:extLst>
              </p:cNvPr>
              <p:cNvSpPr>
                <a:spLocks noChangeAspect="1"/>
              </p:cNvSpPr>
              <p:nvPr/>
            </p:nvSpPr>
            <p:spPr bwMode="auto">
              <a:xfrm>
                <a:off x="1764"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8" name="Freeform 2815">
                <a:extLst>
                  <a:ext uri="{FF2B5EF4-FFF2-40B4-BE49-F238E27FC236}">
                    <a16:creationId xmlns:a16="http://schemas.microsoft.com/office/drawing/2014/main" id="{58E44AF1-4B2A-44BE-B628-3B65A236C6D2}"/>
                  </a:ext>
                </a:extLst>
              </p:cNvPr>
              <p:cNvSpPr>
                <a:spLocks noChangeAspect="1"/>
              </p:cNvSpPr>
              <p:nvPr/>
            </p:nvSpPr>
            <p:spPr bwMode="auto">
              <a:xfrm>
                <a:off x="1770" y="2801"/>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39" name="Freeform 2816">
                <a:extLst>
                  <a:ext uri="{FF2B5EF4-FFF2-40B4-BE49-F238E27FC236}">
                    <a16:creationId xmlns:a16="http://schemas.microsoft.com/office/drawing/2014/main" id="{81C3211A-F87D-4D56-8C5D-137DDC32B5F5}"/>
                  </a:ext>
                </a:extLst>
              </p:cNvPr>
              <p:cNvSpPr>
                <a:spLocks noChangeAspect="1"/>
              </p:cNvSpPr>
              <p:nvPr/>
            </p:nvSpPr>
            <p:spPr bwMode="auto">
              <a:xfrm>
                <a:off x="1776" y="291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0" name="Freeform 2817">
                <a:extLst>
                  <a:ext uri="{FF2B5EF4-FFF2-40B4-BE49-F238E27FC236}">
                    <a16:creationId xmlns:a16="http://schemas.microsoft.com/office/drawing/2014/main" id="{891277C1-0CC1-4C94-B805-CCCDCE61D866}"/>
                  </a:ext>
                </a:extLst>
              </p:cNvPr>
              <p:cNvSpPr>
                <a:spLocks noChangeAspect="1"/>
              </p:cNvSpPr>
              <p:nvPr/>
            </p:nvSpPr>
            <p:spPr bwMode="auto">
              <a:xfrm>
                <a:off x="1776" y="277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1" name="Freeform 2818">
                <a:extLst>
                  <a:ext uri="{FF2B5EF4-FFF2-40B4-BE49-F238E27FC236}">
                    <a16:creationId xmlns:a16="http://schemas.microsoft.com/office/drawing/2014/main" id="{2A0E232C-19CF-4529-A37B-735648ED0B43}"/>
                  </a:ext>
                </a:extLst>
              </p:cNvPr>
              <p:cNvSpPr>
                <a:spLocks noChangeAspect="1"/>
              </p:cNvSpPr>
              <p:nvPr/>
            </p:nvSpPr>
            <p:spPr bwMode="auto">
              <a:xfrm>
                <a:off x="17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2" name="Freeform 2819">
                <a:extLst>
                  <a:ext uri="{FF2B5EF4-FFF2-40B4-BE49-F238E27FC236}">
                    <a16:creationId xmlns:a16="http://schemas.microsoft.com/office/drawing/2014/main" id="{AE4217E5-DC77-40E9-AA32-EC29CC420918}"/>
                  </a:ext>
                </a:extLst>
              </p:cNvPr>
              <p:cNvSpPr>
                <a:spLocks noChangeAspect="1"/>
              </p:cNvSpPr>
              <p:nvPr/>
            </p:nvSpPr>
            <p:spPr bwMode="auto">
              <a:xfrm>
                <a:off x="1788" y="328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3" name="Freeform 2820">
                <a:extLst>
                  <a:ext uri="{FF2B5EF4-FFF2-40B4-BE49-F238E27FC236}">
                    <a16:creationId xmlns:a16="http://schemas.microsoft.com/office/drawing/2014/main" id="{C8CC6A7F-15ED-41D2-9BC7-41472695A4C6}"/>
                  </a:ext>
                </a:extLst>
              </p:cNvPr>
              <p:cNvSpPr>
                <a:spLocks noChangeAspect="1"/>
              </p:cNvSpPr>
              <p:nvPr/>
            </p:nvSpPr>
            <p:spPr bwMode="auto">
              <a:xfrm>
                <a:off x="1788"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4" name="Freeform 2821">
                <a:extLst>
                  <a:ext uri="{FF2B5EF4-FFF2-40B4-BE49-F238E27FC236}">
                    <a16:creationId xmlns:a16="http://schemas.microsoft.com/office/drawing/2014/main" id="{E89EEAE4-0618-4095-82AB-AB5E11078C06}"/>
                  </a:ext>
                </a:extLst>
              </p:cNvPr>
              <p:cNvSpPr>
                <a:spLocks noChangeAspect="1"/>
              </p:cNvSpPr>
              <p:nvPr/>
            </p:nvSpPr>
            <p:spPr bwMode="auto">
              <a:xfrm>
                <a:off x="1794"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5" name="Freeform 2822">
                <a:extLst>
                  <a:ext uri="{FF2B5EF4-FFF2-40B4-BE49-F238E27FC236}">
                    <a16:creationId xmlns:a16="http://schemas.microsoft.com/office/drawing/2014/main" id="{D0D784C5-FFF7-4168-BFC1-2CF738F31B80}"/>
                  </a:ext>
                </a:extLst>
              </p:cNvPr>
              <p:cNvSpPr>
                <a:spLocks noChangeAspect="1"/>
              </p:cNvSpPr>
              <p:nvPr/>
            </p:nvSpPr>
            <p:spPr bwMode="auto">
              <a:xfrm>
                <a:off x="1800" y="319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6" name="Freeform 2823">
                <a:extLst>
                  <a:ext uri="{FF2B5EF4-FFF2-40B4-BE49-F238E27FC236}">
                    <a16:creationId xmlns:a16="http://schemas.microsoft.com/office/drawing/2014/main" id="{399CD0C1-E907-474D-9912-F14DD1C8CD95}"/>
                  </a:ext>
                </a:extLst>
              </p:cNvPr>
              <p:cNvSpPr>
                <a:spLocks noChangeAspect="1"/>
              </p:cNvSpPr>
              <p:nvPr/>
            </p:nvSpPr>
            <p:spPr bwMode="auto">
              <a:xfrm>
                <a:off x="1806" y="33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7" name="Freeform 2824">
                <a:extLst>
                  <a:ext uri="{FF2B5EF4-FFF2-40B4-BE49-F238E27FC236}">
                    <a16:creationId xmlns:a16="http://schemas.microsoft.com/office/drawing/2014/main" id="{F0F3FC8A-E954-4DA2-8704-D06845909F0E}"/>
                  </a:ext>
                </a:extLst>
              </p:cNvPr>
              <p:cNvSpPr>
                <a:spLocks noChangeAspect="1"/>
              </p:cNvSpPr>
              <p:nvPr/>
            </p:nvSpPr>
            <p:spPr bwMode="auto">
              <a:xfrm>
                <a:off x="1806"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8" name="Freeform 2825">
                <a:extLst>
                  <a:ext uri="{FF2B5EF4-FFF2-40B4-BE49-F238E27FC236}">
                    <a16:creationId xmlns:a16="http://schemas.microsoft.com/office/drawing/2014/main" id="{FCC519E9-7EB1-4E82-9242-200FF8E5CD60}"/>
                  </a:ext>
                </a:extLst>
              </p:cNvPr>
              <p:cNvSpPr>
                <a:spLocks noChangeAspect="1"/>
              </p:cNvSpPr>
              <p:nvPr/>
            </p:nvSpPr>
            <p:spPr bwMode="auto">
              <a:xfrm>
                <a:off x="1812"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49" name="Freeform 2826">
                <a:extLst>
                  <a:ext uri="{FF2B5EF4-FFF2-40B4-BE49-F238E27FC236}">
                    <a16:creationId xmlns:a16="http://schemas.microsoft.com/office/drawing/2014/main" id="{10325964-B942-4EBA-9A25-76E6105C069F}"/>
                  </a:ext>
                </a:extLst>
              </p:cNvPr>
              <p:cNvSpPr>
                <a:spLocks noChangeAspect="1"/>
              </p:cNvSpPr>
              <p:nvPr/>
            </p:nvSpPr>
            <p:spPr bwMode="auto">
              <a:xfrm>
                <a:off x="1818"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0" name="Freeform 2827">
                <a:extLst>
                  <a:ext uri="{FF2B5EF4-FFF2-40B4-BE49-F238E27FC236}">
                    <a16:creationId xmlns:a16="http://schemas.microsoft.com/office/drawing/2014/main" id="{659B5F93-8C4F-453E-AB1E-B5C89570A965}"/>
                  </a:ext>
                </a:extLst>
              </p:cNvPr>
              <p:cNvSpPr>
                <a:spLocks noChangeAspect="1"/>
              </p:cNvSpPr>
              <p:nvPr/>
            </p:nvSpPr>
            <p:spPr bwMode="auto">
              <a:xfrm>
                <a:off x="182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1" name="Freeform 2828">
                <a:extLst>
                  <a:ext uri="{FF2B5EF4-FFF2-40B4-BE49-F238E27FC236}">
                    <a16:creationId xmlns:a16="http://schemas.microsoft.com/office/drawing/2014/main" id="{BD5A938F-B555-4AF8-A7FA-D2D59B16BC4D}"/>
                  </a:ext>
                </a:extLst>
              </p:cNvPr>
              <p:cNvSpPr>
                <a:spLocks noChangeAspect="1"/>
              </p:cNvSpPr>
              <p:nvPr/>
            </p:nvSpPr>
            <p:spPr bwMode="auto">
              <a:xfrm>
                <a:off x="1824" y="292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2" name="Freeform 2829">
                <a:extLst>
                  <a:ext uri="{FF2B5EF4-FFF2-40B4-BE49-F238E27FC236}">
                    <a16:creationId xmlns:a16="http://schemas.microsoft.com/office/drawing/2014/main" id="{B0425DE8-DCD5-4335-8DC4-3A812C6529C4}"/>
                  </a:ext>
                </a:extLst>
              </p:cNvPr>
              <p:cNvSpPr>
                <a:spLocks noChangeAspect="1"/>
              </p:cNvSpPr>
              <p:nvPr/>
            </p:nvSpPr>
            <p:spPr bwMode="auto">
              <a:xfrm>
                <a:off x="1830"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3" name="Freeform 2830">
                <a:extLst>
                  <a:ext uri="{FF2B5EF4-FFF2-40B4-BE49-F238E27FC236}">
                    <a16:creationId xmlns:a16="http://schemas.microsoft.com/office/drawing/2014/main" id="{FFBB0294-EFBF-463C-BF67-5BDF2BF224E2}"/>
                  </a:ext>
                </a:extLst>
              </p:cNvPr>
              <p:cNvSpPr>
                <a:spLocks noChangeAspect="1"/>
              </p:cNvSpPr>
              <p:nvPr/>
            </p:nvSpPr>
            <p:spPr bwMode="auto">
              <a:xfrm>
                <a:off x="1836" y="306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4" name="Freeform 2831">
                <a:extLst>
                  <a:ext uri="{FF2B5EF4-FFF2-40B4-BE49-F238E27FC236}">
                    <a16:creationId xmlns:a16="http://schemas.microsoft.com/office/drawing/2014/main" id="{72FC5C93-053B-42D9-B0E8-FE871E59C077}"/>
                  </a:ext>
                </a:extLst>
              </p:cNvPr>
              <p:cNvSpPr>
                <a:spLocks noChangeAspect="1"/>
              </p:cNvSpPr>
              <p:nvPr/>
            </p:nvSpPr>
            <p:spPr bwMode="auto">
              <a:xfrm>
                <a:off x="1836" y="328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5" name="Freeform 2832">
                <a:extLst>
                  <a:ext uri="{FF2B5EF4-FFF2-40B4-BE49-F238E27FC236}">
                    <a16:creationId xmlns:a16="http://schemas.microsoft.com/office/drawing/2014/main" id="{11FE9727-3F4F-4978-8515-BE08E6D2578F}"/>
                  </a:ext>
                </a:extLst>
              </p:cNvPr>
              <p:cNvSpPr>
                <a:spLocks noChangeAspect="1"/>
              </p:cNvSpPr>
              <p:nvPr/>
            </p:nvSpPr>
            <p:spPr bwMode="auto">
              <a:xfrm>
                <a:off x="1842" y="3376"/>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6" name="Freeform 2833">
                <a:extLst>
                  <a:ext uri="{FF2B5EF4-FFF2-40B4-BE49-F238E27FC236}">
                    <a16:creationId xmlns:a16="http://schemas.microsoft.com/office/drawing/2014/main" id="{90EF0915-515A-44B6-8BA0-2FDC70404EEA}"/>
                  </a:ext>
                </a:extLst>
              </p:cNvPr>
              <p:cNvSpPr>
                <a:spLocks noChangeAspect="1"/>
              </p:cNvSpPr>
              <p:nvPr/>
            </p:nvSpPr>
            <p:spPr bwMode="auto">
              <a:xfrm>
                <a:off x="184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7" name="Freeform 2834">
                <a:extLst>
                  <a:ext uri="{FF2B5EF4-FFF2-40B4-BE49-F238E27FC236}">
                    <a16:creationId xmlns:a16="http://schemas.microsoft.com/office/drawing/2014/main" id="{0AF20232-D00D-4917-844B-D805A0FA389F}"/>
                  </a:ext>
                </a:extLst>
              </p:cNvPr>
              <p:cNvSpPr>
                <a:spLocks noChangeAspect="1"/>
              </p:cNvSpPr>
              <p:nvPr/>
            </p:nvSpPr>
            <p:spPr bwMode="auto">
              <a:xfrm>
                <a:off x="1854"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8" name="Freeform 2835">
                <a:extLst>
                  <a:ext uri="{FF2B5EF4-FFF2-40B4-BE49-F238E27FC236}">
                    <a16:creationId xmlns:a16="http://schemas.microsoft.com/office/drawing/2014/main" id="{9F2A5BAB-3F33-4FEA-BC8D-7D60F4A8409C}"/>
                  </a:ext>
                </a:extLst>
              </p:cNvPr>
              <p:cNvSpPr>
                <a:spLocks noChangeAspect="1"/>
              </p:cNvSpPr>
              <p:nvPr/>
            </p:nvSpPr>
            <p:spPr bwMode="auto">
              <a:xfrm>
                <a:off x="1854"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59" name="Freeform 2836">
                <a:extLst>
                  <a:ext uri="{FF2B5EF4-FFF2-40B4-BE49-F238E27FC236}">
                    <a16:creationId xmlns:a16="http://schemas.microsoft.com/office/drawing/2014/main" id="{DB67631E-6B07-41DF-BF6A-C312810961D5}"/>
                  </a:ext>
                </a:extLst>
              </p:cNvPr>
              <p:cNvSpPr>
                <a:spLocks noChangeAspect="1"/>
              </p:cNvSpPr>
              <p:nvPr/>
            </p:nvSpPr>
            <p:spPr bwMode="auto">
              <a:xfrm>
                <a:off x="186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0" name="Freeform 2837">
                <a:extLst>
                  <a:ext uri="{FF2B5EF4-FFF2-40B4-BE49-F238E27FC236}">
                    <a16:creationId xmlns:a16="http://schemas.microsoft.com/office/drawing/2014/main" id="{24FBCF28-4924-4484-8982-D2D89C3A340E}"/>
                  </a:ext>
                </a:extLst>
              </p:cNvPr>
              <p:cNvSpPr>
                <a:spLocks noChangeAspect="1"/>
              </p:cNvSpPr>
              <p:nvPr/>
            </p:nvSpPr>
            <p:spPr bwMode="auto">
              <a:xfrm>
                <a:off x="18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1" name="Freeform 2838">
                <a:extLst>
                  <a:ext uri="{FF2B5EF4-FFF2-40B4-BE49-F238E27FC236}">
                    <a16:creationId xmlns:a16="http://schemas.microsoft.com/office/drawing/2014/main" id="{1FF3D5DD-53CD-4EEF-AB4F-068E328D5EA4}"/>
                  </a:ext>
                </a:extLst>
              </p:cNvPr>
              <p:cNvSpPr>
                <a:spLocks noChangeAspect="1"/>
              </p:cNvSpPr>
              <p:nvPr/>
            </p:nvSpPr>
            <p:spPr bwMode="auto">
              <a:xfrm>
                <a:off x="1872" y="33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2" name="Freeform 2839">
                <a:extLst>
                  <a:ext uri="{FF2B5EF4-FFF2-40B4-BE49-F238E27FC236}">
                    <a16:creationId xmlns:a16="http://schemas.microsoft.com/office/drawing/2014/main" id="{021A297C-3CB6-4391-8B1E-39D04B3C514E}"/>
                  </a:ext>
                </a:extLst>
              </p:cNvPr>
              <p:cNvSpPr>
                <a:spLocks noChangeAspect="1"/>
              </p:cNvSpPr>
              <p:nvPr/>
            </p:nvSpPr>
            <p:spPr bwMode="auto">
              <a:xfrm>
                <a:off x="1872" y="23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3" name="Freeform 2840">
                <a:extLst>
                  <a:ext uri="{FF2B5EF4-FFF2-40B4-BE49-F238E27FC236}">
                    <a16:creationId xmlns:a16="http://schemas.microsoft.com/office/drawing/2014/main" id="{37FFB3F7-D830-4D71-927D-50D0141FD5FF}"/>
                  </a:ext>
                </a:extLst>
              </p:cNvPr>
              <p:cNvSpPr>
                <a:spLocks noChangeAspect="1"/>
              </p:cNvSpPr>
              <p:nvPr/>
            </p:nvSpPr>
            <p:spPr bwMode="auto">
              <a:xfrm>
                <a:off x="1878"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4" name="Freeform 2841">
                <a:extLst>
                  <a:ext uri="{FF2B5EF4-FFF2-40B4-BE49-F238E27FC236}">
                    <a16:creationId xmlns:a16="http://schemas.microsoft.com/office/drawing/2014/main" id="{E4876FBF-A1CF-46CC-8577-7ED7A3729A42}"/>
                  </a:ext>
                </a:extLst>
              </p:cNvPr>
              <p:cNvSpPr>
                <a:spLocks noChangeAspect="1"/>
              </p:cNvSpPr>
              <p:nvPr/>
            </p:nvSpPr>
            <p:spPr bwMode="auto">
              <a:xfrm>
                <a:off x="1884"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5" name="Freeform 2842">
                <a:extLst>
                  <a:ext uri="{FF2B5EF4-FFF2-40B4-BE49-F238E27FC236}">
                    <a16:creationId xmlns:a16="http://schemas.microsoft.com/office/drawing/2014/main" id="{6D777632-D61E-4B4C-9489-6AAFBD9CBACD}"/>
                  </a:ext>
                </a:extLst>
              </p:cNvPr>
              <p:cNvSpPr>
                <a:spLocks noChangeAspect="1"/>
              </p:cNvSpPr>
              <p:nvPr/>
            </p:nvSpPr>
            <p:spPr bwMode="auto">
              <a:xfrm>
                <a:off x="1884" y="315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6" name="Freeform 2843">
                <a:extLst>
                  <a:ext uri="{FF2B5EF4-FFF2-40B4-BE49-F238E27FC236}">
                    <a16:creationId xmlns:a16="http://schemas.microsoft.com/office/drawing/2014/main" id="{73FA2589-C38B-4EA0-A9D2-47EF69C028C0}"/>
                  </a:ext>
                </a:extLst>
              </p:cNvPr>
              <p:cNvSpPr>
                <a:spLocks noChangeAspect="1"/>
              </p:cNvSpPr>
              <p:nvPr/>
            </p:nvSpPr>
            <p:spPr bwMode="auto">
              <a:xfrm>
                <a:off x="1890"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7" name="Freeform 2844">
                <a:extLst>
                  <a:ext uri="{FF2B5EF4-FFF2-40B4-BE49-F238E27FC236}">
                    <a16:creationId xmlns:a16="http://schemas.microsoft.com/office/drawing/2014/main" id="{00A7BC74-12D3-41D5-9DAE-8916B5B19059}"/>
                  </a:ext>
                </a:extLst>
              </p:cNvPr>
              <p:cNvSpPr>
                <a:spLocks noChangeAspect="1"/>
              </p:cNvSpPr>
              <p:nvPr/>
            </p:nvSpPr>
            <p:spPr bwMode="auto">
              <a:xfrm>
                <a:off x="1896" y="319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8" name="Freeform 2845">
                <a:extLst>
                  <a:ext uri="{FF2B5EF4-FFF2-40B4-BE49-F238E27FC236}">
                    <a16:creationId xmlns:a16="http://schemas.microsoft.com/office/drawing/2014/main" id="{F9CD7A44-4560-43E4-88B6-5F4067C789C9}"/>
                  </a:ext>
                </a:extLst>
              </p:cNvPr>
              <p:cNvSpPr>
                <a:spLocks noChangeAspect="1"/>
              </p:cNvSpPr>
              <p:nvPr/>
            </p:nvSpPr>
            <p:spPr bwMode="auto">
              <a:xfrm>
                <a:off x="1902" y="3059"/>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69" name="Freeform 2846">
                <a:extLst>
                  <a:ext uri="{FF2B5EF4-FFF2-40B4-BE49-F238E27FC236}">
                    <a16:creationId xmlns:a16="http://schemas.microsoft.com/office/drawing/2014/main" id="{9D3A6EAB-BF3E-4FE1-A177-D1E411BA0FEA}"/>
                  </a:ext>
                </a:extLst>
              </p:cNvPr>
              <p:cNvSpPr>
                <a:spLocks noChangeAspect="1"/>
              </p:cNvSpPr>
              <p:nvPr/>
            </p:nvSpPr>
            <p:spPr bwMode="auto">
              <a:xfrm>
                <a:off x="1902" y="325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0" name="Freeform 2847">
                <a:extLst>
                  <a:ext uri="{FF2B5EF4-FFF2-40B4-BE49-F238E27FC236}">
                    <a16:creationId xmlns:a16="http://schemas.microsoft.com/office/drawing/2014/main" id="{23A74F13-392C-41B0-AD0B-C055CFCF7F16}"/>
                  </a:ext>
                </a:extLst>
              </p:cNvPr>
              <p:cNvSpPr>
                <a:spLocks noChangeAspect="1"/>
              </p:cNvSpPr>
              <p:nvPr/>
            </p:nvSpPr>
            <p:spPr bwMode="auto">
              <a:xfrm>
                <a:off x="1908" y="32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1" name="Freeform 2848">
                <a:extLst>
                  <a:ext uri="{FF2B5EF4-FFF2-40B4-BE49-F238E27FC236}">
                    <a16:creationId xmlns:a16="http://schemas.microsoft.com/office/drawing/2014/main" id="{4DBFD08E-BC84-4D40-8FD9-3114E4B3B22D}"/>
                  </a:ext>
                </a:extLst>
              </p:cNvPr>
              <p:cNvSpPr>
                <a:spLocks noChangeAspect="1"/>
              </p:cNvSpPr>
              <p:nvPr/>
            </p:nvSpPr>
            <p:spPr bwMode="auto">
              <a:xfrm>
                <a:off x="1914" y="336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2" name="Freeform 2849">
                <a:extLst>
                  <a:ext uri="{FF2B5EF4-FFF2-40B4-BE49-F238E27FC236}">
                    <a16:creationId xmlns:a16="http://schemas.microsoft.com/office/drawing/2014/main" id="{71BE8F4A-55F4-4DBF-9CC1-CB0F1CD21232}"/>
                  </a:ext>
                </a:extLst>
              </p:cNvPr>
              <p:cNvSpPr>
                <a:spLocks noChangeAspect="1"/>
              </p:cNvSpPr>
              <p:nvPr/>
            </p:nvSpPr>
            <p:spPr bwMode="auto">
              <a:xfrm>
                <a:off x="1920" y="294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3" name="Freeform 2850">
                <a:extLst>
                  <a:ext uri="{FF2B5EF4-FFF2-40B4-BE49-F238E27FC236}">
                    <a16:creationId xmlns:a16="http://schemas.microsoft.com/office/drawing/2014/main" id="{34505442-26A1-4256-B971-8DEDA84F9654}"/>
                  </a:ext>
                </a:extLst>
              </p:cNvPr>
              <p:cNvSpPr>
                <a:spLocks noChangeAspect="1"/>
              </p:cNvSpPr>
              <p:nvPr/>
            </p:nvSpPr>
            <p:spPr bwMode="auto">
              <a:xfrm>
                <a:off x="1920" y="324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4" name="Freeform 2851">
                <a:extLst>
                  <a:ext uri="{FF2B5EF4-FFF2-40B4-BE49-F238E27FC236}">
                    <a16:creationId xmlns:a16="http://schemas.microsoft.com/office/drawing/2014/main" id="{C3E7F965-1A8D-474B-B17C-3E4AE2A8B4F9}"/>
                  </a:ext>
                </a:extLst>
              </p:cNvPr>
              <p:cNvSpPr>
                <a:spLocks noChangeAspect="1"/>
              </p:cNvSpPr>
              <p:nvPr/>
            </p:nvSpPr>
            <p:spPr bwMode="auto">
              <a:xfrm>
                <a:off x="1926"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5" name="Freeform 2852">
                <a:extLst>
                  <a:ext uri="{FF2B5EF4-FFF2-40B4-BE49-F238E27FC236}">
                    <a16:creationId xmlns:a16="http://schemas.microsoft.com/office/drawing/2014/main" id="{10EEDB58-2C6C-487A-96DD-9CF4034AC210}"/>
                  </a:ext>
                </a:extLst>
              </p:cNvPr>
              <p:cNvSpPr>
                <a:spLocks noChangeAspect="1"/>
              </p:cNvSpPr>
              <p:nvPr/>
            </p:nvSpPr>
            <p:spPr bwMode="auto">
              <a:xfrm>
                <a:off x="1932" y="303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6" name="Freeform 2853">
                <a:extLst>
                  <a:ext uri="{FF2B5EF4-FFF2-40B4-BE49-F238E27FC236}">
                    <a16:creationId xmlns:a16="http://schemas.microsoft.com/office/drawing/2014/main" id="{45A52789-137E-4FFE-BA1E-127DBAF0DE0E}"/>
                  </a:ext>
                </a:extLst>
              </p:cNvPr>
              <p:cNvSpPr>
                <a:spLocks noChangeAspect="1"/>
              </p:cNvSpPr>
              <p:nvPr/>
            </p:nvSpPr>
            <p:spPr bwMode="auto">
              <a:xfrm>
                <a:off x="193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7" name="Freeform 2854">
                <a:extLst>
                  <a:ext uri="{FF2B5EF4-FFF2-40B4-BE49-F238E27FC236}">
                    <a16:creationId xmlns:a16="http://schemas.microsoft.com/office/drawing/2014/main" id="{9B7BE0F8-EB6A-41D2-9538-1B67F350FD98}"/>
                  </a:ext>
                </a:extLst>
              </p:cNvPr>
              <p:cNvSpPr>
                <a:spLocks noChangeAspect="1"/>
              </p:cNvSpPr>
              <p:nvPr/>
            </p:nvSpPr>
            <p:spPr bwMode="auto">
              <a:xfrm>
                <a:off x="1938" y="275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8" name="Freeform 2855">
                <a:extLst>
                  <a:ext uri="{FF2B5EF4-FFF2-40B4-BE49-F238E27FC236}">
                    <a16:creationId xmlns:a16="http://schemas.microsoft.com/office/drawing/2014/main" id="{CEF870E7-1330-4C78-A039-9FA0B7F9C07C}"/>
                  </a:ext>
                </a:extLst>
              </p:cNvPr>
              <p:cNvSpPr>
                <a:spLocks noChangeAspect="1"/>
              </p:cNvSpPr>
              <p:nvPr/>
            </p:nvSpPr>
            <p:spPr bwMode="auto">
              <a:xfrm>
                <a:off x="1944"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79" name="Freeform 2856">
                <a:extLst>
                  <a:ext uri="{FF2B5EF4-FFF2-40B4-BE49-F238E27FC236}">
                    <a16:creationId xmlns:a16="http://schemas.microsoft.com/office/drawing/2014/main" id="{EA56DF54-DF64-4A28-A0BE-36ED7C194BCF}"/>
                  </a:ext>
                </a:extLst>
              </p:cNvPr>
              <p:cNvSpPr>
                <a:spLocks noChangeAspect="1"/>
              </p:cNvSpPr>
              <p:nvPr/>
            </p:nvSpPr>
            <p:spPr bwMode="auto">
              <a:xfrm>
                <a:off x="195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0" name="Freeform 2857">
                <a:extLst>
                  <a:ext uri="{FF2B5EF4-FFF2-40B4-BE49-F238E27FC236}">
                    <a16:creationId xmlns:a16="http://schemas.microsoft.com/office/drawing/2014/main" id="{24C49FAB-834C-4CB0-A6CE-604BFFF7040A}"/>
                  </a:ext>
                </a:extLst>
              </p:cNvPr>
              <p:cNvSpPr>
                <a:spLocks noChangeAspect="1"/>
              </p:cNvSpPr>
              <p:nvPr/>
            </p:nvSpPr>
            <p:spPr bwMode="auto">
              <a:xfrm>
                <a:off x="1950"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1" name="Freeform 2858">
                <a:extLst>
                  <a:ext uri="{FF2B5EF4-FFF2-40B4-BE49-F238E27FC236}">
                    <a16:creationId xmlns:a16="http://schemas.microsoft.com/office/drawing/2014/main" id="{714D4FEC-74D9-4399-9BCB-B94C598A6AEC}"/>
                  </a:ext>
                </a:extLst>
              </p:cNvPr>
              <p:cNvSpPr>
                <a:spLocks noChangeAspect="1"/>
              </p:cNvSpPr>
              <p:nvPr/>
            </p:nvSpPr>
            <p:spPr bwMode="auto">
              <a:xfrm>
                <a:off x="195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2" name="Freeform 2859">
                <a:extLst>
                  <a:ext uri="{FF2B5EF4-FFF2-40B4-BE49-F238E27FC236}">
                    <a16:creationId xmlns:a16="http://schemas.microsoft.com/office/drawing/2014/main" id="{ACDEF7D2-6230-4310-8FAF-4C8297692CF9}"/>
                  </a:ext>
                </a:extLst>
              </p:cNvPr>
              <p:cNvSpPr>
                <a:spLocks noChangeAspect="1"/>
              </p:cNvSpPr>
              <p:nvPr/>
            </p:nvSpPr>
            <p:spPr bwMode="auto">
              <a:xfrm>
                <a:off x="1962" y="251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3" name="Freeform 2860">
                <a:extLst>
                  <a:ext uri="{FF2B5EF4-FFF2-40B4-BE49-F238E27FC236}">
                    <a16:creationId xmlns:a16="http://schemas.microsoft.com/office/drawing/2014/main" id="{BBE5E7A0-DEE9-431E-8852-741B67C3DA41}"/>
                  </a:ext>
                </a:extLst>
              </p:cNvPr>
              <p:cNvSpPr>
                <a:spLocks noChangeAspect="1"/>
              </p:cNvSpPr>
              <p:nvPr/>
            </p:nvSpPr>
            <p:spPr bwMode="auto">
              <a:xfrm>
                <a:off x="1968"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4" name="Freeform 2861">
                <a:extLst>
                  <a:ext uri="{FF2B5EF4-FFF2-40B4-BE49-F238E27FC236}">
                    <a16:creationId xmlns:a16="http://schemas.microsoft.com/office/drawing/2014/main" id="{3E67FC43-23EE-49AB-826C-3D6971C93479}"/>
                  </a:ext>
                </a:extLst>
              </p:cNvPr>
              <p:cNvSpPr>
                <a:spLocks noChangeAspect="1"/>
              </p:cNvSpPr>
              <p:nvPr/>
            </p:nvSpPr>
            <p:spPr bwMode="auto">
              <a:xfrm>
                <a:off x="1968" y="333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5" name="Freeform 2862">
                <a:extLst>
                  <a:ext uri="{FF2B5EF4-FFF2-40B4-BE49-F238E27FC236}">
                    <a16:creationId xmlns:a16="http://schemas.microsoft.com/office/drawing/2014/main" id="{9B40F727-A808-4465-9673-4B82F8642E3E}"/>
                  </a:ext>
                </a:extLst>
              </p:cNvPr>
              <p:cNvSpPr>
                <a:spLocks noChangeAspect="1"/>
              </p:cNvSpPr>
              <p:nvPr/>
            </p:nvSpPr>
            <p:spPr bwMode="auto">
              <a:xfrm>
                <a:off x="1974" y="283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6" name="Freeform 2863">
                <a:extLst>
                  <a:ext uri="{FF2B5EF4-FFF2-40B4-BE49-F238E27FC236}">
                    <a16:creationId xmlns:a16="http://schemas.microsoft.com/office/drawing/2014/main" id="{3E8C6857-C0D0-41F7-B28C-A95C84122361}"/>
                  </a:ext>
                </a:extLst>
              </p:cNvPr>
              <p:cNvSpPr>
                <a:spLocks noChangeAspect="1"/>
              </p:cNvSpPr>
              <p:nvPr/>
            </p:nvSpPr>
            <p:spPr bwMode="auto">
              <a:xfrm>
                <a:off x="1980" y="265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7" name="Freeform 2864">
                <a:extLst>
                  <a:ext uri="{FF2B5EF4-FFF2-40B4-BE49-F238E27FC236}">
                    <a16:creationId xmlns:a16="http://schemas.microsoft.com/office/drawing/2014/main" id="{19BC3208-B7FC-4616-B290-7EDE16D6003F}"/>
                  </a:ext>
                </a:extLst>
              </p:cNvPr>
              <p:cNvSpPr>
                <a:spLocks noChangeAspect="1"/>
              </p:cNvSpPr>
              <p:nvPr/>
            </p:nvSpPr>
            <p:spPr bwMode="auto">
              <a:xfrm>
                <a:off x="1980" y="303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8" name="Freeform 2865">
                <a:extLst>
                  <a:ext uri="{FF2B5EF4-FFF2-40B4-BE49-F238E27FC236}">
                    <a16:creationId xmlns:a16="http://schemas.microsoft.com/office/drawing/2014/main" id="{57AB4DB8-3B9A-4837-A430-9150D5422C11}"/>
                  </a:ext>
                </a:extLst>
              </p:cNvPr>
              <p:cNvSpPr>
                <a:spLocks noChangeAspect="1"/>
              </p:cNvSpPr>
              <p:nvPr/>
            </p:nvSpPr>
            <p:spPr bwMode="auto">
              <a:xfrm>
                <a:off x="1986" y="3000"/>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89" name="Freeform 2866">
                <a:extLst>
                  <a:ext uri="{FF2B5EF4-FFF2-40B4-BE49-F238E27FC236}">
                    <a16:creationId xmlns:a16="http://schemas.microsoft.com/office/drawing/2014/main" id="{8A01F4B9-274A-468C-85BA-1C18E252B44D}"/>
                  </a:ext>
                </a:extLst>
              </p:cNvPr>
              <p:cNvSpPr>
                <a:spLocks noChangeAspect="1"/>
              </p:cNvSpPr>
              <p:nvPr/>
            </p:nvSpPr>
            <p:spPr bwMode="auto">
              <a:xfrm>
                <a:off x="1992" y="304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0" name="Freeform 2867">
                <a:extLst>
                  <a:ext uri="{FF2B5EF4-FFF2-40B4-BE49-F238E27FC236}">
                    <a16:creationId xmlns:a16="http://schemas.microsoft.com/office/drawing/2014/main" id="{ED21566F-AAE6-4DB7-85B1-63E2CE2FD925}"/>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1" name="Freeform 2868">
                <a:extLst>
                  <a:ext uri="{FF2B5EF4-FFF2-40B4-BE49-F238E27FC236}">
                    <a16:creationId xmlns:a16="http://schemas.microsoft.com/office/drawing/2014/main" id="{D59604B9-6141-4DA8-AAB3-2E9B24B8C510}"/>
                  </a:ext>
                </a:extLst>
              </p:cNvPr>
              <p:cNvSpPr>
                <a:spLocks noChangeAspect="1"/>
              </p:cNvSpPr>
              <p:nvPr/>
            </p:nvSpPr>
            <p:spPr bwMode="auto">
              <a:xfrm>
                <a:off x="199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2" name="Freeform 2869">
                <a:extLst>
                  <a:ext uri="{FF2B5EF4-FFF2-40B4-BE49-F238E27FC236}">
                    <a16:creationId xmlns:a16="http://schemas.microsoft.com/office/drawing/2014/main" id="{278429BB-6F34-4E02-9238-0390CEC16108}"/>
                  </a:ext>
                </a:extLst>
              </p:cNvPr>
              <p:cNvSpPr>
                <a:spLocks noChangeAspect="1"/>
              </p:cNvSpPr>
              <p:nvPr/>
            </p:nvSpPr>
            <p:spPr bwMode="auto">
              <a:xfrm>
                <a:off x="2004"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3" name="Freeform 2870">
                <a:extLst>
                  <a:ext uri="{FF2B5EF4-FFF2-40B4-BE49-F238E27FC236}">
                    <a16:creationId xmlns:a16="http://schemas.microsoft.com/office/drawing/2014/main" id="{85EDE1CD-F581-4476-BDFA-DFB163140A1C}"/>
                  </a:ext>
                </a:extLst>
              </p:cNvPr>
              <p:cNvSpPr>
                <a:spLocks noChangeAspect="1"/>
              </p:cNvSpPr>
              <p:nvPr/>
            </p:nvSpPr>
            <p:spPr bwMode="auto">
              <a:xfrm>
                <a:off x="2010" y="317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4" name="Freeform 2871">
                <a:extLst>
                  <a:ext uri="{FF2B5EF4-FFF2-40B4-BE49-F238E27FC236}">
                    <a16:creationId xmlns:a16="http://schemas.microsoft.com/office/drawing/2014/main" id="{84A8ECA2-A5BB-4C34-9A70-95C518285D72}"/>
                  </a:ext>
                </a:extLst>
              </p:cNvPr>
              <p:cNvSpPr>
                <a:spLocks noChangeAspect="1"/>
              </p:cNvSpPr>
              <p:nvPr/>
            </p:nvSpPr>
            <p:spPr bwMode="auto">
              <a:xfrm>
                <a:off x="2016" y="314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5" name="Freeform 2872">
                <a:extLst>
                  <a:ext uri="{FF2B5EF4-FFF2-40B4-BE49-F238E27FC236}">
                    <a16:creationId xmlns:a16="http://schemas.microsoft.com/office/drawing/2014/main" id="{CB05C7E8-42FC-43A0-AE55-B0877663A627}"/>
                  </a:ext>
                </a:extLst>
              </p:cNvPr>
              <p:cNvSpPr>
                <a:spLocks noChangeAspect="1"/>
              </p:cNvSpPr>
              <p:nvPr/>
            </p:nvSpPr>
            <p:spPr bwMode="auto">
              <a:xfrm>
                <a:off x="2016"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6" name="Freeform 2873">
                <a:extLst>
                  <a:ext uri="{FF2B5EF4-FFF2-40B4-BE49-F238E27FC236}">
                    <a16:creationId xmlns:a16="http://schemas.microsoft.com/office/drawing/2014/main" id="{4FDA6D63-2D0B-4DE6-9B28-5EF2D1ACDCAC}"/>
                  </a:ext>
                </a:extLst>
              </p:cNvPr>
              <p:cNvSpPr>
                <a:spLocks noChangeAspect="1"/>
              </p:cNvSpPr>
              <p:nvPr/>
            </p:nvSpPr>
            <p:spPr bwMode="auto">
              <a:xfrm>
                <a:off x="2022" y="3170"/>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7" name="Freeform 2874">
                <a:extLst>
                  <a:ext uri="{FF2B5EF4-FFF2-40B4-BE49-F238E27FC236}">
                    <a16:creationId xmlns:a16="http://schemas.microsoft.com/office/drawing/2014/main" id="{84AFDAFA-1C62-4A59-889E-5B6F86407150}"/>
                  </a:ext>
                </a:extLst>
              </p:cNvPr>
              <p:cNvSpPr>
                <a:spLocks noChangeAspect="1"/>
              </p:cNvSpPr>
              <p:nvPr/>
            </p:nvSpPr>
            <p:spPr bwMode="auto">
              <a:xfrm>
                <a:off x="2028" y="3398"/>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8" name="Freeform 2875">
                <a:extLst>
                  <a:ext uri="{FF2B5EF4-FFF2-40B4-BE49-F238E27FC236}">
                    <a16:creationId xmlns:a16="http://schemas.microsoft.com/office/drawing/2014/main" id="{7930A16E-8704-47F5-A1EA-218655D99748}"/>
                  </a:ext>
                </a:extLst>
              </p:cNvPr>
              <p:cNvSpPr>
                <a:spLocks noChangeAspect="1"/>
              </p:cNvSpPr>
              <p:nvPr/>
            </p:nvSpPr>
            <p:spPr bwMode="auto">
              <a:xfrm>
                <a:off x="2028"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199" name="Freeform 2876">
                <a:extLst>
                  <a:ext uri="{FF2B5EF4-FFF2-40B4-BE49-F238E27FC236}">
                    <a16:creationId xmlns:a16="http://schemas.microsoft.com/office/drawing/2014/main" id="{551676AF-0359-4209-8C7B-ACA665126EBC}"/>
                  </a:ext>
                </a:extLst>
              </p:cNvPr>
              <p:cNvSpPr>
                <a:spLocks noChangeAspect="1"/>
              </p:cNvSpPr>
              <p:nvPr/>
            </p:nvSpPr>
            <p:spPr bwMode="auto">
              <a:xfrm>
                <a:off x="2034"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0" name="Freeform 2877">
                <a:extLst>
                  <a:ext uri="{FF2B5EF4-FFF2-40B4-BE49-F238E27FC236}">
                    <a16:creationId xmlns:a16="http://schemas.microsoft.com/office/drawing/2014/main" id="{8DC605B0-98E7-4876-A994-2523961E3753}"/>
                  </a:ext>
                </a:extLst>
              </p:cNvPr>
              <p:cNvSpPr>
                <a:spLocks noChangeAspect="1"/>
              </p:cNvSpPr>
              <p:nvPr/>
            </p:nvSpPr>
            <p:spPr bwMode="auto">
              <a:xfrm>
                <a:off x="2040"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1" name="Freeform 2878">
                <a:extLst>
                  <a:ext uri="{FF2B5EF4-FFF2-40B4-BE49-F238E27FC236}">
                    <a16:creationId xmlns:a16="http://schemas.microsoft.com/office/drawing/2014/main" id="{BD3C4233-A4E3-4F77-8BB3-CC1C5465C7EF}"/>
                  </a:ext>
                </a:extLst>
              </p:cNvPr>
              <p:cNvSpPr>
                <a:spLocks noChangeAspect="1"/>
              </p:cNvSpPr>
              <p:nvPr/>
            </p:nvSpPr>
            <p:spPr bwMode="auto">
              <a:xfrm>
                <a:off x="204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2" name="Freeform 2879">
                <a:extLst>
                  <a:ext uri="{FF2B5EF4-FFF2-40B4-BE49-F238E27FC236}">
                    <a16:creationId xmlns:a16="http://schemas.microsoft.com/office/drawing/2014/main" id="{550EC4AE-11FE-4634-9EEC-A6AA9C14FEEC}"/>
                  </a:ext>
                </a:extLst>
              </p:cNvPr>
              <p:cNvSpPr>
                <a:spLocks noChangeAspect="1"/>
              </p:cNvSpPr>
              <p:nvPr/>
            </p:nvSpPr>
            <p:spPr bwMode="auto">
              <a:xfrm>
                <a:off x="2046" y="272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3" name="Freeform 2880">
                <a:extLst>
                  <a:ext uri="{FF2B5EF4-FFF2-40B4-BE49-F238E27FC236}">
                    <a16:creationId xmlns:a16="http://schemas.microsoft.com/office/drawing/2014/main" id="{49E5D6EA-7A3B-4F0F-BC2C-9FD820BD1261}"/>
                  </a:ext>
                </a:extLst>
              </p:cNvPr>
              <p:cNvSpPr>
                <a:spLocks noChangeAspect="1"/>
              </p:cNvSpPr>
              <p:nvPr/>
            </p:nvSpPr>
            <p:spPr bwMode="auto">
              <a:xfrm>
                <a:off x="2052" y="282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4" name="Freeform 2881">
                <a:extLst>
                  <a:ext uri="{FF2B5EF4-FFF2-40B4-BE49-F238E27FC236}">
                    <a16:creationId xmlns:a16="http://schemas.microsoft.com/office/drawing/2014/main" id="{521688AB-A840-4D44-8092-34CAC1FC7722}"/>
                  </a:ext>
                </a:extLst>
              </p:cNvPr>
              <p:cNvSpPr>
                <a:spLocks noChangeAspect="1"/>
              </p:cNvSpPr>
              <p:nvPr/>
            </p:nvSpPr>
            <p:spPr bwMode="auto">
              <a:xfrm>
                <a:off x="2058" y="269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5" name="Freeform 2882">
                <a:extLst>
                  <a:ext uri="{FF2B5EF4-FFF2-40B4-BE49-F238E27FC236}">
                    <a16:creationId xmlns:a16="http://schemas.microsoft.com/office/drawing/2014/main" id="{371D4D25-63D3-47E9-91C8-96C901B5AA6C}"/>
                  </a:ext>
                </a:extLst>
              </p:cNvPr>
              <p:cNvSpPr>
                <a:spLocks noChangeAspect="1"/>
              </p:cNvSpPr>
              <p:nvPr/>
            </p:nvSpPr>
            <p:spPr bwMode="auto">
              <a:xfrm>
                <a:off x="2064"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6" name="Freeform 2883">
                <a:extLst>
                  <a:ext uri="{FF2B5EF4-FFF2-40B4-BE49-F238E27FC236}">
                    <a16:creationId xmlns:a16="http://schemas.microsoft.com/office/drawing/2014/main" id="{1D24A654-6B70-4A33-BE80-11577661ED2B}"/>
                  </a:ext>
                </a:extLst>
              </p:cNvPr>
              <p:cNvSpPr>
                <a:spLocks noChangeAspect="1"/>
              </p:cNvSpPr>
              <p:nvPr/>
            </p:nvSpPr>
            <p:spPr bwMode="auto">
              <a:xfrm>
                <a:off x="2064" y="289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7" name="Freeform 2884">
                <a:extLst>
                  <a:ext uri="{FF2B5EF4-FFF2-40B4-BE49-F238E27FC236}">
                    <a16:creationId xmlns:a16="http://schemas.microsoft.com/office/drawing/2014/main" id="{808F36B9-05BC-42C7-8AA1-4AD8BC22E9C8}"/>
                  </a:ext>
                </a:extLst>
              </p:cNvPr>
              <p:cNvSpPr>
                <a:spLocks noChangeAspect="1"/>
              </p:cNvSpPr>
              <p:nvPr/>
            </p:nvSpPr>
            <p:spPr bwMode="auto">
              <a:xfrm>
                <a:off x="2070" y="2742"/>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8" name="Freeform 2885">
                <a:extLst>
                  <a:ext uri="{FF2B5EF4-FFF2-40B4-BE49-F238E27FC236}">
                    <a16:creationId xmlns:a16="http://schemas.microsoft.com/office/drawing/2014/main" id="{ABD93E48-78E1-4F52-9ED7-427F4C584F34}"/>
                  </a:ext>
                </a:extLst>
              </p:cNvPr>
              <p:cNvSpPr>
                <a:spLocks noChangeAspect="1"/>
              </p:cNvSpPr>
              <p:nvPr/>
            </p:nvSpPr>
            <p:spPr bwMode="auto">
              <a:xfrm>
                <a:off x="2076" y="266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09" name="Freeform 2886">
                <a:extLst>
                  <a:ext uri="{FF2B5EF4-FFF2-40B4-BE49-F238E27FC236}">
                    <a16:creationId xmlns:a16="http://schemas.microsoft.com/office/drawing/2014/main" id="{22F19C2E-3155-4C0B-8F9E-7FE63117D474}"/>
                  </a:ext>
                </a:extLst>
              </p:cNvPr>
              <p:cNvSpPr>
                <a:spLocks noChangeAspect="1"/>
              </p:cNvSpPr>
              <p:nvPr/>
            </p:nvSpPr>
            <p:spPr bwMode="auto">
              <a:xfrm>
                <a:off x="207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0" name="Freeform 2887">
                <a:extLst>
                  <a:ext uri="{FF2B5EF4-FFF2-40B4-BE49-F238E27FC236}">
                    <a16:creationId xmlns:a16="http://schemas.microsoft.com/office/drawing/2014/main" id="{9AAF4D60-F668-45CF-8F4B-7375E317FE83}"/>
                  </a:ext>
                </a:extLst>
              </p:cNvPr>
              <p:cNvSpPr>
                <a:spLocks noChangeAspect="1"/>
              </p:cNvSpPr>
              <p:nvPr/>
            </p:nvSpPr>
            <p:spPr bwMode="auto">
              <a:xfrm>
                <a:off x="2082" y="312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1" name="Freeform 2888">
                <a:extLst>
                  <a:ext uri="{FF2B5EF4-FFF2-40B4-BE49-F238E27FC236}">
                    <a16:creationId xmlns:a16="http://schemas.microsoft.com/office/drawing/2014/main" id="{41AC9AE1-5E23-4DA4-9352-2BA7560A3209}"/>
                  </a:ext>
                </a:extLst>
              </p:cNvPr>
              <p:cNvSpPr>
                <a:spLocks noChangeAspect="1"/>
              </p:cNvSpPr>
              <p:nvPr/>
            </p:nvSpPr>
            <p:spPr bwMode="auto">
              <a:xfrm>
                <a:off x="2088"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2" name="Freeform 2889">
                <a:extLst>
                  <a:ext uri="{FF2B5EF4-FFF2-40B4-BE49-F238E27FC236}">
                    <a16:creationId xmlns:a16="http://schemas.microsoft.com/office/drawing/2014/main" id="{2BF3C44C-3450-408E-9687-2A67F2D01B2F}"/>
                  </a:ext>
                </a:extLst>
              </p:cNvPr>
              <p:cNvSpPr>
                <a:spLocks noChangeAspect="1"/>
              </p:cNvSpPr>
              <p:nvPr/>
            </p:nvSpPr>
            <p:spPr bwMode="auto">
              <a:xfrm>
                <a:off x="2094" y="299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3" name="Freeform 2890">
                <a:extLst>
                  <a:ext uri="{FF2B5EF4-FFF2-40B4-BE49-F238E27FC236}">
                    <a16:creationId xmlns:a16="http://schemas.microsoft.com/office/drawing/2014/main" id="{459FEE51-4980-4119-B16A-4AEDF636B084}"/>
                  </a:ext>
                </a:extLst>
              </p:cNvPr>
              <p:cNvSpPr>
                <a:spLocks noChangeAspect="1"/>
              </p:cNvSpPr>
              <p:nvPr/>
            </p:nvSpPr>
            <p:spPr bwMode="auto">
              <a:xfrm>
                <a:off x="2094" y="297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4" name="Freeform 2891">
                <a:extLst>
                  <a:ext uri="{FF2B5EF4-FFF2-40B4-BE49-F238E27FC236}">
                    <a16:creationId xmlns:a16="http://schemas.microsoft.com/office/drawing/2014/main" id="{FFA358D9-EBEA-4CD2-9C32-EB492BB3B904}"/>
                  </a:ext>
                </a:extLst>
              </p:cNvPr>
              <p:cNvSpPr>
                <a:spLocks noChangeAspect="1"/>
              </p:cNvSpPr>
              <p:nvPr/>
            </p:nvSpPr>
            <p:spPr bwMode="auto">
              <a:xfrm>
                <a:off x="2100"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5" name="Freeform 2892">
                <a:extLst>
                  <a:ext uri="{FF2B5EF4-FFF2-40B4-BE49-F238E27FC236}">
                    <a16:creationId xmlns:a16="http://schemas.microsoft.com/office/drawing/2014/main" id="{CC48790F-3F65-408D-8C53-6D8702B1A99F}"/>
                  </a:ext>
                </a:extLst>
              </p:cNvPr>
              <p:cNvSpPr>
                <a:spLocks noChangeAspect="1"/>
              </p:cNvSpPr>
              <p:nvPr/>
            </p:nvSpPr>
            <p:spPr bwMode="auto">
              <a:xfrm>
                <a:off x="2106" y="307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6" name="Freeform 2893">
                <a:extLst>
                  <a:ext uri="{FF2B5EF4-FFF2-40B4-BE49-F238E27FC236}">
                    <a16:creationId xmlns:a16="http://schemas.microsoft.com/office/drawing/2014/main" id="{261F2BE5-DC48-4C0C-BBF4-0CD08B6949A7}"/>
                  </a:ext>
                </a:extLst>
              </p:cNvPr>
              <p:cNvSpPr>
                <a:spLocks noChangeAspect="1"/>
              </p:cNvSpPr>
              <p:nvPr/>
            </p:nvSpPr>
            <p:spPr bwMode="auto">
              <a:xfrm>
                <a:off x="2112" y="327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7" name="Freeform 2894">
                <a:extLst>
                  <a:ext uri="{FF2B5EF4-FFF2-40B4-BE49-F238E27FC236}">
                    <a16:creationId xmlns:a16="http://schemas.microsoft.com/office/drawing/2014/main" id="{6F2E7492-F261-4974-8CF8-A52D57D2EEC3}"/>
                  </a:ext>
                </a:extLst>
              </p:cNvPr>
              <p:cNvSpPr>
                <a:spLocks noChangeAspect="1"/>
              </p:cNvSpPr>
              <p:nvPr/>
            </p:nvSpPr>
            <p:spPr bwMode="auto">
              <a:xfrm>
                <a:off x="2112" y="3052"/>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8" name="Freeform 2895">
                <a:extLst>
                  <a:ext uri="{FF2B5EF4-FFF2-40B4-BE49-F238E27FC236}">
                    <a16:creationId xmlns:a16="http://schemas.microsoft.com/office/drawing/2014/main" id="{CDBA3ECE-B474-40C0-BAA3-839D8CEAD2F3}"/>
                  </a:ext>
                </a:extLst>
              </p:cNvPr>
              <p:cNvSpPr>
                <a:spLocks noChangeAspect="1"/>
              </p:cNvSpPr>
              <p:nvPr/>
            </p:nvSpPr>
            <p:spPr bwMode="auto">
              <a:xfrm>
                <a:off x="2118" y="308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19" name="Freeform 2896">
                <a:extLst>
                  <a:ext uri="{FF2B5EF4-FFF2-40B4-BE49-F238E27FC236}">
                    <a16:creationId xmlns:a16="http://schemas.microsoft.com/office/drawing/2014/main" id="{C23C23EE-0199-4355-96F0-EC4B67071C2D}"/>
                  </a:ext>
                </a:extLst>
              </p:cNvPr>
              <p:cNvSpPr>
                <a:spLocks noChangeAspect="1"/>
              </p:cNvSpPr>
              <p:nvPr/>
            </p:nvSpPr>
            <p:spPr bwMode="auto">
              <a:xfrm>
                <a:off x="2124" y="293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0" name="Freeform 2897">
                <a:extLst>
                  <a:ext uri="{FF2B5EF4-FFF2-40B4-BE49-F238E27FC236}">
                    <a16:creationId xmlns:a16="http://schemas.microsoft.com/office/drawing/2014/main" id="{5CE887D0-03D3-41E6-A306-B16DA0FA9613}"/>
                  </a:ext>
                </a:extLst>
              </p:cNvPr>
              <p:cNvSpPr>
                <a:spLocks noChangeAspect="1"/>
              </p:cNvSpPr>
              <p:nvPr/>
            </p:nvSpPr>
            <p:spPr bwMode="auto">
              <a:xfrm>
                <a:off x="2124" y="3022"/>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1" name="Freeform 2898">
                <a:extLst>
                  <a:ext uri="{FF2B5EF4-FFF2-40B4-BE49-F238E27FC236}">
                    <a16:creationId xmlns:a16="http://schemas.microsoft.com/office/drawing/2014/main" id="{3A54F6A8-0D2D-4978-B916-D6B98F4BDEDA}"/>
                  </a:ext>
                </a:extLst>
              </p:cNvPr>
              <p:cNvSpPr>
                <a:spLocks noChangeAspect="1"/>
              </p:cNvSpPr>
              <p:nvPr/>
            </p:nvSpPr>
            <p:spPr bwMode="auto">
              <a:xfrm>
                <a:off x="2130"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2" name="Freeform 2899">
                <a:extLst>
                  <a:ext uri="{FF2B5EF4-FFF2-40B4-BE49-F238E27FC236}">
                    <a16:creationId xmlns:a16="http://schemas.microsoft.com/office/drawing/2014/main" id="{6352E9E0-3A86-4FCE-983C-4FD04AA32DBB}"/>
                  </a:ext>
                </a:extLst>
              </p:cNvPr>
              <p:cNvSpPr>
                <a:spLocks noChangeAspect="1"/>
              </p:cNvSpPr>
              <p:nvPr/>
            </p:nvSpPr>
            <p:spPr bwMode="auto">
              <a:xfrm>
                <a:off x="2136" y="311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3" name="Freeform 2900">
                <a:extLst>
                  <a:ext uri="{FF2B5EF4-FFF2-40B4-BE49-F238E27FC236}">
                    <a16:creationId xmlns:a16="http://schemas.microsoft.com/office/drawing/2014/main" id="{D01EEB8F-9C17-4CFE-8583-DF47E7B78550}"/>
                  </a:ext>
                </a:extLst>
              </p:cNvPr>
              <p:cNvSpPr>
                <a:spLocks noChangeAspect="1"/>
              </p:cNvSpPr>
              <p:nvPr/>
            </p:nvSpPr>
            <p:spPr bwMode="auto">
              <a:xfrm>
                <a:off x="2142" y="3317"/>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4" name="Freeform 2901">
                <a:extLst>
                  <a:ext uri="{FF2B5EF4-FFF2-40B4-BE49-F238E27FC236}">
                    <a16:creationId xmlns:a16="http://schemas.microsoft.com/office/drawing/2014/main" id="{502673AF-99C3-423E-8E07-5245D8F18296}"/>
                  </a:ext>
                </a:extLst>
              </p:cNvPr>
              <p:cNvSpPr>
                <a:spLocks noChangeAspect="1"/>
              </p:cNvSpPr>
              <p:nvPr/>
            </p:nvSpPr>
            <p:spPr bwMode="auto">
              <a:xfrm>
                <a:off x="2142"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5" name="Freeform 2902">
                <a:extLst>
                  <a:ext uri="{FF2B5EF4-FFF2-40B4-BE49-F238E27FC236}">
                    <a16:creationId xmlns:a16="http://schemas.microsoft.com/office/drawing/2014/main" id="{BBFB55AB-84B8-4C6D-B970-B73390B60E25}"/>
                  </a:ext>
                </a:extLst>
              </p:cNvPr>
              <p:cNvSpPr>
                <a:spLocks noChangeAspect="1"/>
              </p:cNvSpPr>
              <p:nvPr/>
            </p:nvSpPr>
            <p:spPr bwMode="auto">
              <a:xfrm>
                <a:off x="2148" y="261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6" name="Freeform 2903">
                <a:extLst>
                  <a:ext uri="{FF2B5EF4-FFF2-40B4-BE49-F238E27FC236}">
                    <a16:creationId xmlns:a16="http://schemas.microsoft.com/office/drawing/2014/main" id="{D77F0941-1D9A-4F9D-9DDD-D11086465FB0}"/>
                  </a:ext>
                </a:extLst>
              </p:cNvPr>
              <p:cNvSpPr>
                <a:spLocks noChangeAspect="1"/>
              </p:cNvSpPr>
              <p:nvPr/>
            </p:nvSpPr>
            <p:spPr bwMode="auto">
              <a:xfrm>
                <a:off x="2154"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7" name="Freeform 2904">
                <a:extLst>
                  <a:ext uri="{FF2B5EF4-FFF2-40B4-BE49-F238E27FC236}">
                    <a16:creationId xmlns:a16="http://schemas.microsoft.com/office/drawing/2014/main" id="{1085972F-F855-492C-8417-E6F0E081FAB9}"/>
                  </a:ext>
                </a:extLst>
              </p:cNvPr>
              <p:cNvSpPr>
                <a:spLocks noChangeAspect="1"/>
              </p:cNvSpPr>
              <p:nvPr/>
            </p:nvSpPr>
            <p:spPr bwMode="auto">
              <a:xfrm>
                <a:off x="2160" y="334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8" name="Freeform 2905">
                <a:extLst>
                  <a:ext uri="{FF2B5EF4-FFF2-40B4-BE49-F238E27FC236}">
                    <a16:creationId xmlns:a16="http://schemas.microsoft.com/office/drawing/2014/main" id="{243172C3-1D93-40ED-93E5-E1DFDD5AA4FF}"/>
                  </a:ext>
                </a:extLst>
              </p:cNvPr>
              <p:cNvSpPr>
                <a:spLocks noChangeAspect="1"/>
              </p:cNvSpPr>
              <p:nvPr/>
            </p:nvSpPr>
            <p:spPr bwMode="auto">
              <a:xfrm>
                <a:off x="2160" y="3406"/>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29" name="Freeform 2906">
                <a:extLst>
                  <a:ext uri="{FF2B5EF4-FFF2-40B4-BE49-F238E27FC236}">
                    <a16:creationId xmlns:a16="http://schemas.microsoft.com/office/drawing/2014/main" id="{4478577F-58BF-4830-97DA-F9C75AD028FF}"/>
                  </a:ext>
                </a:extLst>
              </p:cNvPr>
              <p:cNvSpPr>
                <a:spLocks noChangeAspect="1"/>
              </p:cNvSpPr>
              <p:nvPr/>
            </p:nvSpPr>
            <p:spPr bwMode="auto">
              <a:xfrm>
                <a:off x="216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0" name="Freeform 2907">
                <a:extLst>
                  <a:ext uri="{FF2B5EF4-FFF2-40B4-BE49-F238E27FC236}">
                    <a16:creationId xmlns:a16="http://schemas.microsoft.com/office/drawing/2014/main" id="{AA968D3C-D806-47CB-9C98-3B3E1DE9E5B3}"/>
                  </a:ext>
                </a:extLst>
              </p:cNvPr>
              <p:cNvSpPr>
                <a:spLocks noChangeAspect="1"/>
              </p:cNvSpPr>
              <p:nvPr/>
            </p:nvSpPr>
            <p:spPr bwMode="auto">
              <a:xfrm>
                <a:off x="2172" y="329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1" name="Freeform 2908">
                <a:extLst>
                  <a:ext uri="{FF2B5EF4-FFF2-40B4-BE49-F238E27FC236}">
                    <a16:creationId xmlns:a16="http://schemas.microsoft.com/office/drawing/2014/main" id="{DBA7D6BC-F8F5-4B29-A42A-3B37343BDF1D}"/>
                  </a:ext>
                </a:extLst>
              </p:cNvPr>
              <p:cNvSpPr>
                <a:spLocks noChangeAspect="1"/>
              </p:cNvSpPr>
              <p:nvPr/>
            </p:nvSpPr>
            <p:spPr bwMode="auto">
              <a:xfrm>
                <a:off x="2172"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2" name="Freeform 2909">
                <a:extLst>
                  <a:ext uri="{FF2B5EF4-FFF2-40B4-BE49-F238E27FC236}">
                    <a16:creationId xmlns:a16="http://schemas.microsoft.com/office/drawing/2014/main" id="{E15EEEEC-2A6A-4C95-A8BD-FACD689D08DF}"/>
                  </a:ext>
                </a:extLst>
              </p:cNvPr>
              <p:cNvSpPr>
                <a:spLocks noChangeAspect="1"/>
              </p:cNvSpPr>
              <p:nvPr/>
            </p:nvSpPr>
            <p:spPr bwMode="auto">
              <a:xfrm>
                <a:off x="2178" y="2971"/>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3" name="Freeform 2910">
                <a:extLst>
                  <a:ext uri="{FF2B5EF4-FFF2-40B4-BE49-F238E27FC236}">
                    <a16:creationId xmlns:a16="http://schemas.microsoft.com/office/drawing/2014/main" id="{B3A8D071-61E0-4897-8EF5-B1C3B49A94CB}"/>
                  </a:ext>
                </a:extLst>
              </p:cNvPr>
              <p:cNvSpPr>
                <a:spLocks noChangeAspect="1"/>
              </p:cNvSpPr>
              <p:nvPr/>
            </p:nvSpPr>
            <p:spPr bwMode="auto">
              <a:xfrm>
                <a:off x="2184" y="301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4" name="Freeform 2911">
                <a:extLst>
                  <a:ext uri="{FF2B5EF4-FFF2-40B4-BE49-F238E27FC236}">
                    <a16:creationId xmlns:a16="http://schemas.microsoft.com/office/drawing/2014/main" id="{5CA68E0A-B513-4A2D-B7AD-8B7628071AF3}"/>
                  </a:ext>
                </a:extLst>
              </p:cNvPr>
              <p:cNvSpPr>
                <a:spLocks noChangeAspect="1"/>
              </p:cNvSpPr>
              <p:nvPr/>
            </p:nvSpPr>
            <p:spPr bwMode="auto">
              <a:xfrm>
                <a:off x="2190" y="311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5" name="Freeform 2912">
                <a:extLst>
                  <a:ext uri="{FF2B5EF4-FFF2-40B4-BE49-F238E27FC236}">
                    <a16:creationId xmlns:a16="http://schemas.microsoft.com/office/drawing/2014/main" id="{AEF3BDB0-84BE-48F7-8992-BAA3ED7CAA9F}"/>
                  </a:ext>
                </a:extLst>
              </p:cNvPr>
              <p:cNvSpPr>
                <a:spLocks noChangeAspect="1"/>
              </p:cNvSpPr>
              <p:nvPr/>
            </p:nvSpPr>
            <p:spPr bwMode="auto">
              <a:xfrm>
                <a:off x="2190" y="2963"/>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6" name="Freeform 2913">
                <a:extLst>
                  <a:ext uri="{FF2B5EF4-FFF2-40B4-BE49-F238E27FC236}">
                    <a16:creationId xmlns:a16="http://schemas.microsoft.com/office/drawing/2014/main" id="{C512BAB1-83CA-493E-A9FF-21804C788CD5}"/>
                  </a:ext>
                </a:extLst>
              </p:cNvPr>
              <p:cNvSpPr>
                <a:spLocks noChangeAspect="1"/>
              </p:cNvSpPr>
              <p:nvPr/>
            </p:nvSpPr>
            <p:spPr bwMode="auto">
              <a:xfrm>
                <a:off x="2196" y="308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7" name="Freeform 2914">
                <a:extLst>
                  <a:ext uri="{FF2B5EF4-FFF2-40B4-BE49-F238E27FC236}">
                    <a16:creationId xmlns:a16="http://schemas.microsoft.com/office/drawing/2014/main" id="{2BFC0808-9D60-49F5-84FE-D84F4BD77181}"/>
                  </a:ext>
                </a:extLst>
              </p:cNvPr>
              <p:cNvSpPr>
                <a:spLocks noChangeAspect="1"/>
              </p:cNvSpPr>
              <p:nvPr/>
            </p:nvSpPr>
            <p:spPr bwMode="auto">
              <a:xfrm>
                <a:off x="2202" y="332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8" name="Freeform 2915">
                <a:extLst>
                  <a:ext uri="{FF2B5EF4-FFF2-40B4-BE49-F238E27FC236}">
                    <a16:creationId xmlns:a16="http://schemas.microsoft.com/office/drawing/2014/main" id="{32EB3DD9-2232-4E9E-B869-88E980080117}"/>
                  </a:ext>
                </a:extLst>
              </p:cNvPr>
              <p:cNvSpPr>
                <a:spLocks noChangeAspect="1"/>
              </p:cNvSpPr>
              <p:nvPr/>
            </p:nvSpPr>
            <p:spPr bwMode="auto">
              <a:xfrm>
                <a:off x="2208" y="290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39" name="Freeform 2916">
                <a:extLst>
                  <a:ext uri="{FF2B5EF4-FFF2-40B4-BE49-F238E27FC236}">
                    <a16:creationId xmlns:a16="http://schemas.microsoft.com/office/drawing/2014/main" id="{6A9B0085-AFD3-4929-B83F-960B4A9A2056}"/>
                  </a:ext>
                </a:extLst>
              </p:cNvPr>
              <p:cNvSpPr>
                <a:spLocks noChangeAspect="1"/>
              </p:cNvSpPr>
              <p:nvPr/>
            </p:nvSpPr>
            <p:spPr bwMode="auto">
              <a:xfrm>
                <a:off x="2208" y="3008"/>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0" name="Freeform 2917">
                <a:extLst>
                  <a:ext uri="{FF2B5EF4-FFF2-40B4-BE49-F238E27FC236}">
                    <a16:creationId xmlns:a16="http://schemas.microsoft.com/office/drawing/2014/main" id="{E07E79D5-AB2A-4941-A7A3-14E47D729F27}"/>
                  </a:ext>
                </a:extLst>
              </p:cNvPr>
              <p:cNvSpPr>
                <a:spLocks noChangeAspect="1"/>
              </p:cNvSpPr>
              <p:nvPr/>
            </p:nvSpPr>
            <p:spPr bwMode="auto">
              <a:xfrm>
                <a:off x="2214" y="3140"/>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1" name="Freeform 2918">
                <a:extLst>
                  <a:ext uri="{FF2B5EF4-FFF2-40B4-BE49-F238E27FC236}">
                    <a16:creationId xmlns:a16="http://schemas.microsoft.com/office/drawing/2014/main" id="{8FE7F497-97DC-416A-8F03-BAA0EFA1A820}"/>
                  </a:ext>
                </a:extLst>
              </p:cNvPr>
              <p:cNvSpPr>
                <a:spLocks noChangeAspect="1"/>
              </p:cNvSpPr>
              <p:nvPr/>
            </p:nvSpPr>
            <p:spPr bwMode="auto">
              <a:xfrm>
                <a:off x="2220" y="338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2" name="Freeform 2919">
                <a:extLst>
                  <a:ext uri="{FF2B5EF4-FFF2-40B4-BE49-F238E27FC236}">
                    <a16:creationId xmlns:a16="http://schemas.microsoft.com/office/drawing/2014/main" id="{BC6FEDA3-C464-45FB-9405-069BF977729F}"/>
                  </a:ext>
                </a:extLst>
              </p:cNvPr>
              <p:cNvSpPr>
                <a:spLocks noChangeAspect="1"/>
              </p:cNvSpPr>
              <p:nvPr/>
            </p:nvSpPr>
            <p:spPr bwMode="auto">
              <a:xfrm>
                <a:off x="2220" y="3207"/>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3" name="Freeform 2920">
                <a:extLst>
                  <a:ext uri="{FF2B5EF4-FFF2-40B4-BE49-F238E27FC236}">
                    <a16:creationId xmlns:a16="http://schemas.microsoft.com/office/drawing/2014/main" id="{216446B5-0254-4D77-8FD1-E5F81462871C}"/>
                  </a:ext>
                </a:extLst>
              </p:cNvPr>
              <p:cNvSpPr>
                <a:spLocks noChangeAspect="1"/>
              </p:cNvSpPr>
              <p:nvPr/>
            </p:nvSpPr>
            <p:spPr bwMode="auto">
              <a:xfrm>
                <a:off x="2226"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4" name="Freeform 2921">
                <a:extLst>
                  <a:ext uri="{FF2B5EF4-FFF2-40B4-BE49-F238E27FC236}">
                    <a16:creationId xmlns:a16="http://schemas.microsoft.com/office/drawing/2014/main" id="{68C68BA0-CE66-45A1-9A05-099B1F202D80}"/>
                  </a:ext>
                </a:extLst>
              </p:cNvPr>
              <p:cNvSpPr>
                <a:spLocks noChangeAspect="1"/>
              </p:cNvSpPr>
              <p:nvPr/>
            </p:nvSpPr>
            <p:spPr bwMode="auto">
              <a:xfrm>
                <a:off x="2232" y="3104"/>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5" name="Freeform 2922">
                <a:extLst>
                  <a:ext uri="{FF2B5EF4-FFF2-40B4-BE49-F238E27FC236}">
                    <a16:creationId xmlns:a16="http://schemas.microsoft.com/office/drawing/2014/main" id="{5A470929-4601-497A-8421-ECE0081D2210}"/>
                  </a:ext>
                </a:extLst>
              </p:cNvPr>
              <p:cNvSpPr>
                <a:spLocks noChangeAspect="1"/>
              </p:cNvSpPr>
              <p:nvPr/>
            </p:nvSpPr>
            <p:spPr bwMode="auto">
              <a:xfrm>
                <a:off x="2238" y="2499"/>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6" name="Freeform 2923">
                <a:extLst>
                  <a:ext uri="{FF2B5EF4-FFF2-40B4-BE49-F238E27FC236}">
                    <a16:creationId xmlns:a16="http://schemas.microsoft.com/office/drawing/2014/main" id="{B6A03A2A-E556-4B68-A906-F9B19618DB90}"/>
                  </a:ext>
                </a:extLst>
              </p:cNvPr>
              <p:cNvSpPr>
                <a:spLocks noChangeAspect="1"/>
              </p:cNvSpPr>
              <p:nvPr/>
            </p:nvSpPr>
            <p:spPr bwMode="auto">
              <a:xfrm>
                <a:off x="2238" y="316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7" name="Freeform 2924">
                <a:extLst>
                  <a:ext uri="{FF2B5EF4-FFF2-40B4-BE49-F238E27FC236}">
                    <a16:creationId xmlns:a16="http://schemas.microsoft.com/office/drawing/2014/main" id="{93CB8AF1-2D23-4EDA-A2D5-ABA16949D3D2}"/>
                  </a:ext>
                </a:extLst>
              </p:cNvPr>
              <p:cNvSpPr>
                <a:spLocks noChangeAspect="1"/>
              </p:cNvSpPr>
              <p:nvPr/>
            </p:nvSpPr>
            <p:spPr bwMode="auto">
              <a:xfrm>
                <a:off x="2244" y="3258"/>
                <a:ext cx="36" cy="45"/>
              </a:xfrm>
              <a:custGeom>
                <a:avLst/>
                <a:gdLst>
                  <a:gd name="T0" fmla="*/ 18 w 36"/>
                  <a:gd name="T1" fmla="*/ 0 h 45"/>
                  <a:gd name="T2" fmla="*/ 36 w 36"/>
                  <a:gd name="T3" fmla="*/ 22 h 45"/>
                  <a:gd name="T4" fmla="*/ 18 w 36"/>
                  <a:gd name="T5" fmla="*/ 45 h 45"/>
                  <a:gd name="T6" fmla="*/ 0 w 36"/>
                  <a:gd name="T7" fmla="*/ 22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8" name="Freeform 2925">
                <a:extLst>
                  <a:ext uri="{FF2B5EF4-FFF2-40B4-BE49-F238E27FC236}">
                    <a16:creationId xmlns:a16="http://schemas.microsoft.com/office/drawing/2014/main" id="{46BA1F51-C72D-4985-8313-0F72DB1DE971}"/>
                  </a:ext>
                </a:extLst>
              </p:cNvPr>
              <p:cNvSpPr>
                <a:spLocks noChangeAspect="1"/>
              </p:cNvSpPr>
              <p:nvPr/>
            </p:nvSpPr>
            <p:spPr bwMode="auto">
              <a:xfrm>
                <a:off x="2250" y="3133"/>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49" name="Freeform 2926">
                <a:extLst>
                  <a:ext uri="{FF2B5EF4-FFF2-40B4-BE49-F238E27FC236}">
                    <a16:creationId xmlns:a16="http://schemas.microsoft.com/office/drawing/2014/main" id="{4F0B4683-36CD-4DD9-B1E2-24FF690FE81E}"/>
                  </a:ext>
                </a:extLst>
              </p:cNvPr>
              <p:cNvSpPr>
                <a:spLocks noChangeAspect="1"/>
              </p:cNvSpPr>
              <p:nvPr/>
            </p:nvSpPr>
            <p:spPr bwMode="auto">
              <a:xfrm>
                <a:off x="2256"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0" name="Freeform 2927">
                <a:extLst>
                  <a:ext uri="{FF2B5EF4-FFF2-40B4-BE49-F238E27FC236}">
                    <a16:creationId xmlns:a16="http://schemas.microsoft.com/office/drawing/2014/main" id="{ABAF164F-20DA-4B3B-BF38-620E8605B1CE}"/>
                  </a:ext>
                </a:extLst>
              </p:cNvPr>
              <p:cNvSpPr>
                <a:spLocks noChangeAspect="1"/>
              </p:cNvSpPr>
              <p:nvPr/>
            </p:nvSpPr>
            <p:spPr bwMode="auto">
              <a:xfrm>
                <a:off x="2256" y="287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1" name="Freeform 2928">
                <a:extLst>
                  <a:ext uri="{FF2B5EF4-FFF2-40B4-BE49-F238E27FC236}">
                    <a16:creationId xmlns:a16="http://schemas.microsoft.com/office/drawing/2014/main" id="{052D7B3E-6AE2-4E46-BB96-DA5BC74A791C}"/>
                  </a:ext>
                </a:extLst>
              </p:cNvPr>
              <p:cNvSpPr>
                <a:spLocks noChangeAspect="1"/>
              </p:cNvSpPr>
              <p:nvPr/>
            </p:nvSpPr>
            <p:spPr bwMode="auto">
              <a:xfrm>
                <a:off x="2262" y="3185"/>
                <a:ext cx="36" cy="44"/>
              </a:xfrm>
              <a:custGeom>
                <a:avLst/>
                <a:gdLst>
                  <a:gd name="T0" fmla="*/ 18 w 36"/>
                  <a:gd name="T1" fmla="*/ 0 h 44"/>
                  <a:gd name="T2" fmla="*/ 36 w 36"/>
                  <a:gd name="T3" fmla="*/ 22 h 44"/>
                  <a:gd name="T4" fmla="*/ 18 w 36"/>
                  <a:gd name="T5" fmla="*/ 44 h 44"/>
                  <a:gd name="T6" fmla="*/ 0 w 36"/>
                  <a:gd name="T7" fmla="*/ 22 h 44"/>
                  <a:gd name="T8" fmla="*/ 18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252" name="Freeform 2929">
                <a:extLst>
                  <a:ext uri="{FF2B5EF4-FFF2-40B4-BE49-F238E27FC236}">
                    <a16:creationId xmlns:a16="http://schemas.microsoft.com/office/drawing/2014/main" id="{8B074206-E590-4F24-9ACE-FD31D2CD5074}"/>
                  </a:ext>
                </a:extLst>
              </p:cNvPr>
              <p:cNvSpPr>
                <a:spLocks noChangeAspect="1"/>
              </p:cNvSpPr>
              <p:nvPr/>
            </p:nvSpPr>
            <p:spPr bwMode="auto">
              <a:xfrm>
                <a:off x="2268" y="3221"/>
                <a:ext cx="36" cy="45"/>
              </a:xfrm>
              <a:custGeom>
                <a:avLst/>
                <a:gdLst>
                  <a:gd name="T0" fmla="*/ 18 w 36"/>
                  <a:gd name="T1" fmla="*/ 0 h 45"/>
                  <a:gd name="T2" fmla="*/ 36 w 36"/>
                  <a:gd name="T3" fmla="*/ 23 h 45"/>
                  <a:gd name="T4" fmla="*/ 18 w 36"/>
                  <a:gd name="T5" fmla="*/ 45 h 45"/>
                  <a:gd name="T6" fmla="*/ 0 w 36"/>
                  <a:gd name="T7" fmla="*/ 23 h 45"/>
                  <a:gd name="T8" fmla="*/ 18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sp>
          <p:nvSpPr>
            <p:cNvPr id="1043" name="Freeform 2930">
              <a:extLst>
                <a:ext uri="{FF2B5EF4-FFF2-40B4-BE49-F238E27FC236}">
                  <a16:creationId xmlns:a16="http://schemas.microsoft.com/office/drawing/2014/main" id="{32D5B0B7-8680-437A-8495-D82CC310DB38}"/>
                </a:ext>
              </a:extLst>
            </p:cNvPr>
            <p:cNvSpPr>
              <a:spLocks noChangeAspect="1"/>
            </p:cNvSpPr>
            <p:nvPr/>
          </p:nvSpPr>
          <p:spPr bwMode="auto">
            <a:xfrm>
              <a:off x="5148" y="2044"/>
              <a:ext cx="21" cy="34"/>
            </a:xfrm>
            <a:custGeom>
              <a:avLst/>
              <a:gdLst>
                <a:gd name="T0" fmla="*/ 11 w 36"/>
                <a:gd name="T1" fmla="*/ 0 h 45"/>
                <a:gd name="T2" fmla="*/ 21 w 36"/>
                <a:gd name="T3" fmla="*/ 17 h 45"/>
                <a:gd name="T4" fmla="*/ 11 w 36"/>
                <a:gd name="T5" fmla="*/ 34 h 45"/>
                <a:gd name="T6" fmla="*/ 0 w 36"/>
                <a:gd name="T7" fmla="*/ 17 h 45"/>
                <a:gd name="T8" fmla="*/ 11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3"/>
                  </a:lnTo>
                  <a:lnTo>
                    <a:pt x="18" y="45"/>
                  </a:lnTo>
                  <a:lnTo>
                    <a:pt x="0" y="23"/>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4" name="Freeform 2931">
              <a:extLst>
                <a:ext uri="{FF2B5EF4-FFF2-40B4-BE49-F238E27FC236}">
                  <a16:creationId xmlns:a16="http://schemas.microsoft.com/office/drawing/2014/main" id="{AE891005-5C99-4BAB-8FBA-876C5B8AB890}"/>
                </a:ext>
              </a:extLst>
            </p:cNvPr>
            <p:cNvSpPr>
              <a:spLocks noChangeAspect="1"/>
            </p:cNvSpPr>
            <p:nvPr/>
          </p:nvSpPr>
          <p:spPr bwMode="auto">
            <a:xfrm>
              <a:off x="5152" y="2095"/>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5" name="Freeform 2932">
              <a:extLst>
                <a:ext uri="{FF2B5EF4-FFF2-40B4-BE49-F238E27FC236}">
                  <a16:creationId xmlns:a16="http://schemas.microsoft.com/office/drawing/2014/main" id="{CC17FD6D-4E48-409C-A6E0-D98FD5C987E9}"/>
                </a:ext>
              </a:extLst>
            </p:cNvPr>
            <p:cNvSpPr>
              <a:spLocks noChangeAspect="1"/>
            </p:cNvSpPr>
            <p:nvPr/>
          </p:nvSpPr>
          <p:spPr bwMode="auto">
            <a:xfrm>
              <a:off x="5155" y="216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6" name="Freeform 2933">
              <a:extLst>
                <a:ext uri="{FF2B5EF4-FFF2-40B4-BE49-F238E27FC236}">
                  <a16:creationId xmlns:a16="http://schemas.microsoft.com/office/drawing/2014/main" id="{97F92314-03C9-4584-BAA5-63B2EF6E1F4E}"/>
                </a:ext>
              </a:extLst>
            </p:cNvPr>
            <p:cNvSpPr>
              <a:spLocks noChangeAspect="1"/>
            </p:cNvSpPr>
            <p:nvPr/>
          </p:nvSpPr>
          <p:spPr bwMode="auto">
            <a:xfrm>
              <a:off x="5159" y="2133"/>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7" name="Freeform 2934">
              <a:extLst>
                <a:ext uri="{FF2B5EF4-FFF2-40B4-BE49-F238E27FC236}">
                  <a16:creationId xmlns:a16="http://schemas.microsoft.com/office/drawing/2014/main" id="{7F2D2986-D001-4D72-805C-50A202CFA0FA}"/>
                </a:ext>
              </a:extLst>
            </p:cNvPr>
            <p:cNvSpPr>
              <a:spLocks noChangeAspect="1"/>
            </p:cNvSpPr>
            <p:nvPr/>
          </p:nvSpPr>
          <p:spPr bwMode="auto">
            <a:xfrm>
              <a:off x="5159" y="2027"/>
              <a:ext cx="20" cy="34"/>
            </a:xfrm>
            <a:custGeom>
              <a:avLst/>
              <a:gdLst>
                <a:gd name="T0" fmla="*/ 10 w 36"/>
                <a:gd name="T1" fmla="*/ 0 h 45"/>
                <a:gd name="T2" fmla="*/ 20 w 36"/>
                <a:gd name="T3" fmla="*/ 17 h 45"/>
                <a:gd name="T4" fmla="*/ 10 w 36"/>
                <a:gd name="T5" fmla="*/ 34 h 45"/>
                <a:gd name="T6" fmla="*/ 0 w 36"/>
                <a:gd name="T7" fmla="*/ 17 h 45"/>
                <a:gd name="T8" fmla="*/ 10 w 36"/>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5">
                  <a:moveTo>
                    <a:pt x="18" y="0"/>
                  </a:moveTo>
                  <a:lnTo>
                    <a:pt x="36" y="22"/>
                  </a:lnTo>
                  <a:lnTo>
                    <a:pt x="18" y="45"/>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8" name="Freeform 2935">
              <a:extLst>
                <a:ext uri="{FF2B5EF4-FFF2-40B4-BE49-F238E27FC236}">
                  <a16:creationId xmlns:a16="http://schemas.microsoft.com/office/drawing/2014/main" id="{A19A7CE5-DCC0-4CF4-83F0-763E6B9284DA}"/>
                </a:ext>
              </a:extLst>
            </p:cNvPr>
            <p:cNvSpPr>
              <a:spLocks noChangeAspect="1"/>
            </p:cNvSpPr>
            <p:nvPr/>
          </p:nvSpPr>
          <p:spPr bwMode="auto">
            <a:xfrm>
              <a:off x="5162" y="2294"/>
              <a:ext cx="21" cy="34"/>
            </a:xfrm>
            <a:custGeom>
              <a:avLst/>
              <a:gdLst>
                <a:gd name="T0" fmla="*/ 11 w 36"/>
                <a:gd name="T1" fmla="*/ 0 h 44"/>
                <a:gd name="T2" fmla="*/ 21 w 36"/>
                <a:gd name="T3" fmla="*/ 17 h 44"/>
                <a:gd name="T4" fmla="*/ 11 w 36"/>
                <a:gd name="T5" fmla="*/ 34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49" name="Freeform 2936">
              <a:extLst>
                <a:ext uri="{FF2B5EF4-FFF2-40B4-BE49-F238E27FC236}">
                  <a16:creationId xmlns:a16="http://schemas.microsoft.com/office/drawing/2014/main" id="{957B2653-A0D9-484A-AFCA-D93915DC2E7F}"/>
                </a:ext>
              </a:extLst>
            </p:cNvPr>
            <p:cNvSpPr>
              <a:spLocks noChangeAspect="1"/>
            </p:cNvSpPr>
            <p:nvPr/>
          </p:nvSpPr>
          <p:spPr bwMode="auto">
            <a:xfrm>
              <a:off x="5166" y="1883"/>
              <a:ext cx="20" cy="33"/>
            </a:xfrm>
            <a:custGeom>
              <a:avLst/>
              <a:gdLst>
                <a:gd name="T0" fmla="*/ 10 w 36"/>
                <a:gd name="T1" fmla="*/ 0 h 44"/>
                <a:gd name="T2" fmla="*/ 20 w 36"/>
                <a:gd name="T3" fmla="*/ 17 h 44"/>
                <a:gd name="T4" fmla="*/ 10 w 36"/>
                <a:gd name="T5" fmla="*/ 33 h 44"/>
                <a:gd name="T6" fmla="*/ 0 w 36"/>
                <a:gd name="T7" fmla="*/ 17 h 44"/>
                <a:gd name="T8" fmla="*/ 10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0" name="Freeform 2937">
              <a:extLst>
                <a:ext uri="{FF2B5EF4-FFF2-40B4-BE49-F238E27FC236}">
                  <a16:creationId xmlns:a16="http://schemas.microsoft.com/office/drawing/2014/main" id="{99E2AC3A-AB91-4422-A7E2-8EF98F7339FE}"/>
                </a:ext>
              </a:extLst>
            </p:cNvPr>
            <p:cNvSpPr>
              <a:spLocks noChangeAspect="1"/>
            </p:cNvSpPr>
            <p:nvPr/>
          </p:nvSpPr>
          <p:spPr bwMode="auto">
            <a:xfrm>
              <a:off x="5169" y="2111"/>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1" name="Freeform 2938">
              <a:extLst>
                <a:ext uri="{FF2B5EF4-FFF2-40B4-BE49-F238E27FC236}">
                  <a16:creationId xmlns:a16="http://schemas.microsoft.com/office/drawing/2014/main" id="{D0334C43-E321-47CE-B33F-DFD1F531E663}"/>
                </a:ext>
              </a:extLst>
            </p:cNvPr>
            <p:cNvSpPr>
              <a:spLocks noChangeAspect="1"/>
            </p:cNvSpPr>
            <p:nvPr/>
          </p:nvSpPr>
          <p:spPr bwMode="auto">
            <a:xfrm>
              <a:off x="5169" y="1966"/>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sp>
          <p:nvSpPr>
            <p:cNvPr id="1052" name="Freeform 2939">
              <a:extLst>
                <a:ext uri="{FF2B5EF4-FFF2-40B4-BE49-F238E27FC236}">
                  <a16:creationId xmlns:a16="http://schemas.microsoft.com/office/drawing/2014/main" id="{66088803-5677-4557-876D-25DBE7C8DAA8}"/>
                </a:ext>
              </a:extLst>
            </p:cNvPr>
            <p:cNvSpPr>
              <a:spLocks noChangeAspect="1"/>
            </p:cNvSpPr>
            <p:nvPr/>
          </p:nvSpPr>
          <p:spPr bwMode="auto">
            <a:xfrm>
              <a:off x="5172" y="2100"/>
              <a:ext cx="21" cy="33"/>
            </a:xfrm>
            <a:custGeom>
              <a:avLst/>
              <a:gdLst>
                <a:gd name="T0" fmla="*/ 11 w 36"/>
                <a:gd name="T1" fmla="*/ 0 h 44"/>
                <a:gd name="T2" fmla="*/ 21 w 36"/>
                <a:gd name="T3" fmla="*/ 17 h 44"/>
                <a:gd name="T4" fmla="*/ 11 w 36"/>
                <a:gd name="T5" fmla="*/ 33 h 44"/>
                <a:gd name="T6" fmla="*/ 0 w 36"/>
                <a:gd name="T7" fmla="*/ 17 h 44"/>
                <a:gd name="T8" fmla="*/ 11 w 3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4">
                  <a:moveTo>
                    <a:pt x="18" y="0"/>
                  </a:moveTo>
                  <a:lnTo>
                    <a:pt x="36" y="22"/>
                  </a:lnTo>
                  <a:lnTo>
                    <a:pt x="18" y="44"/>
                  </a:lnTo>
                  <a:lnTo>
                    <a:pt x="0" y="22"/>
                  </a:lnTo>
                  <a:lnTo>
                    <a:pt x="18" y="0"/>
                  </a:lnTo>
                  <a:close/>
                </a:path>
              </a:pathLst>
            </a:custGeom>
            <a:solidFill>
              <a:srgbClr val="000080"/>
            </a:solidFill>
            <a:ln w="9525">
              <a:solidFill>
                <a:srgbClr val="000080"/>
              </a:solidFill>
              <a:prstDash val="solid"/>
              <a:round/>
              <a:headEnd/>
              <a:tailEnd/>
            </a:ln>
          </p:spPr>
          <p:txBody>
            <a:bodyPr/>
            <a:lstStyle/>
            <a:p>
              <a:endParaRPr lang="fr-BE"/>
            </a:p>
          </p:txBody>
        </p:sp>
      </p:grpSp>
      <p:grpSp>
        <p:nvGrpSpPr>
          <p:cNvPr id="1253" name="Group 2940">
            <a:extLst>
              <a:ext uri="{FF2B5EF4-FFF2-40B4-BE49-F238E27FC236}">
                <a16:creationId xmlns:a16="http://schemas.microsoft.com/office/drawing/2014/main" id="{860343FA-2E19-401F-B073-DB7AF0FD1899}"/>
              </a:ext>
            </a:extLst>
          </p:cNvPr>
          <p:cNvGrpSpPr>
            <a:grpSpLocks/>
          </p:cNvGrpSpPr>
          <p:nvPr/>
        </p:nvGrpSpPr>
        <p:grpSpPr bwMode="auto">
          <a:xfrm>
            <a:off x="5486400" y="3733800"/>
            <a:ext cx="1676400" cy="2514600"/>
            <a:chOff x="2496" y="2352"/>
            <a:chExt cx="1056" cy="1584"/>
          </a:xfrm>
        </p:grpSpPr>
        <p:sp>
          <p:nvSpPr>
            <p:cNvPr id="1254" name="Text Box 2941">
              <a:extLst>
                <a:ext uri="{FF2B5EF4-FFF2-40B4-BE49-F238E27FC236}">
                  <a16:creationId xmlns:a16="http://schemas.microsoft.com/office/drawing/2014/main" id="{FB347A6F-7825-4B53-B81C-812BA5C6C8E5}"/>
                </a:ext>
              </a:extLst>
            </p:cNvPr>
            <p:cNvSpPr txBox="1">
              <a:spLocks noChangeArrowheads="1"/>
            </p:cNvSpPr>
            <p:nvPr/>
          </p:nvSpPr>
          <p:spPr bwMode="auto">
            <a:xfrm>
              <a:off x="2523" y="3724"/>
              <a:ext cx="91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(y) = a P (x)</a:t>
              </a:r>
            </a:p>
          </p:txBody>
        </p:sp>
        <p:grpSp>
          <p:nvGrpSpPr>
            <p:cNvPr id="1255" name="Group 2942">
              <a:extLst>
                <a:ext uri="{FF2B5EF4-FFF2-40B4-BE49-F238E27FC236}">
                  <a16:creationId xmlns:a16="http://schemas.microsoft.com/office/drawing/2014/main" id="{25830C38-8BA6-44D1-8657-5B971ABA0683}"/>
                </a:ext>
              </a:extLst>
            </p:cNvPr>
            <p:cNvGrpSpPr>
              <a:grpSpLocks/>
            </p:cNvGrpSpPr>
            <p:nvPr/>
          </p:nvGrpSpPr>
          <p:grpSpPr bwMode="auto">
            <a:xfrm>
              <a:off x="2496" y="2352"/>
              <a:ext cx="1056" cy="816"/>
              <a:chOff x="3634" y="2400"/>
              <a:chExt cx="1056" cy="1056"/>
            </a:xfrm>
          </p:grpSpPr>
          <p:sp>
            <p:nvSpPr>
              <p:cNvPr id="1256" name="AutoShape 2943">
                <a:extLst>
                  <a:ext uri="{FF2B5EF4-FFF2-40B4-BE49-F238E27FC236}">
                    <a16:creationId xmlns:a16="http://schemas.microsoft.com/office/drawing/2014/main" id="{0EB7FACA-5581-4723-9E2F-2ADB4F80BEF8}"/>
                  </a:ext>
                </a:extLst>
              </p:cNvPr>
              <p:cNvSpPr>
                <a:spLocks noChangeArrowheads="1"/>
              </p:cNvSpPr>
              <p:nvPr/>
            </p:nvSpPr>
            <p:spPr bwMode="auto">
              <a:xfrm>
                <a:off x="3696" y="2400"/>
                <a:ext cx="912" cy="1056"/>
              </a:xfrm>
              <a:prstGeom prst="upDownArrowCallout">
                <a:avLst>
                  <a:gd name="adj1" fmla="val 25000"/>
                  <a:gd name="adj2" fmla="val 25000"/>
                  <a:gd name="adj3" fmla="val 14474"/>
                  <a:gd name="adj4" fmla="val 50000"/>
                </a:avLst>
              </a:prstGeom>
              <a:solidFill>
                <a:schemeClr val="accent2">
                  <a:lumMod val="20000"/>
                  <a:lumOff val="80000"/>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1257" name="Text Box 2944">
                <a:extLst>
                  <a:ext uri="{FF2B5EF4-FFF2-40B4-BE49-F238E27FC236}">
                    <a16:creationId xmlns:a16="http://schemas.microsoft.com/office/drawing/2014/main" id="{D47C10AE-687E-45AE-8D5C-F3A0550FF571}"/>
                  </a:ext>
                </a:extLst>
              </p:cNvPr>
              <p:cNvSpPr txBox="1">
                <a:spLocks noChangeArrowheads="1"/>
              </p:cNvSpPr>
              <p:nvPr/>
            </p:nvSpPr>
            <p:spPr bwMode="auto">
              <a:xfrm>
                <a:off x="3634" y="2784"/>
                <a:ext cx="1056"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FR" altLang="fr-FR" sz="2400"/>
              </a:p>
            </p:txBody>
          </p:sp>
        </p:grpSp>
      </p:grpSp>
      <p:grpSp>
        <p:nvGrpSpPr>
          <p:cNvPr id="1258" name="Group 2945">
            <a:extLst>
              <a:ext uri="{FF2B5EF4-FFF2-40B4-BE49-F238E27FC236}">
                <a16:creationId xmlns:a16="http://schemas.microsoft.com/office/drawing/2014/main" id="{C07DB8CE-9B6E-4F9C-9887-24FD1FDD1C1F}"/>
              </a:ext>
            </a:extLst>
          </p:cNvPr>
          <p:cNvGrpSpPr>
            <a:grpSpLocks/>
          </p:cNvGrpSpPr>
          <p:nvPr/>
        </p:nvGrpSpPr>
        <p:grpSpPr bwMode="auto">
          <a:xfrm>
            <a:off x="8197850" y="2405064"/>
            <a:ext cx="1860550" cy="3843337"/>
            <a:chOff x="4204" y="1515"/>
            <a:chExt cx="1172" cy="2421"/>
          </a:xfrm>
        </p:grpSpPr>
        <p:sp>
          <p:nvSpPr>
            <p:cNvPr id="1259" name="Text Box 2946">
              <a:extLst>
                <a:ext uri="{FF2B5EF4-FFF2-40B4-BE49-F238E27FC236}">
                  <a16:creationId xmlns:a16="http://schemas.microsoft.com/office/drawing/2014/main" id="{D3FDC10E-34FB-4274-92D8-A0B015DD77F1}"/>
                </a:ext>
              </a:extLst>
            </p:cNvPr>
            <p:cNvSpPr txBox="1">
              <a:spLocks noChangeArrowheads="1"/>
            </p:cNvSpPr>
            <p:nvPr/>
          </p:nvSpPr>
          <p:spPr bwMode="auto">
            <a:xfrm>
              <a:off x="4272" y="3724"/>
              <a:ext cx="110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1600" dirty="0">
                  <a:latin typeface="Myriad Pro Light" panose="020B0403030403020204" pitchFamily="34" charset="0"/>
                </a:rPr>
                <a:t>P (z) = a P (x) </a:t>
              </a:r>
            </a:p>
          </p:txBody>
        </p:sp>
        <p:grpSp>
          <p:nvGrpSpPr>
            <p:cNvPr id="1260" name="Group 2947">
              <a:extLst>
                <a:ext uri="{FF2B5EF4-FFF2-40B4-BE49-F238E27FC236}">
                  <a16:creationId xmlns:a16="http://schemas.microsoft.com/office/drawing/2014/main" id="{59BFB255-0F64-47D5-B887-C3B0E21C49FF}"/>
                </a:ext>
              </a:extLst>
            </p:cNvPr>
            <p:cNvGrpSpPr>
              <a:grpSpLocks/>
            </p:cNvGrpSpPr>
            <p:nvPr/>
          </p:nvGrpSpPr>
          <p:grpSpPr bwMode="auto">
            <a:xfrm>
              <a:off x="4204" y="1515"/>
              <a:ext cx="1056" cy="816"/>
              <a:chOff x="3634" y="2400"/>
              <a:chExt cx="1056" cy="1056"/>
            </a:xfrm>
          </p:grpSpPr>
          <p:sp>
            <p:nvSpPr>
              <p:cNvPr id="1261" name="AutoShape 2948">
                <a:extLst>
                  <a:ext uri="{FF2B5EF4-FFF2-40B4-BE49-F238E27FC236}">
                    <a16:creationId xmlns:a16="http://schemas.microsoft.com/office/drawing/2014/main" id="{DA282E8A-C422-409E-9799-2CC8B485ECE1}"/>
                  </a:ext>
                </a:extLst>
              </p:cNvPr>
              <p:cNvSpPr>
                <a:spLocks noChangeArrowheads="1"/>
              </p:cNvSpPr>
              <p:nvPr/>
            </p:nvSpPr>
            <p:spPr bwMode="auto">
              <a:xfrm>
                <a:off x="3696" y="2400"/>
                <a:ext cx="912" cy="1056"/>
              </a:xfrm>
              <a:prstGeom prst="upDownArrowCallout">
                <a:avLst>
                  <a:gd name="adj1" fmla="val 25000"/>
                  <a:gd name="adj2" fmla="val 25000"/>
                  <a:gd name="adj3" fmla="val 14474"/>
                  <a:gd name="adj4" fmla="val 50000"/>
                </a:avLst>
              </a:prstGeom>
              <a:solidFill>
                <a:schemeClr val="accent2">
                  <a:lumMod val="20000"/>
                  <a:lumOff val="80000"/>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1262" name="Text Box 2949">
                <a:extLst>
                  <a:ext uri="{FF2B5EF4-FFF2-40B4-BE49-F238E27FC236}">
                    <a16:creationId xmlns:a16="http://schemas.microsoft.com/office/drawing/2014/main" id="{322C8DD7-9FF8-4BC2-9940-2F8A425722CB}"/>
                  </a:ext>
                </a:extLst>
              </p:cNvPr>
              <p:cNvSpPr txBox="1">
                <a:spLocks noChangeArrowheads="1"/>
              </p:cNvSpPr>
              <p:nvPr/>
            </p:nvSpPr>
            <p:spPr bwMode="auto">
              <a:xfrm>
                <a:off x="3634" y="2784"/>
                <a:ext cx="1056"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FR" altLang="fr-FR" sz="2400"/>
              </a:p>
            </p:txBody>
          </p:sp>
        </p:grpSp>
      </p:grpSp>
    </p:spTree>
    <p:extLst>
      <p:ext uri="{BB962C8B-B14F-4D97-AF65-F5344CB8AC3E}">
        <p14:creationId xmlns:p14="http://schemas.microsoft.com/office/powerpoint/2010/main" val="52493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1253"/>
                                        </p:tgtEl>
                                        <p:attrNameLst>
                                          <p:attrName>style.visibility</p:attrName>
                                        </p:attrNameLst>
                                      </p:cBhvr>
                                      <p:to>
                                        <p:strVal val="visible"/>
                                      </p:to>
                                    </p:set>
                                    <p:animEffect transition="in" filter="box(out)">
                                      <p:cBhvr>
                                        <p:cTn id="15" dur="500"/>
                                        <p:tgtEl>
                                          <p:spTgt spid="125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8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1258"/>
                                        </p:tgtEl>
                                        <p:attrNameLst>
                                          <p:attrName>style.visibility</p:attrName>
                                        </p:attrNameLst>
                                      </p:cBhvr>
                                      <p:to>
                                        <p:strVal val="visible"/>
                                      </p:to>
                                    </p:set>
                                    <p:animEffect transition="in" filter="box(out)">
                                      <p:cBhvr>
                                        <p:cTn id="24" dur="500"/>
                                        <p:tgtEl>
                                          <p:spTgt spid="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3BF9E5-9868-434E-8A76-CF8E2C3B6C13}"/>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D44C7920-33E2-46AB-98D2-46B21FCE6D72}"/>
              </a:ext>
            </a:extLst>
          </p:cNvPr>
          <p:cNvSpPr>
            <a:spLocks noGrp="1"/>
          </p:cNvSpPr>
          <p:nvPr>
            <p:ph idx="1"/>
          </p:nvPr>
        </p:nvSpPr>
        <p:spPr/>
        <p:txBody>
          <a:bodyPr/>
          <a:lstStyle/>
          <a:p>
            <a:r>
              <a:rPr lang="fr-BE" dirty="0"/>
              <a:t>Comment se comportent la moyenne et la variance lorsqu'on fait subir un changement de variable aux observations?</a:t>
            </a:r>
          </a:p>
          <a:p>
            <a:endParaRPr lang="fr-BE" dirty="0"/>
          </a:p>
          <a:p>
            <a:endParaRPr lang="fr-BE" dirty="0"/>
          </a:p>
          <a:p>
            <a:endParaRPr lang="fr-BE" dirty="0"/>
          </a:p>
          <a:p>
            <a:r>
              <a:rPr lang="fr-BE" dirty="0"/>
              <a:t>Comment se comportent la moyenne et la variance de la somme de deux séries d'observations?</a:t>
            </a:r>
            <a:endParaRPr lang="en-US" dirty="0"/>
          </a:p>
        </p:txBody>
      </p:sp>
      <p:sp>
        <p:nvSpPr>
          <p:cNvPr id="4" name="Espace réservé du texte 3">
            <a:extLst>
              <a:ext uri="{FF2B5EF4-FFF2-40B4-BE49-F238E27FC236}">
                <a16:creationId xmlns:a16="http://schemas.microsoft.com/office/drawing/2014/main" id="{5E4A25AC-B531-4755-A7AB-0134DEEF4FE4}"/>
              </a:ext>
            </a:extLst>
          </p:cNvPr>
          <p:cNvSpPr>
            <a:spLocks noGrp="1"/>
          </p:cNvSpPr>
          <p:nvPr>
            <p:ph type="body" sz="quarter" idx="13"/>
          </p:nvPr>
        </p:nvSpPr>
        <p:spPr/>
        <p:txBody>
          <a:bodyPr/>
          <a:lstStyle/>
          <a:p>
            <a:r>
              <a:rPr lang="fr-BE" dirty="0"/>
              <a:t>Propriétés importantes de la moyenne et de la variance</a:t>
            </a:r>
            <a:endParaRPr lang="en-US" dirty="0"/>
          </a:p>
        </p:txBody>
      </p:sp>
      <p:sp>
        <p:nvSpPr>
          <p:cNvPr id="5" name="Espace réservé du numéro de diapositive 4">
            <a:extLst>
              <a:ext uri="{FF2B5EF4-FFF2-40B4-BE49-F238E27FC236}">
                <a16:creationId xmlns:a16="http://schemas.microsoft.com/office/drawing/2014/main" id="{ABAC4EB0-D2F3-4641-839B-5B0DBD2A8398}"/>
              </a:ext>
            </a:extLst>
          </p:cNvPr>
          <p:cNvSpPr>
            <a:spLocks noGrp="1"/>
          </p:cNvSpPr>
          <p:nvPr>
            <p:ph type="sldNum" sz="quarter" idx="4"/>
          </p:nvPr>
        </p:nvSpPr>
        <p:spPr/>
        <p:txBody>
          <a:bodyPr/>
          <a:lstStyle/>
          <a:p>
            <a:fld id="{F9577099-E891-4A1F-8EFB-CA2E47745246}" type="slidenum">
              <a:rPr lang="fr-FR" smtClean="0"/>
              <a:pPr/>
              <a:t>47</a:t>
            </a:fld>
            <a:endParaRPr lang="fr-FR"/>
          </a:p>
        </p:txBody>
      </p:sp>
      <p:grpSp>
        <p:nvGrpSpPr>
          <p:cNvPr id="6" name="Group 28">
            <a:extLst>
              <a:ext uri="{FF2B5EF4-FFF2-40B4-BE49-F238E27FC236}">
                <a16:creationId xmlns:a16="http://schemas.microsoft.com/office/drawing/2014/main" id="{3036C881-AFF2-44DE-BE39-49F84B75B86B}"/>
              </a:ext>
            </a:extLst>
          </p:cNvPr>
          <p:cNvGrpSpPr>
            <a:grpSpLocks/>
          </p:cNvGrpSpPr>
          <p:nvPr/>
        </p:nvGrpSpPr>
        <p:grpSpPr bwMode="auto">
          <a:xfrm>
            <a:off x="2884390" y="3268824"/>
            <a:ext cx="3711573" cy="708025"/>
            <a:chOff x="1382" y="1968"/>
            <a:chExt cx="2266" cy="446"/>
          </a:xfrm>
        </p:grpSpPr>
        <p:sp>
          <p:nvSpPr>
            <p:cNvPr id="7" name="Text Box 16">
              <a:extLst>
                <a:ext uri="{FF2B5EF4-FFF2-40B4-BE49-F238E27FC236}">
                  <a16:creationId xmlns:a16="http://schemas.microsoft.com/office/drawing/2014/main" id="{9EBEFF74-7C3A-4467-8384-4D7ACFD17D3B}"/>
                </a:ext>
              </a:extLst>
            </p:cNvPr>
            <p:cNvSpPr txBox="1">
              <a:spLocks noChangeArrowheads="1"/>
            </p:cNvSpPr>
            <p:nvPr/>
          </p:nvSpPr>
          <p:spPr bwMode="auto">
            <a:xfrm>
              <a:off x="1488" y="1968"/>
              <a:ext cx="2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a:t>x</a:t>
              </a:r>
              <a:r>
                <a:rPr lang="fr-FR" altLang="fr-FR" baseline="-25000"/>
                <a:t>i</a:t>
              </a:r>
              <a:endParaRPr lang="fr-FR" altLang="fr-FR" sz="2400"/>
            </a:p>
          </p:txBody>
        </p:sp>
        <p:sp>
          <p:nvSpPr>
            <p:cNvPr id="8" name="Text Box 18">
              <a:extLst>
                <a:ext uri="{FF2B5EF4-FFF2-40B4-BE49-F238E27FC236}">
                  <a16:creationId xmlns:a16="http://schemas.microsoft.com/office/drawing/2014/main" id="{0E83FCBE-87DB-4983-8EE1-4C6AD74D737B}"/>
                </a:ext>
              </a:extLst>
            </p:cNvPr>
            <p:cNvSpPr txBox="1">
              <a:spLocks noChangeArrowheads="1"/>
            </p:cNvSpPr>
            <p:nvPr/>
          </p:nvSpPr>
          <p:spPr bwMode="auto">
            <a:xfrm>
              <a:off x="2736" y="1968"/>
              <a:ext cx="912"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2000" dirty="0">
                  <a:latin typeface="Cambria Math" panose="02040503050406030204" pitchFamily="18" charset="0"/>
                  <a:ea typeface="Cambria Math" panose="02040503050406030204" pitchFamily="18" charset="0"/>
                </a:rPr>
                <a:t>y</a:t>
              </a:r>
              <a:r>
                <a:rPr lang="fr-FR" altLang="fr-FR" sz="2000" baseline="-25000" dirty="0">
                  <a:latin typeface="Cambria Math" panose="02040503050406030204" pitchFamily="18" charset="0"/>
                  <a:ea typeface="Cambria Math" panose="02040503050406030204" pitchFamily="18" charset="0"/>
                </a:rPr>
                <a:t>i</a:t>
              </a:r>
              <a:r>
                <a:rPr lang="fr-FR" altLang="fr-FR" sz="2000" dirty="0">
                  <a:latin typeface="Cambria Math" panose="02040503050406030204" pitchFamily="18" charset="0"/>
                  <a:ea typeface="Cambria Math" panose="02040503050406030204" pitchFamily="18" charset="0"/>
                </a:rPr>
                <a:t> = a x</a:t>
              </a:r>
              <a:r>
                <a:rPr lang="fr-FR" altLang="fr-FR" sz="2000" baseline="-25000" dirty="0">
                  <a:latin typeface="Cambria Math" panose="02040503050406030204" pitchFamily="18" charset="0"/>
                  <a:ea typeface="Cambria Math" panose="02040503050406030204" pitchFamily="18" charset="0"/>
                </a:rPr>
                <a:t>i</a:t>
              </a:r>
              <a:r>
                <a:rPr lang="fr-FR" altLang="fr-FR" sz="2000" dirty="0">
                  <a:latin typeface="Cambria Math" panose="02040503050406030204" pitchFamily="18" charset="0"/>
                  <a:ea typeface="Cambria Math" panose="02040503050406030204" pitchFamily="18" charset="0"/>
                </a:rPr>
                <a:t> + b</a:t>
              </a:r>
            </a:p>
          </p:txBody>
        </p:sp>
        <p:sp>
          <p:nvSpPr>
            <p:cNvPr id="9" name="Text Box 23">
              <a:extLst>
                <a:ext uri="{FF2B5EF4-FFF2-40B4-BE49-F238E27FC236}">
                  <a16:creationId xmlns:a16="http://schemas.microsoft.com/office/drawing/2014/main" id="{DA6B7546-11B5-46FA-94E7-78C29645DF0B}"/>
                </a:ext>
              </a:extLst>
            </p:cNvPr>
            <p:cNvSpPr txBox="1">
              <a:spLocks noChangeArrowheads="1"/>
            </p:cNvSpPr>
            <p:nvPr/>
          </p:nvSpPr>
          <p:spPr bwMode="auto">
            <a:xfrm>
              <a:off x="1382" y="1986"/>
              <a:ext cx="44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FR" altLang="fr-FR" sz="2000">
                  <a:latin typeface="Cambria Math" panose="02040503050406030204" pitchFamily="18" charset="0"/>
                  <a:ea typeface="Cambria Math" panose="02040503050406030204" pitchFamily="18" charset="0"/>
                </a:rPr>
                <a:t>  </a:t>
              </a:r>
            </a:p>
          </p:txBody>
        </p:sp>
        <p:sp>
          <p:nvSpPr>
            <p:cNvPr id="10" name="Line 24">
              <a:extLst>
                <a:ext uri="{FF2B5EF4-FFF2-40B4-BE49-F238E27FC236}">
                  <a16:creationId xmlns:a16="http://schemas.microsoft.com/office/drawing/2014/main" id="{F4F783DE-DBEE-43E6-A56D-1D4AE248606D}"/>
                </a:ext>
              </a:extLst>
            </p:cNvPr>
            <p:cNvSpPr>
              <a:spLocks noChangeShapeType="1"/>
            </p:cNvSpPr>
            <p:nvPr/>
          </p:nvSpPr>
          <p:spPr bwMode="auto">
            <a:xfrm>
              <a:off x="1728" y="2112"/>
              <a:ext cx="8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grpSp>
      <mc:AlternateContent xmlns:mc="http://schemas.openxmlformats.org/markup-compatibility/2006" xmlns:a14="http://schemas.microsoft.com/office/drawing/2010/main">
        <mc:Choice Requires="a14">
          <p:sp>
            <p:nvSpPr>
              <p:cNvPr id="11" name="Object 27">
                <a:extLst>
                  <a:ext uri="{FF2B5EF4-FFF2-40B4-BE49-F238E27FC236}">
                    <a16:creationId xmlns:a16="http://schemas.microsoft.com/office/drawing/2014/main" id="{2FB9A4C8-2FFD-4362-97EF-17BC292CE42D}"/>
                  </a:ext>
                </a:extLst>
              </p:cNvPr>
              <p:cNvSpPr txBox="1"/>
              <p:nvPr/>
            </p:nvSpPr>
            <p:spPr bwMode="auto">
              <a:xfrm>
                <a:off x="5148164" y="3878425"/>
                <a:ext cx="1447799" cy="3667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2000" i="1">
                              <a:solidFill>
                                <a:srgbClr val="000000"/>
                              </a:solidFill>
                              <a:latin typeface="Cambria Math" panose="02040503050406030204" pitchFamily="18" charset="0"/>
                            </a:rPr>
                          </m:ctrlPr>
                        </m:accPr>
                        <m:e>
                          <m:r>
                            <m:rPr>
                              <m:sty m:val="p"/>
                            </m:rPr>
                            <a:rPr lang="en-US" sz="2000" i="0">
                              <a:solidFill>
                                <a:srgbClr val="000000"/>
                              </a:solidFill>
                              <a:latin typeface="Cambria Math" panose="02040503050406030204" pitchFamily="18" charset="0"/>
                            </a:rPr>
                            <m:t>y</m:t>
                          </m:r>
                        </m:e>
                      </m:acc>
                      <m:r>
                        <m:rPr>
                          <m:nor/>
                        </m:rPr>
                        <a:rPr lang="en-US" sz="2000" i="0">
                          <a:solidFill>
                            <a:srgbClr val="000000"/>
                          </a:solidFill>
                          <a:latin typeface="Cambria Math" panose="02040503050406030204" pitchFamily="18" charset="0"/>
                        </a:rPr>
                        <m:t> = </m:t>
                      </m:r>
                      <m:r>
                        <m:rPr>
                          <m:nor/>
                        </m:rPr>
                        <a:rPr lang="en-US" sz="2000" i="0">
                          <a:solidFill>
                            <a:srgbClr val="000000"/>
                          </a:solidFill>
                          <a:latin typeface="Cambria Math" panose="02040503050406030204" pitchFamily="18" charset="0"/>
                        </a:rPr>
                        <m:t>a</m:t>
                      </m:r>
                      <m:r>
                        <m:rPr>
                          <m:nor/>
                        </m:rPr>
                        <a:rPr lang="en-US" sz="2000" i="0">
                          <a:solidFill>
                            <a:srgbClr val="000000"/>
                          </a:solidFill>
                          <a:latin typeface="Cambria Math" panose="02040503050406030204" pitchFamily="18" charset="0"/>
                        </a:rPr>
                        <m:t> </m:t>
                      </m:r>
                      <m:acc>
                        <m:accPr>
                          <m:chr m:val="̄"/>
                          <m:ctrlPr>
                            <a:rPr lang="en-US" sz="2000" i="1">
                              <a:solidFill>
                                <a:srgbClr val="000000"/>
                              </a:solidFill>
                              <a:latin typeface="Cambria Math" panose="02040503050406030204" pitchFamily="18" charset="0"/>
                            </a:rPr>
                          </m:ctrlPr>
                        </m:accPr>
                        <m:e>
                          <m:r>
                            <m:rPr>
                              <m:nor/>
                            </m:rPr>
                            <a:rPr lang="en-US" sz="2000" i="0">
                              <a:solidFill>
                                <a:srgbClr val="000000"/>
                              </a:solidFill>
                              <a:latin typeface="Cambria Math" panose="02040503050406030204" pitchFamily="18" charset="0"/>
                            </a:rPr>
                            <m:t>x</m:t>
                          </m:r>
                        </m:e>
                      </m:acc>
                      <m:r>
                        <m:rPr>
                          <m:nor/>
                        </m:rPr>
                        <a:rPr lang="en-US" sz="2000" i="0">
                          <a:solidFill>
                            <a:srgbClr val="000000"/>
                          </a:solidFill>
                          <a:latin typeface="Cambria Math" panose="02040503050406030204" pitchFamily="18" charset="0"/>
                        </a:rPr>
                        <m:t> + </m:t>
                      </m:r>
                      <m:r>
                        <m:rPr>
                          <m:nor/>
                        </m:rPr>
                        <a:rPr lang="en-US" sz="2000" i="0">
                          <a:solidFill>
                            <a:srgbClr val="000000"/>
                          </a:solidFill>
                          <a:latin typeface="Cambria Math" panose="02040503050406030204" pitchFamily="18" charset="0"/>
                        </a:rPr>
                        <m:t>b</m:t>
                      </m:r>
                    </m:oMath>
                  </m:oMathPara>
                </a14:m>
                <a:endParaRPr lang="en-US" sz="2000"/>
              </a:p>
            </p:txBody>
          </p:sp>
        </mc:Choice>
        <mc:Fallback xmlns="">
          <p:sp>
            <p:nvSpPr>
              <p:cNvPr id="11" name="Object 27">
                <a:extLst>
                  <a:ext uri="{FF2B5EF4-FFF2-40B4-BE49-F238E27FC236}">
                    <a16:creationId xmlns:a16="http://schemas.microsoft.com/office/drawing/2014/main" id="{2FB9A4C8-2FFD-4362-97EF-17BC292CE42D}"/>
                  </a:ext>
                </a:extLst>
              </p:cNvPr>
              <p:cNvSpPr txBox="1">
                <a:spLocks noRot="1" noChangeAspect="1" noMove="1" noResize="1" noEditPoints="1" noAdjustHandles="1" noChangeArrowheads="1" noChangeShapeType="1" noTextEdit="1"/>
              </p:cNvSpPr>
              <p:nvPr/>
            </p:nvSpPr>
            <p:spPr bwMode="auto">
              <a:xfrm>
                <a:off x="5148164" y="3878425"/>
                <a:ext cx="1447799" cy="366713"/>
              </a:xfrm>
              <a:prstGeom prst="rect">
                <a:avLst/>
              </a:prstGeom>
              <a:blipFill>
                <a:blip r:embed="rId3"/>
                <a:stretch>
                  <a:fillRect b="-2166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bject 44">
                <a:extLst>
                  <a:ext uri="{FF2B5EF4-FFF2-40B4-BE49-F238E27FC236}">
                    <a16:creationId xmlns:a16="http://schemas.microsoft.com/office/drawing/2014/main" id="{3236C28B-2764-4300-9FDC-CB150C8F69BB}"/>
                  </a:ext>
                </a:extLst>
              </p:cNvPr>
              <p:cNvSpPr txBox="1"/>
              <p:nvPr/>
            </p:nvSpPr>
            <p:spPr bwMode="auto">
              <a:xfrm>
                <a:off x="6773043" y="3873528"/>
                <a:ext cx="2066469" cy="400846"/>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n-US" sz="2000" i="0">
                          <a:solidFill>
                            <a:srgbClr val="000000"/>
                          </a:solidFill>
                          <a:latin typeface="Cambria Math" panose="02040503050406030204" pitchFamily="18" charset="0"/>
                        </a:rPr>
                        <m:t>V</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y</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 </m:t>
                      </m:r>
                      <m:sSup>
                        <m:sSupPr>
                          <m:ctrlPr>
                            <a:rPr lang="en-US" sz="2000" i="1">
                              <a:solidFill>
                                <a:srgbClr val="000000"/>
                              </a:solidFill>
                              <a:latin typeface="Cambria Math" panose="02040503050406030204" pitchFamily="18" charset="0"/>
                            </a:rPr>
                          </m:ctrlPr>
                        </m:sSupPr>
                        <m:e>
                          <m:r>
                            <m:rPr>
                              <m:nor/>
                            </m:rPr>
                            <a:rPr lang="en-US" sz="2000" i="0">
                              <a:solidFill>
                                <a:srgbClr val="000000"/>
                              </a:solidFill>
                              <a:latin typeface="Cambria Math" panose="02040503050406030204" pitchFamily="18" charset="0"/>
                            </a:rPr>
                            <m:t>a</m:t>
                          </m:r>
                        </m:e>
                        <m:sup>
                          <m:r>
                            <a:rPr lang="en-US" sz="2000" i="0">
                              <a:solidFill>
                                <a:srgbClr val="000000"/>
                              </a:solidFill>
                              <a:latin typeface="Cambria Math" panose="02040503050406030204" pitchFamily="18" charset="0"/>
                            </a:rPr>
                            <m:t>2</m:t>
                          </m:r>
                        </m:sup>
                      </m:sSup>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V</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x</m:t>
                      </m:r>
                      <m:r>
                        <a:rPr lang="en-US" sz="2000" i="1">
                          <a:solidFill>
                            <a:srgbClr val="000000"/>
                          </a:solidFill>
                          <a:latin typeface="Cambria Math" panose="02040503050406030204" pitchFamily="18" charset="0"/>
                        </a:rPr>
                        <m:t>)</m:t>
                      </m:r>
                    </m:oMath>
                  </m:oMathPara>
                </a14:m>
                <a:endParaRPr lang="en-US" sz="2000"/>
              </a:p>
            </p:txBody>
          </p:sp>
        </mc:Choice>
        <mc:Fallback xmlns="">
          <p:sp>
            <p:nvSpPr>
              <p:cNvPr id="12" name="Object 44">
                <a:extLst>
                  <a:ext uri="{FF2B5EF4-FFF2-40B4-BE49-F238E27FC236}">
                    <a16:creationId xmlns:a16="http://schemas.microsoft.com/office/drawing/2014/main" id="{3236C28B-2764-4300-9FDC-CB150C8F69BB}"/>
                  </a:ext>
                </a:extLst>
              </p:cNvPr>
              <p:cNvSpPr txBox="1">
                <a:spLocks noRot="1" noChangeAspect="1" noMove="1" noResize="1" noEditPoints="1" noAdjustHandles="1" noChangeArrowheads="1" noChangeShapeType="1" noTextEdit="1"/>
              </p:cNvSpPr>
              <p:nvPr/>
            </p:nvSpPr>
            <p:spPr bwMode="auto">
              <a:xfrm>
                <a:off x="6773043" y="3873528"/>
                <a:ext cx="2066469" cy="400846"/>
              </a:xfrm>
              <a:prstGeom prst="rect">
                <a:avLst/>
              </a:prstGeom>
              <a:blipFill>
                <a:blip r:embed="rId4"/>
                <a:stretch>
                  <a:fillRect b="-1818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45">
                <a:extLst>
                  <a:ext uri="{FF2B5EF4-FFF2-40B4-BE49-F238E27FC236}">
                    <a16:creationId xmlns:a16="http://schemas.microsoft.com/office/drawing/2014/main" id="{50D11426-B3E5-48BC-9ED9-676AC7CB77B9}"/>
                  </a:ext>
                </a:extLst>
              </p:cNvPr>
              <p:cNvSpPr txBox="1"/>
              <p:nvPr/>
            </p:nvSpPr>
            <p:spPr bwMode="auto">
              <a:xfrm>
                <a:off x="8788479" y="3873528"/>
                <a:ext cx="1833206" cy="2651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n-US" sz="2000" i="0">
                          <a:solidFill>
                            <a:srgbClr val="000000"/>
                          </a:solidFill>
                          <a:latin typeface="Cambria Math" panose="02040503050406030204" pitchFamily="18" charset="0"/>
                        </a:rPr>
                        <m:t>σ</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y</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 </m:t>
                      </m:r>
                      <m:d>
                        <m:dPr>
                          <m:begChr m:val="|"/>
                          <m:endChr m:val="|"/>
                          <m:ctrlPr>
                            <a:rPr lang="en-US" sz="2000" i="1">
                              <a:solidFill>
                                <a:srgbClr val="000000"/>
                              </a:solidFill>
                              <a:latin typeface="Cambria Math" panose="02040503050406030204" pitchFamily="18" charset="0"/>
                            </a:rPr>
                          </m:ctrlPr>
                        </m:dPr>
                        <m:e>
                          <m:r>
                            <m:rPr>
                              <m:sty m:val="p"/>
                            </m:rPr>
                            <a:rPr lang="en-US" sz="2000" i="0">
                              <a:solidFill>
                                <a:srgbClr val="000000"/>
                              </a:solidFill>
                              <a:latin typeface="Cambria Math" panose="02040503050406030204" pitchFamily="18" charset="0"/>
                            </a:rPr>
                            <m:t>a</m:t>
                          </m:r>
                        </m:e>
                      </m:d>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σ</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x</m:t>
                      </m:r>
                      <m:r>
                        <a:rPr lang="en-US" sz="2000" i="1">
                          <a:solidFill>
                            <a:srgbClr val="000000"/>
                          </a:solidFill>
                          <a:latin typeface="Cambria Math" panose="02040503050406030204" pitchFamily="18" charset="0"/>
                        </a:rPr>
                        <m:t>)</m:t>
                      </m:r>
                    </m:oMath>
                  </m:oMathPara>
                </a14:m>
                <a:endParaRPr lang="en-US" sz="2000"/>
              </a:p>
            </p:txBody>
          </p:sp>
        </mc:Choice>
        <mc:Fallback xmlns="">
          <p:sp>
            <p:nvSpPr>
              <p:cNvPr id="13" name="Object 45">
                <a:extLst>
                  <a:ext uri="{FF2B5EF4-FFF2-40B4-BE49-F238E27FC236}">
                    <a16:creationId xmlns:a16="http://schemas.microsoft.com/office/drawing/2014/main" id="{50D11426-B3E5-48BC-9ED9-676AC7CB77B9}"/>
                  </a:ext>
                </a:extLst>
              </p:cNvPr>
              <p:cNvSpPr txBox="1">
                <a:spLocks noRot="1" noChangeAspect="1" noMove="1" noResize="1" noEditPoints="1" noAdjustHandles="1" noChangeArrowheads="1" noChangeShapeType="1" noTextEdit="1"/>
              </p:cNvSpPr>
              <p:nvPr/>
            </p:nvSpPr>
            <p:spPr bwMode="auto">
              <a:xfrm>
                <a:off x="8788479" y="3873528"/>
                <a:ext cx="1833206" cy="265113"/>
              </a:xfrm>
              <a:prstGeom prst="rect">
                <a:avLst/>
              </a:prstGeom>
              <a:blipFill>
                <a:blip r:embed="rId5"/>
                <a:stretch>
                  <a:fillRect b="-77273"/>
                </a:stretch>
              </a:blipFill>
              <a:ln>
                <a:noFill/>
              </a:ln>
              <a:effectLst/>
            </p:spPr>
            <p:txBody>
              <a:bodyPr/>
              <a:lstStyle/>
              <a:p>
                <a:r>
                  <a:rPr lang="en-US">
                    <a:noFill/>
                  </a:rPr>
                  <a:t> </a:t>
                </a:r>
              </a:p>
            </p:txBody>
          </p:sp>
        </mc:Fallback>
      </mc:AlternateContent>
      <p:sp>
        <p:nvSpPr>
          <p:cNvPr id="14" name="Text Box 34">
            <a:extLst>
              <a:ext uri="{FF2B5EF4-FFF2-40B4-BE49-F238E27FC236}">
                <a16:creationId xmlns:a16="http://schemas.microsoft.com/office/drawing/2014/main" id="{189B9E81-84CC-429E-BA2F-D88926DFD2D6}"/>
              </a:ext>
            </a:extLst>
          </p:cNvPr>
          <p:cNvSpPr txBox="1">
            <a:spLocks noChangeArrowheads="1"/>
          </p:cNvSpPr>
          <p:nvPr/>
        </p:nvSpPr>
        <p:spPr bwMode="auto">
          <a:xfrm>
            <a:off x="2884391" y="5546491"/>
            <a:ext cx="701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spcBef>
                <a:spcPct val="0"/>
              </a:spcBef>
            </a:pPr>
            <a:r>
              <a:rPr lang="fr-FR" altLang="fr-FR" sz="2400"/>
              <a:t>  </a:t>
            </a:r>
          </a:p>
        </p:txBody>
      </p:sp>
      <p:grpSp>
        <p:nvGrpSpPr>
          <p:cNvPr id="15" name="Group 43">
            <a:extLst>
              <a:ext uri="{FF2B5EF4-FFF2-40B4-BE49-F238E27FC236}">
                <a16:creationId xmlns:a16="http://schemas.microsoft.com/office/drawing/2014/main" id="{3F92DC47-C819-401F-9455-EA3BB644FBDF}"/>
              </a:ext>
            </a:extLst>
          </p:cNvPr>
          <p:cNvGrpSpPr>
            <a:grpSpLocks/>
          </p:cNvGrpSpPr>
          <p:nvPr/>
        </p:nvGrpSpPr>
        <p:grpSpPr bwMode="auto">
          <a:xfrm>
            <a:off x="3010508" y="5074343"/>
            <a:ext cx="3609392" cy="860425"/>
            <a:chOff x="1584" y="3216"/>
            <a:chExt cx="2064" cy="542"/>
          </a:xfrm>
        </p:grpSpPr>
        <p:sp>
          <p:nvSpPr>
            <p:cNvPr id="16" name="Text Box 32">
              <a:extLst>
                <a:ext uri="{FF2B5EF4-FFF2-40B4-BE49-F238E27FC236}">
                  <a16:creationId xmlns:a16="http://schemas.microsoft.com/office/drawing/2014/main" id="{2D8AA3A8-E89F-4FE8-8EA7-768B320CF03E}"/>
                </a:ext>
              </a:extLst>
            </p:cNvPr>
            <p:cNvSpPr txBox="1">
              <a:spLocks noChangeArrowheads="1"/>
            </p:cNvSpPr>
            <p:nvPr/>
          </p:nvSpPr>
          <p:spPr bwMode="auto">
            <a:xfrm>
              <a:off x="1584" y="3216"/>
              <a:ext cx="240"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2000">
                  <a:latin typeface="Cambria Math" panose="02040503050406030204" pitchFamily="18" charset="0"/>
                  <a:ea typeface="Cambria Math" panose="02040503050406030204" pitchFamily="18" charset="0"/>
                </a:rPr>
                <a:t>x</a:t>
              </a:r>
              <a:r>
                <a:rPr lang="fr-FR" altLang="fr-FR" sz="2000" baseline="-25000">
                  <a:latin typeface="Cambria Math" panose="02040503050406030204" pitchFamily="18" charset="0"/>
                  <a:ea typeface="Cambria Math" panose="02040503050406030204" pitchFamily="18" charset="0"/>
                </a:rPr>
                <a:t>i </a:t>
              </a:r>
              <a:br>
                <a:rPr lang="fr-FR" altLang="fr-FR" sz="2000" baseline="-25000">
                  <a:latin typeface="Cambria Math" panose="02040503050406030204" pitchFamily="18" charset="0"/>
                  <a:ea typeface="Cambria Math" panose="02040503050406030204" pitchFamily="18" charset="0"/>
                </a:rPr>
              </a:br>
              <a:r>
                <a:rPr lang="fr-FR" altLang="fr-FR" sz="2000">
                  <a:latin typeface="Cambria Math" panose="02040503050406030204" pitchFamily="18" charset="0"/>
                  <a:ea typeface="Cambria Math" panose="02040503050406030204" pitchFamily="18" charset="0"/>
                </a:rPr>
                <a:t>y</a:t>
              </a:r>
              <a:r>
                <a:rPr lang="fr-FR" altLang="fr-FR" sz="2000" baseline="-25000">
                  <a:latin typeface="Cambria Math" panose="02040503050406030204" pitchFamily="18" charset="0"/>
                  <a:ea typeface="Cambria Math" panose="02040503050406030204" pitchFamily="18" charset="0"/>
                </a:rPr>
                <a:t>i</a:t>
              </a:r>
            </a:p>
          </p:txBody>
        </p:sp>
        <p:sp>
          <p:nvSpPr>
            <p:cNvPr id="17" name="Text Box 33">
              <a:extLst>
                <a:ext uri="{FF2B5EF4-FFF2-40B4-BE49-F238E27FC236}">
                  <a16:creationId xmlns:a16="http://schemas.microsoft.com/office/drawing/2014/main" id="{C7024463-43AF-4F61-9442-467276489CA4}"/>
                </a:ext>
              </a:extLst>
            </p:cNvPr>
            <p:cNvSpPr txBox="1">
              <a:spLocks noChangeArrowheads="1"/>
            </p:cNvSpPr>
            <p:nvPr/>
          </p:nvSpPr>
          <p:spPr bwMode="auto">
            <a:xfrm>
              <a:off x="2832" y="3312"/>
              <a:ext cx="816"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2000">
                  <a:latin typeface="Cambria Math" panose="02040503050406030204" pitchFamily="18" charset="0"/>
                  <a:ea typeface="Cambria Math" panose="02040503050406030204" pitchFamily="18" charset="0"/>
                </a:rPr>
                <a:t>z</a:t>
              </a:r>
              <a:r>
                <a:rPr lang="fr-FR" altLang="fr-FR" sz="2000" baseline="-25000">
                  <a:latin typeface="Cambria Math" panose="02040503050406030204" pitchFamily="18" charset="0"/>
                  <a:ea typeface="Cambria Math" panose="02040503050406030204" pitchFamily="18" charset="0"/>
                </a:rPr>
                <a:t>i</a:t>
              </a:r>
              <a:r>
                <a:rPr lang="fr-FR" altLang="fr-FR" sz="2000">
                  <a:latin typeface="Cambria Math" panose="02040503050406030204" pitchFamily="18" charset="0"/>
                  <a:ea typeface="Cambria Math" panose="02040503050406030204" pitchFamily="18" charset="0"/>
                </a:rPr>
                <a:t> = x</a:t>
              </a:r>
              <a:r>
                <a:rPr lang="fr-FR" altLang="fr-FR" sz="2000" baseline="-25000">
                  <a:latin typeface="Cambria Math" panose="02040503050406030204" pitchFamily="18" charset="0"/>
                  <a:ea typeface="Cambria Math" panose="02040503050406030204" pitchFamily="18" charset="0"/>
                </a:rPr>
                <a:t>i</a:t>
              </a:r>
              <a:r>
                <a:rPr lang="fr-FR" altLang="fr-FR" sz="2000">
                  <a:latin typeface="Cambria Math" panose="02040503050406030204" pitchFamily="18" charset="0"/>
                  <a:ea typeface="Cambria Math" panose="02040503050406030204" pitchFamily="18" charset="0"/>
                </a:rPr>
                <a:t> +  y</a:t>
              </a:r>
              <a:r>
                <a:rPr lang="fr-FR" altLang="fr-FR" sz="2000" baseline="-25000">
                  <a:latin typeface="Cambria Math" panose="02040503050406030204" pitchFamily="18" charset="0"/>
                  <a:ea typeface="Cambria Math" panose="02040503050406030204" pitchFamily="18" charset="0"/>
                </a:rPr>
                <a:t>i</a:t>
              </a:r>
              <a:r>
                <a:rPr lang="fr-FR" altLang="fr-FR" sz="2000">
                  <a:latin typeface="Cambria Math" panose="02040503050406030204" pitchFamily="18" charset="0"/>
                  <a:ea typeface="Cambria Math" panose="02040503050406030204" pitchFamily="18" charset="0"/>
                </a:rPr>
                <a:t> </a:t>
              </a:r>
            </a:p>
          </p:txBody>
        </p:sp>
        <p:sp>
          <p:nvSpPr>
            <p:cNvPr id="18" name="Line 35">
              <a:extLst>
                <a:ext uri="{FF2B5EF4-FFF2-40B4-BE49-F238E27FC236}">
                  <a16:creationId xmlns:a16="http://schemas.microsoft.com/office/drawing/2014/main" id="{CFC8F095-7EAF-4D78-8CC7-3354FED6DE09}"/>
                </a:ext>
              </a:extLst>
            </p:cNvPr>
            <p:cNvSpPr>
              <a:spLocks noChangeShapeType="1"/>
            </p:cNvSpPr>
            <p:nvPr/>
          </p:nvSpPr>
          <p:spPr bwMode="auto">
            <a:xfrm>
              <a:off x="1872" y="3456"/>
              <a:ext cx="8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grpSp>
      <mc:AlternateContent xmlns:mc="http://schemas.openxmlformats.org/markup-compatibility/2006" xmlns:a14="http://schemas.microsoft.com/office/drawing/2010/main">
        <mc:Choice Requires="a14">
          <p:sp>
            <p:nvSpPr>
              <p:cNvPr id="19" name="Object 42">
                <a:extLst>
                  <a:ext uri="{FF2B5EF4-FFF2-40B4-BE49-F238E27FC236}">
                    <a16:creationId xmlns:a16="http://schemas.microsoft.com/office/drawing/2014/main" id="{852D898A-32E0-433A-A2D0-4CBD2A1114DA}"/>
                  </a:ext>
                </a:extLst>
              </p:cNvPr>
              <p:cNvSpPr txBox="1"/>
              <p:nvPr/>
            </p:nvSpPr>
            <p:spPr bwMode="auto">
              <a:xfrm>
                <a:off x="5192931" y="5941201"/>
                <a:ext cx="1662978" cy="364959"/>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2000" i="1">
                              <a:solidFill>
                                <a:srgbClr val="000000"/>
                              </a:solidFill>
                              <a:latin typeface="Cambria Math" panose="02040503050406030204" pitchFamily="18" charset="0"/>
                            </a:rPr>
                          </m:ctrlPr>
                        </m:accPr>
                        <m:e>
                          <m:r>
                            <m:rPr>
                              <m:sty m:val="p"/>
                            </m:rPr>
                            <a:rPr lang="en-US" sz="2000" i="0">
                              <a:solidFill>
                                <a:srgbClr val="000000"/>
                              </a:solidFill>
                              <a:latin typeface="Cambria Math" panose="02040503050406030204" pitchFamily="18" charset="0"/>
                            </a:rPr>
                            <m:t>z</m:t>
                          </m:r>
                        </m:e>
                      </m:acc>
                      <m:r>
                        <m:rPr>
                          <m:nor/>
                        </m:rPr>
                        <a:rPr lang="en-US" sz="2000" i="0">
                          <a:solidFill>
                            <a:srgbClr val="000000"/>
                          </a:solidFill>
                          <a:latin typeface="Cambria Math" panose="02040503050406030204" pitchFamily="18" charset="0"/>
                        </a:rPr>
                        <m:t> =  </m:t>
                      </m:r>
                      <m:acc>
                        <m:accPr>
                          <m:chr m:val="̄"/>
                          <m:ctrlPr>
                            <a:rPr lang="en-US" sz="2000" i="1">
                              <a:solidFill>
                                <a:srgbClr val="000000"/>
                              </a:solidFill>
                              <a:latin typeface="Cambria Math" panose="02040503050406030204" pitchFamily="18" charset="0"/>
                            </a:rPr>
                          </m:ctrlPr>
                        </m:accPr>
                        <m:e>
                          <m:r>
                            <m:rPr>
                              <m:nor/>
                            </m:rPr>
                            <a:rPr lang="en-US" sz="2000" i="0">
                              <a:solidFill>
                                <a:srgbClr val="000000"/>
                              </a:solidFill>
                              <a:latin typeface="Cambria Math" panose="02040503050406030204" pitchFamily="18" charset="0"/>
                            </a:rPr>
                            <m:t>x</m:t>
                          </m:r>
                        </m:e>
                      </m:acc>
                      <m:r>
                        <m:rPr>
                          <m:nor/>
                        </m:rPr>
                        <a:rPr lang="en-US" sz="2000" i="0">
                          <a:solidFill>
                            <a:srgbClr val="000000"/>
                          </a:solidFill>
                          <a:latin typeface="Cambria Math" panose="02040503050406030204" pitchFamily="18" charset="0"/>
                        </a:rPr>
                        <m:t> +  </m:t>
                      </m:r>
                      <m:acc>
                        <m:accPr>
                          <m:chr m:val="̄"/>
                          <m:ctrlPr>
                            <a:rPr lang="en-US" sz="2000" i="1">
                              <a:solidFill>
                                <a:srgbClr val="000000"/>
                              </a:solidFill>
                              <a:latin typeface="Cambria Math" panose="02040503050406030204" pitchFamily="18" charset="0"/>
                            </a:rPr>
                          </m:ctrlPr>
                        </m:accPr>
                        <m:e>
                          <m:r>
                            <m:rPr>
                              <m:nor/>
                            </m:rPr>
                            <a:rPr lang="en-US" sz="2000" i="0">
                              <a:solidFill>
                                <a:srgbClr val="000000"/>
                              </a:solidFill>
                              <a:latin typeface="Cambria Math" panose="02040503050406030204" pitchFamily="18" charset="0"/>
                            </a:rPr>
                            <m:t>y</m:t>
                          </m:r>
                        </m:e>
                      </m:acc>
                    </m:oMath>
                  </m:oMathPara>
                </a14:m>
                <a:endParaRPr lang="en-US" sz="2000"/>
              </a:p>
            </p:txBody>
          </p:sp>
        </mc:Choice>
        <mc:Fallback xmlns="">
          <p:sp>
            <p:nvSpPr>
              <p:cNvPr id="19" name="Object 42">
                <a:extLst>
                  <a:ext uri="{FF2B5EF4-FFF2-40B4-BE49-F238E27FC236}">
                    <a16:creationId xmlns:a16="http://schemas.microsoft.com/office/drawing/2014/main" id="{852D898A-32E0-433A-A2D0-4CBD2A1114DA}"/>
                  </a:ext>
                </a:extLst>
              </p:cNvPr>
              <p:cNvSpPr txBox="1">
                <a:spLocks noRot="1" noChangeAspect="1" noMove="1" noResize="1" noEditPoints="1" noAdjustHandles="1" noChangeArrowheads="1" noChangeShapeType="1" noTextEdit="1"/>
              </p:cNvSpPr>
              <p:nvPr/>
            </p:nvSpPr>
            <p:spPr bwMode="auto">
              <a:xfrm>
                <a:off x="5192931" y="5941201"/>
                <a:ext cx="1662978" cy="364959"/>
              </a:xfrm>
              <a:prstGeom prst="rect">
                <a:avLst/>
              </a:prstGeom>
              <a:blipFill>
                <a:blip r:embed="rId6"/>
                <a:stretch>
                  <a:fillRect b="-22034"/>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46">
                <a:extLst>
                  <a:ext uri="{FF2B5EF4-FFF2-40B4-BE49-F238E27FC236}">
                    <a16:creationId xmlns:a16="http://schemas.microsoft.com/office/drawing/2014/main" id="{03D6EB44-E096-46F9-82C6-2DC779C15CCD}"/>
                  </a:ext>
                </a:extLst>
              </p:cNvPr>
              <p:cNvSpPr txBox="1"/>
              <p:nvPr/>
            </p:nvSpPr>
            <p:spPr bwMode="auto">
              <a:xfrm>
                <a:off x="6773043" y="5915328"/>
                <a:ext cx="2861181" cy="2651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n-US" sz="2000" i="0">
                          <a:solidFill>
                            <a:srgbClr val="000000"/>
                          </a:solidFill>
                          <a:latin typeface="Cambria Math" panose="02040503050406030204" pitchFamily="18" charset="0"/>
                        </a:rPr>
                        <m:t>V</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z</m:t>
                      </m:r>
                      <m:r>
                        <a:rPr lang="en-US" sz="2000"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V</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x</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V</m:t>
                      </m:r>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y</m:t>
                      </m:r>
                      <m:r>
                        <a:rPr lang="en-US" sz="2000" i="1">
                          <a:solidFill>
                            <a:srgbClr val="000000"/>
                          </a:solidFill>
                          <a:latin typeface="Cambria Math" panose="02040503050406030204" pitchFamily="18" charset="0"/>
                        </a:rPr>
                        <m:t>)</m:t>
                      </m:r>
                    </m:oMath>
                  </m:oMathPara>
                </a14:m>
                <a:endParaRPr lang="en-US" sz="2000"/>
              </a:p>
            </p:txBody>
          </p:sp>
        </mc:Choice>
        <mc:Fallback xmlns="">
          <p:sp>
            <p:nvSpPr>
              <p:cNvPr id="20" name="Object 46">
                <a:extLst>
                  <a:ext uri="{FF2B5EF4-FFF2-40B4-BE49-F238E27FC236}">
                    <a16:creationId xmlns:a16="http://schemas.microsoft.com/office/drawing/2014/main" id="{03D6EB44-E096-46F9-82C6-2DC779C15CCD}"/>
                  </a:ext>
                </a:extLst>
              </p:cNvPr>
              <p:cNvSpPr txBox="1">
                <a:spLocks noRot="1" noChangeAspect="1" noMove="1" noResize="1" noEditPoints="1" noAdjustHandles="1" noChangeArrowheads="1" noChangeShapeType="1" noTextEdit="1"/>
              </p:cNvSpPr>
              <p:nvPr/>
            </p:nvSpPr>
            <p:spPr bwMode="auto">
              <a:xfrm>
                <a:off x="6773043" y="5915328"/>
                <a:ext cx="2861181" cy="265113"/>
              </a:xfrm>
              <a:prstGeom prst="rect">
                <a:avLst/>
              </a:prstGeom>
              <a:blipFill>
                <a:blip r:embed="rId7"/>
                <a:stretch>
                  <a:fillRect b="-77273"/>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893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416D3-3BFC-4A91-AC5B-83AB4D3902F5}"/>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31437ADA-3435-4E64-AB92-BC4255E150B0}"/>
              </a:ext>
            </a:extLst>
          </p:cNvPr>
          <p:cNvSpPr>
            <a:spLocks noGrp="1"/>
          </p:cNvSpPr>
          <p:nvPr>
            <p:ph idx="1"/>
          </p:nvPr>
        </p:nvSpPr>
        <p:spPr>
          <a:xfrm>
            <a:off x="838200" y="2428879"/>
            <a:ext cx="10515600" cy="4314027"/>
          </a:xfrm>
        </p:spPr>
        <p:txBody>
          <a:bodyPr>
            <a:normAutofit/>
          </a:bodyPr>
          <a:lstStyle/>
          <a:p>
            <a:pPr marL="0" indent="0">
              <a:buNone/>
            </a:pPr>
            <a:r>
              <a:rPr lang="fr-BE" dirty="0"/>
              <a:t>Sur base des nombres de cas de Covid pour la Belgique entière rapportés depuis mars 2020 jusque janvier 2023 (voir le fichier corona_cases_belgium.csv sur le portail), pouvez-vous, dans un notebook </a:t>
            </a:r>
            <a:r>
              <a:rPr lang="fr-BE" dirty="0" err="1"/>
              <a:t>Jupyter</a:t>
            </a:r>
            <a:r>
              <a:rPr lang="fr-BE" dirty="0"/>
              <a:t>:</a:t>
            </a:r>
          </a:p>
          <a:p>
            <a:pPr lvl="1"/>
            <a:r>
              <a:rPr lang="fr-BE" dirty="0"/>
              <a:t>Faire un graphe simple de ces nombres de cas ;</a:t>
            </a:r>
          </a:p>
          <a:p>
            <a:pPr lvl="1"/>
            <a:r>
              <a:rPr lang="fr-BE" dirty="0"/>
              <a:t>Calculer la moyenne du nombre de cas par jour ;</a:t>
            </a:r>
          </a:p>
          <a:p>
            <a:pPr lvl="1"/>
            <a:r>
              <a:rPr lang="fr-BE" dirty="0"/>
              <a:t>Reporter une représentation simple de cette moyenne dans le graphe initial ;</a:t>
            </a:r>
          </a:p>
          <a:p>
            <a:pPr lvl="1"/>
            <a:r>
              <a:rPr lang="fr-BE" dirty="0"/>
              <a:t>Faire un histogramme de ces mêmes données ;</a:t>
            </a:r>
          </a:p>
          <a:p>
            <a:pPr lvl="1"/>
            <a:r>
              <a:rPr lang="fr-BE" dirty="0"/>
              <a:t>Représenter correctement cet histogramme ;</a:t>
            </a:r>
          </a:p>
          <a:p>
            <a:pPr lvl="1"/>
            <a:r>
              <a:rPr lang="fr-BE" dirty="0"/>
              <a:t>Pouvez-vous caractériser cette distribution en termes de mode ?</a:t>
            </a:r>
          </a:p>
          <a:p>
            <a:pPr lvl="1"/>
            <a:r>
              <a:rPr lang="fr-BE" dirty="0"/>
              <a:t>Reporter une représentation simple de la moyenne calculée précédemment dans l’histogramme ?</a:t>
            </a:r>
          </a:p>
          <a:p>
            <a:pPr lvl="1"/>
            <a:r>
              <a:rPr lang="fr-BE" dirty="0"/>
              <a:t>Calculer les quartiles de cette distribution et reporter les dans l'histogramme.</a:t>
            </a:r>
          </a:p>
          <a:p>
            <a:endParaRPr lang="fr-BE" dirty="0"/>
          </a:p>
        </p:txBody>
      </p:sp>
      <p:sp>
        <p:nvSpPr>
          <p:cNvPr id="4" name="Espace réservé du texte 3">
            <a:extLst>
              <a:ext uri="{FF2B5EF4-FFF2-40B4-BE49-F238E27FC236}">
                <a16:creationId xmlns:a16="http://schemas.microsoft.com/office/drawing/2014/main" id="{5532A0C8-3885-45C1-860A-9B45A6DC4CC1}"/>
              </a:ext>
            </a:extLst>
          </p:cNvPr>
          <p:cNvSpPr>
            <a:spLocks noGrp="1"/>
          </p:cNvSpPr>
          <p:nvPr>
            <p:ph type="body" sz="quarter" idx="13"/>
          </p:nvPr>
        </p:nvSpPr>
        <p:spPr/>
        <p:txBody>
          <a:bodyPr/>
          <a:lstStyle/>
          <a:p>
            <a:r>
              <a:rPr lang="fr-BE"/>
              <a:t>Exercice 1.a</a:t>
            </a:r>
            <a:endParaRPr lang="en-US" dirty="0"/>
          </a:p>
        </p:txBody>
      </p:sp>
      <p:sp>
        <p:nvSpPr>
          <p:cNvPr id="5" name="Espace réservé du numéro de diapositive 4">
            <a:extLst>
              <a:ext uri="{FF2B5EF4-FFF2-40B4-BE49-F238E27FC236}">
                <a16:creationId xmlns:a16="http://schemas.microsoft.com/office/drawing/2014/main" id="{03D61039-5914-4450-90E8-463414086AB2}"/>
              </a:ext>
            </a:extLst>
          </p:cNvPr>
          <p:cNvSpPr>
            <a:spLocks noGrp="1"/>
          </p:cNvSpPr>
          <p:nvPr>
            <p:ph type="sldNum" sz="quarter" idx="4"/>
          </p:nvPr>
        </p:nvSpPr>
        <p:spPr/>
        <p:txBody>
          <a:bodyPr/>
          <a:lstStyle/>
          <a:p>
            <a:fld id="{F9577099-E891-4A1F-8EFB-CA2E47745246}" type="slidenum">
              <a:rPr lang="fr-FR" smtClean="0"/>
              <a:pPr/>
              <a:t>48</a:t>
            </a:fld>
            <a:endParaRPr lang="fr-FR"/>
          </a:p>
        </p:txBody>
      </p:sp>
    </p:spTree>
    <p:extLst>
      <p:ext uri="{BB962C8B-B14F-4D97-AF65-F5344CB8AC3E}">
        <p14:creationId xmlns:p14="http://schemas.microsoft.com/office/powerpoint/2010/main" val="3436419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416D3-3BFC-4A91-AC5B-83AB4D3902F5}"/>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31437ADA-3435-4E64-AB92-BC4255E150B0}"/>
              </a:ext>
            </a:extLst>
          </p:cNvPr>
          <p:cNvSpPr>
            <a:spLocks noGrp="1"/>
          </p:cNvSpPr>
          <p:nvPr>
            <p:ph idx="1"/>
          </p:nvPr>
        </p:nvSpPr>
        <p:spPr>
          <a:xfrm>
            <a:off x="838200" y="2428879"/>
            <a:ext cx="10515600" cy="4314027"/>
          </a:xfrm>
        </p:spPr>
        <p:txBody>
          <a:bodyPr>
            <a:normAutofit/>
          </a:bodyPr>
          <a:lstStyle/>
          <a:p>
            <a:pPr marL="0" indent="0">
              <a:buNone/>
            </a:pPr>
            <a:r>
              <a:rPr lang="fr-BE"/>
              <a:t>Idem que 1.a mais cette fois appliqué aux données de nombre de décès par jour cliniquement associé au Covid (covid_deaths_belgium.csv)</a:t>
            </a:r>
            <a:endParaRPr lang="fr-BE" dirty="0"/>
          </a:p>
          <a:p>
            <a:endParaRPr lang="fr-BE" dirty="0"/>
          </a:p>
        </p:txBody>
      </p:sp>
      <p:sp>
        <p:nvSpPr>
          <p:cNvPr id="4" name="Espace réservé du texte 3">
            <a:extLst>
              <a:ext uri="{FF2B5EF4-FFF2-40B4-BE49-F238E27FC236}">
                <a16:creationId xmlns:a16="http://schemas.microsoft.com/office/drawing/2014/main" id="{5532A0C8-3885-45C1-860A-9B45A6DC4CC1}"/>
              </a:ext>
            </a:extLst>
          </p:cNvPr>
          <p:cNvSpPr>
            <a:spLocks noGrp="1"/>
          </p:cNvSpPr>
          <p:nvPr>
            <p:ph type="body" sz="quarter" idx="13"/>
          </p:nvPr>
        </p:nvSpPr>
        <p:spPr/>
        <p:txBody>
          <a:bodyPr/>
          <a:lstStyle/>
          <a:p>
            <a:r>
              <a:rPr lang="fr-BE"/>
              <a:t>Exercice 1.b</a:t>
            </a:r>
            <a:endParaRPr lang="en-US" dirty="0"/>
          </a:p>
        </p:txBody>
      </p:sp>
      <p:sp>
        <p:nvSpPr>
          <p:cNvPr id="5" name="Espace réservé du numéro de diapositive 4">
            <a:extLst>
              <a:ext uri="{FF2B5EF4-FFF2-40B4-BE49-F238E27FC236}">
                <a16:creationId xmlns:a16="http://schemas.microsoft.com/office/drawing/2014/main" id="{03D61039-5914-4450-90E8-463414086AB2}"/>
              </a:ext>
            </a:extLst>
          </p:cNvPr>
          <p:cNvSpPr>
            <a:spLocks noGrp="1"/>
          </p:cNvSpPr>
          <p:nvPr>
            <p:ph type="sldNum" sz="quarter" idx="4"/>
          </p:nvPr>
        </p:nvSpPr>
        <p:spPr/>
        <p:txBody>
          <a:bodyPr/>
          <a:lstStyle/>
          <a:p>
            <a:fld id="{F9577099-E891-4A1F-8EFB-CA2E47745246}" type="slidenum">
              <a:rPr lang="fr-FR" smtClean="0"/>
              <a:pPr/>
              <a:t>49</a:t>
            </a:fld>
            <a:endParaRPr lang="fr-FR"/>
          </a:p>
        </p:txBody>
      </p:sp>
    </p:spTree>
    <p:extLst>
      <p:ext uri="{BB962C8B-B14F-4D97-AF65-F5344CB8AC3E}">
        <p14:creationId xmlns:p14="http://schemas.microsoft.com/office/powerpoint/2010/main" val="201573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hlinkClick r:id="rId2"/>
              </a:rPr>
              <a:t>Top </a:t>
            </a:r>
            <a:r>
              <a:rPr lang="fr-BE" dirty="0" err="1">
                <a:hlinkClick r:id="rId2"/>
              </a:rPr>
              <a:t>Programming</a:t>
            </a:r>
            <a:r>
              <a:rPr lang="fr-BE" dirty="0">
                <a:hlinkClick r:id="rId2"/>
              </a:rPr>
              <a:t> </a:t>
            </a:r>
            <a:r>
              <a:rPr lang="fr-BE" dirty="0" err="1">
                <a:hlinkClick r:id="rId2"/>
              </a:rPr>
              <a:t>Languages</a:t>
            </a:r>
            <a:r>
              <a:rPr lang="fr-BE" dirty="0">
                <a:hlinkClick r:id="rId2"/>
              </a:rPr>
              <a:t> IEEE Spectrum</a:t>
            </a:r>
            <a:endParaRPr lang="fr-BE" dirty="0"/>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5</a:t>
            </a:fld>
            <a:endParaRPr lang="fr-FR"/>
          </a:p>
        </p:txBody>
      </p:sp>
      <p:pic>
        <p:nvPicPr>
          <p:cNvPr id="5" name="Image 4">
            <a:extLst>
              <a:ext uri="{FF2B5EF4-FFF2-40B4-BE49-F238E27FC236}">
                <a16:creationId xmlns:a16="http://schemas.microsoft.com/office/drawing/2014/main" id="{6367A658-5F38-4C5A-AC69-A355E9EFB8B0}"/>
              </a:ext>
            </a:extLst>
          </p:cNvPr>
          <p:cNvPicPr>
            <a:picLocks noChangeAspect="1"/>
          </p:cNvPicPr>
          <p:nvPr/>
        </p:nvPicPr>
        <p:blipFill>
          <a:blip r:embed="rId3"/>
          <a:stretch>
            <a:fillRect/>
          </a:stretch>
        </p:blipFill>
        <p:spPr>
          <a:xfrm>
            <a:off x="2451886" y="2595866"/>
            <a:ext cx="6789851" cy="3964477"/>
          </a:xfrm>
          <a:prstGeom prst="rect">
            <a:avLst/>
          </a:prstGeom>
        </p:spPr>
      </p:pic>
      <p:pic>
        <p:nvPicPr>
          <p:cNvPr id="7" name="Image 6">
            <a:extLst>
              <a:ext uri="{FF2B5EF4-FFF2-40B4-BE49-F238E27FC236}">
                <a16:creationId xmlns:a16="http://schemas.microsoft.com/office/drawing/2014/main" id="{6B88D49A-A1C6-EBF4-8C77-6ACF0E2A726F}"/>
              </a:ext>
            </a:extLst>
          </p:cNvPr>
          <p:cNvPicPr>
            <a:picLocks noChangeAspect="1"/>
          </p:cNvPicPr>
          <p:nvPr/>
        </p:nvPicPr>
        <p:blipFill>
          <a:blip r:embed="rId4"/>
          <a:stretch>
            <a:fillRect/>
          </a:stretch>
        </p:blipFill>
        <p:spPr>
          <a:xfrm>
            <a:off x="2474146" y="2606198"/>
            <a:ext cx="6808974" cy="3964477"/>
          </a:xfrm>
          <a:prstGeom prst="rect">
            <a:avLst/>
          </a:prstGeom>
        </p:spPr>
      </p:pic>
    </p:spTree>
    <p:extLst>
      <p:ext uri="{BB962C8B-B14F-4D97-AF65-F5344CB8AC3E}">
        <p14:creationId xmlns:p14="http://schemas.microsoft.com/office/powerpoint/2010/main" val="193413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416D3-3BFC-4A91-AC5B-83AB4D3902F5}"/>
              </a:ext>
            </a:extLst>
          </p:cNvPr>
          <p:cNvSpPr>
            <a:spLocks noGrp="1"/>
          </p:cNvSpPr>
          <p:nvPr>
            <p:ph type="title"/>
          </p:nvPr>
        </p:nvSpPr>
        <p:spPr/>
        <p:txBody>
          <a:bodyPr/>
          <a:lstStyle/>
          <a:p>
            <a:r>
              <a:rPr lang="fr-BE" dirty="0"/>
              <a:t>Statistique descriptive – Paramètres statistiques</a:t>
            </a:r>
            <a:endParaRPr lang="en-US" dirty="0"/>
          </a:p>
        </p:txBody>
      </p:sp>
      <p:sp>
        <p:nvSpPr>
          <p:cNvPr id="3" name="Espace réservé du contenu 2">
            <a:extLst>
              <a:ext uri="{FF2B5EF4-FFF2-40B4-BE49-F238E27FC236}">
                <a16:creationId xmlns:a16="http://schemas.microsoft.com/office/drawing/2014/main" id="{31437ADA-3435-4E64-AB92-BC4255E150B0}"/>
              </a:ext>
            </a:extLst>
          </p:cNvPr>
          <p:cNvSpPr>
            <a:spLocks noGrp="1"/>
          </p:cNvSpPr>
          <p:nvPr>
            <p:ph idx="1"/>
          </p:nvPr>
        </p:nvSpPr>
        <p:spPr/>
        <p:txBody>
          <a:bodyPr>
            <a:normAutofit/>
          </a:bodyPr>
          <a:lstStyle/>
          <a:p>
            <a:pPr marL="0" indent="0">
              <a:buNone/>
            </a:pPr>
            <a:r>
              <a:rPr lang="fr-BE" dirty="0"/>
              <a:t>Sur base des chiffres de ventes par mois pour les années 2009, 2010 et 2011 (voir le fichier chiffresVente.csv sur le portail), pouvez-vous, dans un notebook </a:t>
            </a:r>
            <a:r>
              <a:rPr lang="fr-BE" dirty="0" err="1"/>
              <a:t>Jupyter</a:t>
            </a:r>
            <a:r>
              <a:rPr lang="fr-BE" dirty="0"/>
              <a:t>:</a:t>
            </a:r>
          </a:p>
          <a:p>
            <a:pPr marL="0" indent="0">
              <a:buNone/>
            </a:pPr>
            <a:endParaRPr lang="fr-BE" dirty="0"/>
          </a:p>
          <a:p>
            <a:pPr lvl="1"/>
            <a:r>
              <a:rPr lang="fr-BE" dirty="0"/>
              <a:t>Faire un graphe simple de ces chiffres de vente;</a:t>
            </a:r>
          </a:p>
          <a:p>
            <a:pPr lvl="1"/>
            <a:r>
              <a:rPr lang="fr-BE" dirty="0"/>
              <a:t>Calculer la moyenne;</a:t>
            </a:r>
          </a:p>
          <a:p>
            <a:pPr lvl="1"/>
            <a:r>
              <a:rPr lang="fr-BE" dirty="0"/>
              <a:t>Reporter une représentation simple de cette moyenne dans le graphe initial;</a:t>
            </a:r>
          </a:p>
          <a:p>
            <a:pPr lvl="1"/>
            <a:r>
              <a:rPr lang="fr-BE" dirty="0"/>
              <a:t>Faire un histogramme de ces mêmes données;</a:t>
            </a:r>
          </a:p>
          <a:p>
            <a:pPr lvl="1"/>
            <a:r>
              <a:rPr lang="fr-BE" dirty="0"/>
              <a:t>Représenter correctement cet histogramme;</a:t>
            </a:r>
          </a:p>
          <a:p>
            <a:pPr lvl="1"/>
            <a:r>
              <a:rPr lang="fr-BE" dirty="0"/>
              <a:t>Reporter une représentation simple de la moyenne calculée précédemment dans l’histogramme ?</a:t>
            </a:r>
          </a:p>
          <a:p>
            <a:endParaRPr lang="fr-BE" dirty="0"/>
          </a:p>
        </p:txBody>
      </p:sp>
      <p:sp>
        <p:nvSpPr>
          <p:cNvPr id="4" name="Espace réservé du texte 3">
            <a:extLst>
              <a:ext uri="{FF2B5EF4-FFF2-40B4-BE49-F238E27FC236}">
                <a16:creationId xmlns:a16="http://schemas.microsoft.com/office/drawing/2014/main" id="{5532A0C8-3885-45C1-860A-9B45A6DC4CC1}"/>
              </a:ext>
            </a:extLst>
          </p:cNvPr>
          <p:cNvSpPr>
            <a:spLocks noGrp="1"/>
          </p:cNvSpPr>
          <p:nvPr>
            <p:ph type="body" sz="quarter" idx="13"/>
          </p:nvPr>
        </p:nvSpPr>
        <p:spPr/>
        <p:txBody>
          <a:bodyPr/>
          <a:lstStyle/>
          <a:p>
            <a:r>
              <a:rPr lang="fr-BE"/>
              <a:t>Exercice 1.c</a:t>
            </a:r>
            <a:endParaRPr lang="en-US" dirty="0"/>
          </a:p>
        </p:txBody>
      </p:sp>
      <p:sp>
        <p:nvSpPr>
          <p:cNvPr id="5" name="Espace réservé du numéro de diapositive 4">
            <a:extLst>
              <a:ext uri="{FF2B5EF4-FFF2-40B4-BE49-F238E27FC236}">
                <a16:creationId xmlns:a16="http://schemas.microsoft.com/office/drawing/2014/main" id="{03D61039-5914-4450-90E8-463414086AB2}"/>
              </a:ext>
            </a:extLst>
          </p:cNvPr>
          <p:cNvSpPr>
            <a:spLocks noGrp="1"/>
          </p:cNvSpPr>
          <p:nvPr>
            <p:ph type="sldNum" sz="quarter" idx="4"/>
          </p:nvPr>
        </p:nvSpPr>
        <p:spPr/>
        <p:txBody>
          <a:bodyPr/>
          <a:lstStyle/>
          <a:p>
            <a:fld id="{F9577099-E891-4A1F-8EFB-CA2E47745246}" type="slidenum">
              <a:rPr lang="fr-FR" smtClean="0"/>
              <a:pPr/>
              <a:t>50</a:t>
            </a:fld>
            <a:endParaRPr lang="fr-FR"/>
          </a:p>
        </p:txBody>
      </p:sp>
    </p:spTree>
    <p:extLst>
      <p:ext uri="{BB962C8B-B14F-4D97-AF65-F5344CB8AC3E}">
        <p14:creationId xmlns:p14="http://schemas.microsoft.com/office/powerpoint/2010/main" val="1196635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F41E1E8-F253-42B5-8335-CC93D3FA9D77}"/>
              </a:ext>
            </a:extLst>
          </p:cNvPr>
          <p:cNvSpPr>
            <a:spLocks noGrp="1"/>
          </p:cNvSpPr>
          <p:nvPr>
            <p:ph type="sldNum" sz="quarter" idx="4"/>
          </p:nvPr>
        </p:nvSpPr>
        <p:spPr/>
        <p:txBody>
          <a:bodyPr/>
          <a:lstStyle/>
          <a:p>
            <a:fld id="{F9577099-E891-4A1F-8EFB-CA2E47745246}" type="slidenum">
              <a:rPr lang="fr-FR" smtClean="0"/>
              <a:pPr/>
              <a:t>51</a:t>
            </a:fld>
            <a:endParaRPr lang="fr-FR"/>
          </a:p>
        </p:txBody>
      </p:sp>
      <p:sp>
        <p:nvSpPr>
          <p:cNvPr id="3" name="Titre 2">
            <a:extLst>
              <a:ext uri="{FF2B5EF4-FFF2-40B4-BE49-F238E27FC236}">
                <a16:creationId xmlns:a16="http://schemas.microsoft.com/office/drawing/2014/main" id="{B2D19944-3F13-4D03-9E32-1224C5D57476}"/>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17DB51EB-7DD4-4827-83B8-F228CDE548BF}"/>
              </a:ext>
            </a:extLst>
          </p:cNvPr>
          <p:cNvSpPr>
            <a:spLocks noGrp="1"/>
          </p:cNvSpPr>
          <p:nvPr>
            <p:ph type="body" sz="quarter" idx="13"/>
          </p:nvPr>
        </p:nvSpPr>
        <p:spPr/>
        <p:txBody>
          <a:bodyPr/>
          <a:lstStyle/>
          <a:p>
            <a:r>
              <a:rPr lang="fr-BE" dirty="0"/>
              <a:t>Principales distributions statistiques</a:t>
            </a:r>
            <a:endParaRPr lang="en-US" dirty="0"/>
          </a:p>
        </p:txBody>
      </p:sp>
    </p:spTree>
    <p:extLst>
      <p:ext uri="{BB962C8B-B14F-4D97-AF65-F5344CB8AC3E}">
        <p14:creationId xmlns:p14="http://schemas.microsoft.com/office/powerpoint/2010/main" val="699701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a:t>Distribution de Bernoulli - Distribution binomiale (Haslwanter §6.2)</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52</a:t>
            </a:fld>
            <a:endParaRPr lang="fr-F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lnSpcReduction="10000"/>
              </a:bodyPr>
              <a:lstStyle/>
              <a:p>
                <a:r>
                  <a:rPr lang="fr-BE" dirty="0"/>
                  <a:t>Distribution discrète</a:t>
                </a:r>
              </a:p>
              <a:p>
                <a:r>
                  <a:rPr lang="fr-BE" dirty="0"/>
                  <a:t>Donne la probabilité qu'un évènement se produise </a:t>
                </a:r>
                <a:r>
                  <a:rPr lang="fr-BE" sz="2200" dirty="0">
                    <a:solidFill>
                      <a:schemeClr val="tx1"/>
                    </a:solidFill>
                    <a:latin typeface="Courier New" panose="02070309020205020404" pitchFamily="49" charset="0"/>
                    <a:cs typeface="Courier New" panose="02070309020205020404" pitchFamily="49" charset="0"/>
                  </a:rPr>
                  <a:t>X</a:t>
                </a:r>
                <a:r>
                  <a:rPr lang="fr-BE" dirty="0"/>
                  <a:t> fois en </a:t>
                </a:r>
                <a:r>
                  <a:rPr lang="fr-BE" sz="2200" dirty="0">
                    <a:solidFill>
                      <a:schemeClr val="tx1"/>
                    </a:solidFill>
                    <a:latin typeface="Courier New" panose="02070309020205020404" pitchFamily="49" charset="0"/>
                    <a:cs typeface="Courier New" panose="02070309020205020404" pitchFamily="49" charset="0"/>
                  </a:rPr>
                  <a:t>N</a:t>
                </a:r>
                <a:r>
                  <a:rPr lang="fr-BE" dirty="0"/>
                  <a:t> expériences distinctes (</a:t>
                </a:r>
                <a:r>
                  <a:rPr lang="fr-BE" sz="2200" dirty="0">
                    <a:solidFill>
                      <a:schemeClr val="tx1"/>
                    </a:solidFill>
                    <a:latin typeface="Courier New" panose="02070309020205020404" pitchFamily="49" charset="0"/>
                    <a:cs typeface="Courier New" panose="02070309020205020404" pitchFamily="49" charset="0"/>
                  </a:rPr>
                  <a:t>X</a:t>
                </a:r>
                <a:r>
                  <a:rPr lang="fr-BE" dirty="0"/>
                  <a:t> succès, </a:t>
                </a:r>
                <a:r>
                  <a:rPr lang="fr-BE" sz="2200" dirty="0">
                    <a:solidFill>
                      <a:schemeClr val="tx1"/>
                    </a:solidFill>
                    <a:latin typeface="Courier New" panose="02070309020205020404" pitchFamily="49" charset="0"/>
                    <a:cs typeface="Courier New" panose="02070309020205020404" pitchFamily="49" charset="0"/>
                  </a:rPr>
                  <a:t>N-X </a:t>
                </a:r>
                <a:r>
                  <a:rPr lang="fr-BE" dirty="0"/>
                  <a:t>échecs), connaissant la probabilité </a:t>
                </a:r>
                <a:r>
                  <a:rPr lang="fr-BE" sz="2200" dirty="0">
                    <a:solidFill>
                      <a:schemeClr val="tx1"/>
                    </a:solidFill>
                    <a:latin typeface="Courier New" panose="02070309020205020404" pitchFamily="49" charset="0"/>
                    <a:cs typeface="Courier New" panose="02070309020205020404" pitchFamily="49" charset="0"/>
                  </a:rPr>
                  <a:t>p</a:t>
                </a:r>
                <a:r>
                  <a:rPr lang="fr-BE" dirty="0"/>
                  <a:t> qu'un évènement se produise dans une seule expérience:</a:t>
                </a:r>
              </a:p>
              <a:p>
                <a:pPr marL="0" indent="0" algn="ctr">
                  <a:buNone/>
                </a:pPr>
                <a14:m>
                  <m:oMathPara xmlns:m="http://schemas.openxmlformats.org/officeDocument/2006/math">
                    <m:oMathParaPr>
                      <m:jc m:val="centerGroup"/>
                    </m:oMathParaPr>
                    <m:oMath xmlns:m="http://schemas.openxmlformats.org/officeDocument/2006/math">
                      <m:r>
                        <a:rPr lang="fr-BE" i="1" smtClean="0">
                          <a:latin typeface="Cambria Math" panose="02040503050406030204" pitchFamily="18" charset="0"/>
                        </a:rPr>
                        <m:t>𝑝𝑟𝑜𝑏</m:t>
                      </m:r>
                      <m:d>
                        <m:dPr>
                          <m:ctrlPr>
                            <a:rPr lang="fr-BE" i="1">
                              <a:latin typeface="Cambria Math" panose="02040503050406030204" pitchFamily="18" charset="0"/>
                            </a:rPr>
                          </m:ctrlPr>
                        </m:dPr>
                        <m:e>
                          <m:r>
                            <a:rPr lang="fr-BE" i="1">
                              <a:latin typeface="Cambria Math" panose="02040503050406030204" pitchFamily="18" charset="0"/>
                            </a:rPr>
                            <m:t>𝑝</m:t>
                          </m:r>
                          <m:r>
                            <a:rPr lang="fr-BE" i="1">
                              <a:latin typeface="Cambria Math" panose="02040503050406030204" pitchFamily="18" charset="0"/>
                            </a:rPr>
                            <m:t>,</m:t>
                          </m:r>
                          <m:r>
                            <a:rPr lang="fr-BE" i="1">
                              <a:latin typeface="Cambria Math" panose="02040503050406030204" pitchFamily="18" charset="0"/>
                            </a:rPr>
                            <m:t>𝑁</m:t>
                          </m:r>
                          <m:r>
                            <a:rPr lang="fr-BE" i="1">
                              <a:latin typeface="Cambria Math" panose="02040503050406030204" pitchFamily="18" charset="0"/>
                            </a:rPr>
                            <m:t>,</m:t>
                          </m:r>
                          <m:r>
                            <a:rPr lang="fr-BE" i="1">
                              <a:latin typeface="Cambria Math" panose="02040503050406030204" pitchFamily="18" charset="0"/>
                            </a:rPr>
                            <m:t>𝑋</m:t>
                          </m:r>
                        </m:e>
                      </m:d>
                      <m:r>
                        <a:rPr lang="fr-BE" i="1">
                          <a:latin typeface="Cambria Math" panose="02040503050406030204" pitchFamily="18" charset="0"/>
                        </a:rPr>
                        <m:t>=</m:t>
                      </m:r>
                      <m:sSubSup>
                        <m:sSubSupPr>
                          <m:ctrlPr>
                            <a:rPr lang="fr-BE" i="1">
                              <a:latin typeface="Cambria Math" panose="02040503050406030204" pitchFamily="18" charset="0"/>
                            </a:rPr>
                          </m:ctrlPr>
                        </m:sSubSupPr>
                        <m:e>
                          <m:r>
                            <a:rPr lang="fr-BE" i="1">
                              <a:latin typeface="Cambria Math" panose="02040503050406030204" pitchFamily="18" charset="0"/>
                            </a:rPr>
                            <m:t>𝐶</m:t>
                          </m:r>
                        </m:e>
                        <m:sub>
                          <m:r>
                            <a:rPr lang="fr-BE" i="1">
                              <a:latin typeface="Cambria Math" panose="02040503050406030204" pitchFamily="18" charset="0"/>
                            </a:rPr>
                            <m:t>𝑁</m:t>
                          </m:r>
                        </m:sub>
                        <m:sup>
                          <m:r>
                            <a:rPr lang="fr-BE" i="1">
                              <a:latin typeface="Cambria Math" panose="02040503050406030204" pitchFamily="18" charset="0"/>
                            </a:rPr>
                            <m:t>𝑋</m:t>
                          </m:r>
                        </m:sup>
                      </m:sSubSup>
                      <m:sSup>
                        <m:sSupPr>
                          <m:ctrlPr>
                            <a:rPr lang="fr-BE" i="1">
                              <a:latin typeface="Cambria Math" panose="02040503050406030204" pitchFamily="18" charset="0"/>
                            </a:rPr>
                          </m:ctrlPr>
                        </m:sSupPr>
                        <m:e>
                          <m:r>
                            <a:rPr lang="fr-BE" i="1">
                              <a:latin typeface="Cambria Math" panose="02040503050406030204" pitchFamily="18" charset="0"/>
                            </a:rPr>
                            <m:t>𝑝</m:t>
                          </m:r>
                        </m:e>
                        <m:sup>
                          <m:r>
                            <a:rPr lang="fr-BE" i="1">
                              <a:latin typeface="Cambria Math" panose="02040503050406030204" pitchFamily="18" charset="0"/>
                            </a:rPr>
                            <m:t>𝑋</m:t>
                          </m:r>
                        </m:sup>
                      </m:sSup>
                      <m:sSup>
                        <m:sSupPr>
                          <m:ctrlPr>
                            <a:rPr lang="fr-BE" i="1">
                              <a:latin typeface="Cambria Math" panose="02040503050406030204" pitchFamily="18" charset="0"/>
                            </a:rPr>
                          </m:ctrlPr>
                        </m:sSupPr>
                        <m:e>
                          <m:r>
                            <a:rPr lang="fr-BE" i="1">
                              <a:latin typeface="Cambria Math" panose="02040503050406030204" pitchFamily="18" charset="0"/>
                            </a:rPr>
                            <m:t>𝑞</m:t>
                          </m:r>
                        </m:e>
                        <m:sup>
                          <m:r>
                            <a:rPr lang="fr-BE" i="1">
                              <a:latin typeface="Cambria Math" panose="02040503050406030204" pitchFamily="18" charset="0"/>
                            </a:rPr>
                            <m:t>𝑁</m:t>
                          </m:r>
                          <m:r>
                            <a:rPr lang="fr-BE" i="1">
                              <a:latin typeface="Cambria Math" panose="02040503050406030204" pitchFamily="18" charset="0"/>
                            </a:rPr>
                            <m:t>−</m:t>
                          </m:r>
                          <m:r>
                            <a:rPr lang="fr-BE" i="1">
                              <a:latin typeface="Cambria Math" panose="02040503050406030204" pitchFamily="18" charset="0"/>
                            </a:rPr>
                            <m:t>𝑋</m:t>
                          </m:r>
                        </m:sup>
                      </m:sSup>
                      <m:r>
                        <a:rPr lang="fr-BE" i="1">
                          <a:latin typeface="Cambria Math" panose="02040503050406030204" pitchFamily="18" charset="0"/>
                        </a:rPr>
                        <m:t>=</m:t>
                      </m:r>
                      <m:f>
                        <m:fPr>
                          <m:ctrlPr>
                            <a:rPr lang="fr-BE" i="1">
                              <a:latin typeface="Cambria Math" panose="02040503050406030204" pitchFamily="18" charset="0"/>
                            </a:rPr>
                          </m:ctrlPr>
                        </m:fPr>
                        <m:num>
                          <m:r>
                            <a:rPr lang="fr-BE" i="1">
                              <a:latin typeface="Cambria Math" panose="02040503050406030204" pitchFamily="18" charset="0"/>
                            </a:rPr>
                            <m:t>𝑁</m:t>
                          </m:r>
                          <m:r>
                            <a:rPr lang="fr-BE" i="1">
                              <a:latin typeface="Cambria Math" panose="02040503050406030204" pitchFamily="18" charset="0"/>
                            </a:rPr>
                            <m:t>!</m:t>
                          </m:r>
                        </m:num>
                        <m:den>
                          <m:r>
                            <a:rPr lang="fr-BE" i="1">
                              <a:latin typeface="Cambria Math" panose="02040503050406030204" pitchFamily="18" charset="0"/>
                            </a:rPr>
                            <m:t>𝑋</m:t>
                          </m:r>
                          <m:r>
                            <a:rPr lang="fr-BE" i="1">
                              <a:latin typeface="Cambria Math" panose="02040503050406030204" pitchFamily="18" charset="0"/>
                            </a:rPr>
                            <m:t>!</m:t>
                          </m:r>
                          <m:d>
                            <m:dPr>
                              <m:ctrlPr>
                                <a:rPr lang="fr-BE" i="1">
                                  <a:latin typeface="Cambria Math" panose="02040503050406030204" pitchFamily="18" charset="0"/>
                                </a:rPr>
                              </m:ctrlPr>
                            </m:dPr>
                            <m:e>
                              <m:r>
                                <a:rPr lang="fr-BE" i="1">
                                  <a:latin typeface="Cambria Math" panose="02040503050406030204" pitchFamily="18" charset="0"/>
                                </a:rPr>
                                <m:t>𝑁</m:t>
                              </m:r>
                              <m:r>
                                <a:rPr lang="fr-BE" i="1">
                                  <a:latin typeface="Cambria Math" panose="02040503050406030204" pitchFamily="18" charset="0"/>
                                </a:rPr>
                                <m:t>−</m:t>
                              </m:r>
                              <m:r>
                                <a:rPr lang="fr-BE" i="1">
                                  <a:latin typeface="Cambria Math" panose="02040503050406030204" pitchFamily="18" charset="0"/>
                                </a:rPr>
                                <m:t>𝑋</m:t>
                              </m:r>
                            </m:e>
                          </m:d>
                          <m:r>
                            <a:rPr lang="fr-BE" i="1">
                              <a:latin typeface="Cambria Math" panose="02040503050406030204" pitchFamily="18" charset="0"/>
                            </a:rPr>
                            <m:t>!</m:t>
                          </m:r>
                        </m:den>
                      </m:f>
                      <m:sSup>
                        <m:sSupPr>
                          <m:ctrlPr>
                            <a:rPr lang="fr-BE" i="1" smtClean="0">
                              <a:latin typeface="Cambria Math" panose="02040503050406030204" pitchFamily="18" charset="0"/>
                            </a:rPr>
                          </m:ctrlPr>
                        </m:sSupPr>
                        <m:e>
                          <m:r>
                            <a:rPr lang="fr-BE" b="0" i="1" smtClean="0">
                              <a:latin typeface="Cambria Math" panose="02040503050406030204" pitchFamily="18" charset="0"/>
                            </a:rPr>
                            <m:t>𝑝</m:t>
                          </m:r>
                        </m:e>
                        <m:sup>
                          <m:r>
                            <a:rPr lang="fr-BE" b="0" i="1" smtClean="0">
                              <a:latin typeface="Cambria Math" panose="02040503050406030204" pitchFamily="18" charset="0"/>
                            </a:rPr>
                            <m:t>𝑋</m:t>
                          </m:r>
                        </m:sup>
                      </m:sSup>
                      <m:sSup>
                        <m:sSupPr>
                          <m:ctrlPr>
                            <a:rPr lang="fr-BE" i="1" smtClean="0">
                              <a:latin typeface="Cambria Math" panose="02040503050406030204" pitchFamily="18" charset="0"/>
                            </a:rPr>
                          </m:ctrlPr>
                        </m:sSupPr>
                        <m:e>
                          <m:r>
                            <a:rPr lang="fr-BE" b="0" i="1" smtClean="0">
                              <a:latin typeface="Cambria Math" panose="02040503050406030204" pitchFamily="18" charset="0"/>
                            </a:rPr>
                            <m:t>𝑞</m:t>
                          </m:r>
                        </m:e>
                        <m:sup>
                          <m:r>
                            <a:rPr lang="fr-BE" b="0" i="1" smtClean="0">
                              <a:latin typeface="Cambria Math" panose="02040503050406030204" pitchFamily="18" charset="0"/>
                            </a:rPr>
                            <m:t>𝑁</m:t>
                          </m:r>
                          <m:r>
                            <a:rPr lang="fr-BE" b="0" i="1" smtClean="0">
                              <a:latin typeface="Cambria Math" panose="02040503050406030204" pitchFamily="18" charset="0"/>
                            </a:rPr>
                            <m:t>−</m:t>
                          </m:r>
                          <m:r>
                            <a:rPr lang="fr-BE" b="0" i="1" smtClean="0">
                              <a:latin typeface="Cambria Math" panose="02040503050406030204" pitchFamily="18" charset="0"/>
                            </a:rPr>
                            <m:t>𝑋</m:t>
                          </m:r>
                        </m:sup>
                      </m:sSup>
                    </m:oMath>
                  </m:oMathPara>
                </a14:m>
                <a:endParaRPr lang="fr-BE" sz="2800" dirty="0">
                  <a:solidFill>
                    <a:srgbClr val="003769"/>
                  </a:solidFill>
                </a:endParaRPr>
              </a:p>
              <a:p>
                <a:pPr marL="289800" lvl="1" indent="0">
                  <a:buNone/>
                </a:pPr>
                <a:r>
                  <a:rPr lang="fr-BE" dirty="0"/>
                  <a:t>  où </a:t>
                </a:r>
                <a:r>
                  <a:rPr lang="fr-BE" sz="2200" dirty="0">
                    <a:solidFill>
                      <a:schemeClr val="tx1"/>
                    </a:solidFill>
                    <a:latin typeface="Courier New" panose="02070309020205020404" pitchFamily="49" charset="0"/>
                    <a:cs typeface="Courier New" panose="02070309020205020404" pitchFamily="49" charset="0"/>
                  </a:rPr>
                  <a:t>q=1-p </a:t>
                </a:r>
                <a:r>
                  <a:rPr lang="fr-BE" dirty="0"/>
                  <a:t>est la probabilité d'un échec (complément de la probabilité d'un succès).</a:t>
                </a:r>
              </a:p>
              <a:p>
                <a:pPr marL="285750" indent="-285750"/>
                <a:r>
                  <a:rPr lang="fr-BE" dirty="0"/>
                  <a:t>Pourquoi binomiale? Car il y a une directe analogie entre la formule précédente et les termes du développement de la puissance </a:t>
                </a:r>
                <a:r>
                  <a:rPr lang="fr-BE" sz="2200" dirty="0">
                    <a:solidFill>
                      <a:schemeClr val="tx1"/>
                    </a:solidFill>
                    <a:latin typeface="Courier New" panose="02070309020205020404" pitchFamily="49" charset="0"/>
                    <a:cs typeface="Courier New" panose="02070309020205020404" pitchFamily="49" charset="0"/>
                  </a:rPr>
                  <a:t>N </a:t>
                </a:r>
                <a:r>
                  <a:rPr lang="fr-BE" dirty="0"/>
                  <a:t>d'un binôme, </a:t>
                </a:r>
                <a:r>
                  <a:rPr lang="fr-BE" sz="2200" dirty="0">
                    <a:solidFill>
                      <a:schemeClr val="tx1"/>
                    </a:solidFill>
                    <a:latin typeface="Courier New" panose="02070309020205020404" pitchFamily="49" charset="0"/>
                    <a:cs typeface="Courier New" panose="02070309020205020404" pitchFamily="49" charset="0"/>
                  </a:rPr>
                  <a:t>(𝑝+𝑞)</a:t>
                </a:r>
                <a:r>
                  <a:rPr lang="fr-BE" dirty="0"/>
                  <a:t>:</a:t>
                </a:r>
              </a:p>
              <a:p>
                <a:pPr marL="289800" lvl="1" indent="0" algn="ctr">
                  <a:buNone/>
                </a:pPr>
                <a14:m>
                  <m:oMath xmlns:m="http://schemas.openxmlformats.org/officeDocument/2006/math">
                    <m:sSup>
                      <m:sSupPr>
                        <m:ctrlPr>
                          <a:rPr lang="fr-BE" sz="2000" i="1" smtClean="0">
                            <a:solidFill>
                              <a:schemeClr val="tx1"/>
                            </a:solidFill>
                            <a:latin typeface="Cambria Math" panose="02040503050406030204" pitchFamily="18" charset="0"/>
                            <a:cs typeface="Courier New" panose="02070309020205020404" pitchFamily="49" charset="0"/>
                          </a:rPr>
                        </m:ctrlPr>
                      </m:sSupPr>
                      <m:e>
                        <m:d>
                          <m:dPr>
                            <m:ctrlPr>
                              <a:rPr lang="fr-BE" sz="2000" i="1" smtClean="0">
                                <a:solidFill>
                                  <a:schemeClr val="tx1"/>
                                </a:solidFill>
                                <a:latin typeface="Cambria Math" panose="02040503050406030204" pitchFamily="18" charset="0"/>
                                <a:cs typeface="Courier New" panose="02070309020205020404" pitchFamily="49" charset="0"/>
                              </a:rPr>
                            </m:ctrlPr>
                          </m:dPr>
                          <m:e>
                            <m:r>
                              <a:rPr lang="fr-BE" sz="2000" b="0" i="1" smtClean="0">
                                <a:solidFill>
                                  <a:schemeClr val="tx1"/>
                                </a:solidFill>
                                <a:latin typeface="Cambria Math" panose="02040503050406030204" pitchFamily="18" charset="0"/>
                                <a:cs typeface="Courier New" panose="02070309020205020404" pitchFamily="49" charset="0"/>
                              </a:rPr>
                              <m:t>𝑝</m:t>
                            </m:r>
                            <m:r>
                              <a:rPr lang="fr-BE" sz="2000" b="0" i="1" smtClean="0">
                                <a:solidFill>
                                  <a:schemeClr val="tx1"/>
                                </a:solidFill>
                                <a:latin typeface="Cambria Math" panose="02040503050406030204" pitchFamily="18" charset="0"/>
                                <a:cs typeface="Courier New" panose="02070309020205020404" pitchFamily="49" charset="0"/>
                              </a:rPr>
                              <m:t>+</m:t>
                            </m:r>
                            <m:r>
                              <a:rPr lang="fr-BE" sz="2000" b="0" i="1" smtClean="0">
                                <a:solidFill>
                                  <a:schemeClr val="tx1"/>
                                </a:solidFill>
                                <a:latin typeface="Cambria Math" panose="02040503050406030204" pitchFamily="18" charset="0"/>
                                <a:cs typeface="Courier New" panose="02070309020205020404" pitchFamily="49" charset="0"/>
                              </a:rPr>
                              <m:t>𝑞</m:t>
                            </m:r>
                          </m:e>
                        </m:d>
                      </m:e>
                      <m:sup>
                        <m:r>
                          <a:rPr lang="fr-BE" sz="2000" b="0" i="1" smtClean="0">
                            <a:solidFill>
                              <a:schemeClr val="tx1"/>
                            </a:solidFill>
                            <a:latin typeface="Cambria Math" panose="02040503050406030204" pitchFamily="18" charset="0"/>
                            <a:cs typeface="Courier New" panose="02070309020205020404" pitchFamily="49" charset="0"/>
                          </a:rPr>
                          <m:t>𝑁</m:t>
                        </m:r>
                      </m:sup>
                    </m:sSup>
                    <m:r>
                      <a:rPr lang="fr-BE" sz="2000" b="0" i="1" smtClean="0">
                        <a:solidFill>
                          <a:schemeClr val="tx1"/>
                        </a:solidFill>
                        <a:latin typeface="Cambria Math" panose="02040503050406030204" pitchFamily="18" charset="0"/>
                        <a:cs typeface="Courier New" panose="02070309020205020404" pitchFamily="49" charset="0"/>
                      </a:rPr>
                      <m:t>=</m:t>
                    </m:r>
                    <m:sSup>
                      <m:sSupPr>
                        <m:ctrlPr>
                          <a:rPr lang="fr-BE" sz="2000" b="0" i="1" smtClean="0">
                            <a:solidFill>
                              <a:schemeClr val="tx1"/>
                            </a:solidFill>
                            <a:latin typeface="Cambria Math" panose="02040503050406030204" pitchFamily="18" charset="0"/>
                            <a:cs typeface="Courier New" panose="02070309020205020404" pitchFamily="49" charset="0"/>
                          </a:rPr>
                        </m:ctrlPr>
                      </m:sSupPr>
                      <m:e>
                        <m:r>
                          <a:rPr lang="fr-BE" sz="2000" b="0" i="1" smtClean="0">
                            <a:solidFill>
                              <a:schemeClr val="tx1"/>
                            </a:solidFill>
                            <a:latin typeface="Cambria Math" panose="02040503050406030204" pitchFamily="18" charset="0"/>
                            <a:cs typeface="Courier New" panose="02070309020205020404" pitchFamily="49" charset="0"/>
                          </a:rPr>
                          <m:t>𝑝</m:t>
                        </m:r>
                      </m:e>
                      <m:sup>
                        <m:r>
                          <a:rPr lang="fr-BE" sz="2000" b="0" i="1" smtClean="0">
                            <a:solidFill>
                              <a:schemeClr val="tx1"/>
                            </a:solidFill>
                            <a:latin typeface="Cambria Math" panose="02040503050406030204" pitchFamily="18" charset="0"/>
                            <a:cs typeface="Courier New" panose="02070309020205020404" pitchFamily="49" charset="0"/>
                          </a:rPr>
                          <m:t>𝑁</m:t>
                        </m:r>
                      </m:sup>
                    </m:sSup>
                    <m:r>
                      <a:rPr lang="fr-BE" sz="2000" b="0" i="1" smtClean="0">
                        <a:solidFill>
                          <a:schemeClr val="tx1"/>
                        </a:solidFill>
                        <a:latin typeface="Cambria Math" panose="02040503050406030204" pitchFamily="18" charset="0"/>
                        <a:cs typeface="Courier New" panose="02070309020205020404" pitchFamily="49" charset="0"/>
                      </a:rPr>
                      <m:t>+</m:t>
                    </m:r>
                    <m:sSubSup>
                      <m:sSubSupPr>
                        <m:ctrlPr>
                          <a:rPr lang="fr-BE" sz="2000" b="0" i="1" smtClean="0">
                            <a:solidFill>
                              <a:schemeClr val="tx1"/>
                            </a:solidFill>
                            <a:latin typeface="Cambria Math" panose="02040503050406030204" pitchFamily="18" charset="0"/>
                            <a:cs typeface="Courier New" panose="02070309020205020404" pitchFamily="49" charset="0"/>
                          </a:rPr>
                        </m:ctrlPr>
                      </m:sSubSupPr>
                      <m:e>
                        <m:r>
                          <a:rPr lang="fr-BE" sz="2000" b="0" i="1" smtClean="0">
                            <a:solidFill>
                              <a:schemeClr val="tx1"/>
                            </a:solidFill>
                            <a:latin typeface="Cambria Math" panose="02040503050406030204" pitchFamily="18" charset="0"/>
                            <a:cs typeface="Courier New" panose="02070309020205020404" pitchFamily="49" charset="0"/>
                          </a:rPr>
                          <m:t>𝐶</m:t>
                        </m:r>
                      </m:e>
                      <m:sub>
                        <m:r>
                          <a:rPr lang="fr-BE" sz="2000" b="0" i="1" smtClean="0">
                            <a:solidFill>
                              <a:schemeClr val="tx1"/>
                            </a:solidFill>
                            <a:latin typeface="Cambria Math" panose="02040503050406030204" pitchFamily="18" charset="0"/>
                            <a:cs typeface="Courier New" panose="02070309020205020404" pitchFamily="49" charset="0"/>
                          </a:rPr>
                          <m:t>𝑁</m:t>
                        </m:r>
                      </m:sub>
                      <m:sup>
                        <m:r>
                          <a:rPr lang="fr-BE" sz="2000" b="0" i="1" smtClean="0">
                            <a:solidFill>
                              <a:schemeClr val="tx1"/>
                            </a:solidFill>
                            <a:latin typeface="Cambria Math" panose="02040503050406030204" pitchFamily="18" charset="0"/>
                            <a:cs typeface="Courier New" panose="02070309020205020404" pitchFamily="49" charset="0"/>
                          </a:rPr>
                          <m:t>1</m:t>
                        </m:r>
                      </m:sup>
                    </m:sSubSup>
                    <m:sSup>
                      <m:sSupPr>
                        <m:ctrlPr>
                          <a:rPr lang="fr-BE" sz="2000" b="0" i="1" smtClean="0">
                            <a:solidFill>
                              <a:schemeClr val="tx1"/>
                            </a:solidFill>
                            <a:latin typeface="Cambria Math" panose="02040503050406030204" pitchFamily="18" charset="0"/>
                            <a:cs typeface="Courier New" panose="02070309020205020404" pitchFamily="49" charset="0"/>
                          </a:rPr>
                        </m:ctrlPr>
                      </m:sSupPr>
                      <m:e>
                        <m:r>
                          <a:rPr lang="fr-BE" sz="2000" b="0" i="1" smtClean="0">
                            <a:solidFill>
                              <a:schemeClr val="tx1"/>
                            </a:solidFill>
                            <a:latin typeface="Cambria Math" panose="02040503050406030204" pitchFamily="18" charset="0"/>
                            <a:cs typeface="Courier New" panose="02070309020205020404" pitchFamily="49" charset="0"/>
                          </a:rPr>
                          <m:t>𝑝</m:t>
                        </m:r>
                      </m:e>
                      <m:sup>
                        <m:r>
                          <a:rPr lang="fr-BE" sz="2000" b="0" i="1" smtClean="0">
                            <a:solidFill>
                              <a:schemeClr val="tx1"/>
                            </a:solidFill>
                            <a:latin typeface="Cambria Math" panose="02040503050406030204" pitchFamily="18" charset="0"/>
                            <a:cs typeface="Courier New" panose="02070309020205020404" pitchFamily="49" charset="0"/>
                          </a:rPr>
                          <m:t>𝑁</m:t>
                        </m:r>
                        <m:r>
                          <a:rPr lang="fr-BE" sz="2000" b="0" i="1" smtClean="0">
                            <a:solidFill>
                              <a:schemeClr val="tx1"/>
                            </a:solidFill>
                            <a:latin typeface="Cambria Math" panose="02040503050406030204" pitchFamily="18" charset="0"/>
                            <a:cs typeface="Courier New" panose="02070309020205020404" pitchFamily="49" charset="0"/>
                          </a:rPr>
                          <m:t>−1</m:t>
                        </m:r>
                      </m:sup>
                    </m:sSup>
                    <m:sSup>
                      <m:sSupPr>
                        <m:ctrlPr>
                          <a:rPr lang="fr-BE" sz="2000" b="0" i="1" smtClean="0">
                            <a:solidFill>
                              <a:schemeClr val="tx1"/>
                            </a:solidFill>
                            <a:latin typeface="Cambria Math" panose="02040503050406030204" pitchFamily="18" charset="0"/>
                            <a:cs typeface="Courier New" panose="02070309020205020404" pitchFamily="49" charset="0"/>
                          </a:rPr>
                        </m:ctrlPr>
                      </m:sSupPr>
                      <m:e>
                        <m:r>
                          <a:rPr lang="fr-BE" sz="2000" b="0" i="1" smtClean="0">
                            <a:solidFill>
                              <a:schemeClr val="tx1"/>
                            </a:solidFill>
                            <a:latin typeface="Cambria Math" panose="02040503050406030204" pitchFamily="18" charset="0"/>
                            <a:cs typeface="Courier New" panose="02070309020205020404" pitchFamily="49" charset="0"/>
                          </a:rPr>
                          <m:t>𝑞</m:t>
                        </m:r>
                      </m:e>
                      <m:sup>
                        <m:r>
                          <a:rPr lang="fr-BE" sz="2000" b="0" i="1" smtClean="0">
                            <a:solidFill>
                              <a:schemeClr val="tx1"/>
                            </a:solidFill>
                            <a:latin typeface="Cambria Math" panose="02040503050406030204" pitchFamily="18" charset="0"/>
                            <a:cs typeface="Courier New" panose="02070309020205020404" pitchFamily="49" charset="0"/>
                          </a:rPr>
                          <m:t>1</m:t>
                        </m:r>
                      </m:sup>
                    </m:sSup>
                    <m:r>
                      <a:rPr lang="fr-BE" sz="2000" b="0" i="1" smtClean="0">
                        <a:solidFill>
                          <a:schemeClr val="tx1"/>
                        </a:solidFill>
                        <a:latin typeface="Cambria Math" panose="02040503050406030204" pitchFamily="18" charset="0"/>
                        <a:cs typeface="Courier New" panose="02070309020205020404" pitchFamily="49" charset="0"/>
                      </a:rPr>
                      <m:t>+</m:t>
                    </m:r>
                    <m:sSubSup>
                      <m:sSubSupPr>
                        <m:ctrlPr>
                          <a:rPr lang="fr-BE" sz="2000" i="1">
                            <a:solidFill>
                              <a:schemeClr val="tx1"/>
                            </a:solidFill>
                            <a:latin typeface="Cambria Math" panose="02040503050406030204" pitchFamily="18" charset="0"/>
                            <a:cs typeface="Courier New" panose="02070309020205020404" pitchFamily="49" charset="0"/>
                          </a:rPr>
                        </m:ctrlPr>
                      </m:sSubSupPr>
                      <m:e>
                        <m:r>
                          <a:rPr lang="fr-BE" sz="2000" i="1">
                            <a:solidFill>
                              <a:schemeClr val="tx1"/>
                            </a:solidFill>
                            <a:latin typeface="Cambria Math" panose="02040503050406030204" pitchFamily="18" charset="0"/>
                            <a:cs typeface="Courier New" panose="02070309020205020404" pitchFamily="49" charset="0"/>
                          </a:rPr>
                          <m:t>𝐶</m:t>
                        </m:r>
                      </m:e>
                      <m:sub>
                        <m:r>
                          <a:rPr lang="fr-BE" sz="2000" i="1">
                            <a:solidFill>
                              <a:schemeClr val="tx1"/>
                            </a:solidFill>
                            <a:latin typeface="Cambria Math" panose="02040503050406030204" pitchFamily="18" charset="0"/>
                            <a:cs typeface="Courier New" panose="02070309020205020404" pitchFamily="49" charset="0"/>
                          </a:rPr>
                          <m:t>𝑁</m:t>
                        </m:r>
                      </m:sub>
                      <m:sup>
                        <m:r>
                          <a:rPr lang="fr-BE" sz="2000" b="0" i="1" smtClean="0">
                            <a:solidFill>
                              <a:schemeClr val="tx1"/>
                            </a:solidFill>
                            <a:latin typeface="Cambria Math" panose="02040503050406030204" pitchFamily="18" charset="0"/>
                            <a:cs typeface="Courier New" panose="02070309020205020404" pitchFamily="49" charset="0"/>
                          </a:rPr>
                          <m:t>2</m:t>
                        </m:r>
                      </m:sup>
                    </m:sSubSup>
                    <m:sSup>
                      <m:sSupPr>
                        <m:ctrlPr>
                          <a:rPr lang="fr-BE" sz="2000" i="1">
                            <a:solidFill>
                              <a:schemeClr val="tx1"/>
                            </a:solidFill>
                            <a:latin typeface="Cambria Math" panose="02040503050406030204" pitchFamily="18" charset="0"/>
                            <a:cs typeface="Courier New" panose="02070309020205020404" pitchFamily="49" charset="0"/>
                          </a:rPr>
                        </m:ctrlPr>
                      </m:sSupPr>
                      <m:e>
                        <m:r>
                          <a:rPr lang="fr-BE" sz="2000" i="1">
                            <a:solidFill>
                              <a:schemeClr val="tx1"/>
                            </a:solidFill>
                            <a:latin typeface="Cambria Math" panose="02040503050406030204" pitchFamily="18" charset="0"/>
                            <a:cs typeface="Courier New" panose="02070309020205020404" pitchFamily="49" charset="0"/>
                          </a:rPr>
                          <m:t>𝑝</m:t>
                        </m:r>
                      </m:e>
                      <m:sup>
                        <m:r>
                          <a:rPr lang="fr-BE" sz="2000" i="1">
                            <a:solidFill>
                              <a:schemeClr val="tx1"/>
                            </a:solidFill>
                            <a:latin typeface="Cambria Math" panose="02040503050406030204" pitchFamily="18" charset="0"/>
                            <a:cs typeface="Courier New" panose="02070309020205020404" pitchFamily="49" charset="0"/>
                          </a:rPr>
                          <m:t>𝑁</m:t>
                        </m:r>
                        <m:r>
                          <a:rPr lang="fr-BE" sz="2000" i="1">
                            <a:solidFill>
                              <a:schemeClr val="tx1"/>
                            </a:solidFill>
                            <a:latin typeface="Cambria Math" panose="02040503050406030204" pitchFamily="18" charset="0"/>
                            <a:cs typeface="Courier New" panose="02070309020205020404" pitchFamily="49" charset="0"/>
                          </a:rPr>
                          <m:t>−2</m:t>
                        </m:r>
                      </m:sup>
                    </m:sSup>
                    <m:sSup>
                      <m:sSupPr>
                        <m:ctrlPr>
                          <a:rPr lang="fr-BE" sz="2000" i="1">
                            <a:solidFill>
                              <a:schemeClr val="tx1"/>
                            </a:solidFill>
                            <a:latin typeface="Cambria Math" panose="02040503050406030204" pitchFamily="18" charset="0"/>
                            <a:cs typeface="Courier New" panose="02070309020205020404" pitchFamily="49" charset="0"/>
                          </a:rPr>
                        </m:ctrlPr>
                      </m:sSupPr>
                      <m:e>
                        <m:r>
                          <a:rPr lang="fr-BE" sz="2000" i="1">
                            <a:solidFill>
                              <a:schemeClr val="tx1"/>
                            </a:solidFill>
                            <a:latin typeface="Cambria Math" panose="02040503050406030204" pitchFamily="18" charset="0"/>
                            <a:cs typeface="Courier New" panose="02070309020205020404" pitchFamily="49" charset="0"/>
                          </a:rPr>
                          <m:t>𝑞</m:t>
                        </m:r>
                      </m:e>
                      <m:sup>
                        <m:r>
                          <a:rPr lang="fr-BE" sz="2000" b="0" i="1" smtClean="0">
                            <a:solidFill>
                              <a:schemeClr val="tx1"/>
                            </a:solidFill>
                            <a:latin typeface="Cambria Math" panose="02040503050406030204" pitchFamily="18" charset="0"/>
                            <a:cs typeface="Courier New" panose="02070309020205020404" pitchFamily="49" charset="0"/>
                          </a:rPr>
                          <m:t>2</m:t>
                        </m:r>
                      </m:sup>
                    </m:sSup>
                    <m:r>
                      <a:rPr lang="fr-BE" sz="2000" b="0" i="1" smtClean="0">
                        <a:solidFill>
                          <a:schemeClr val="tx1"/>
                        </a:solidFill>
                        <a:latin typeface="Cambria Math" panose="02040503050406030204" pitchFamily="18" charset="0"/>
                        <a:cs typeface="Courier New" panose="02070309020205020404" pitchFamily="49" charset="0"/>
                      </a:rPr>
                      <m:t>+…+</m:t>
                    </m:r>
                    <m:sSubSup>
                      <m:sSubSupPr>
                        <m:ctrlPr>
                          <a:rPr lang="fr-BE" sz="2000" i="1">
                            <a:solidFill>
                              <a:schemeClr val="tx1"/>
                            </a:solidFill>
                            <a:latin typeface="Cambria Math" panose="02040503050406030204" pitchFamily="18" charset="0"/>
                            <a:cs typeface="Courier New" panose="02070309020205020404" pitchFamily="49" charset="0"/>
                          </a:rPr>
                        </m:ctrlPr>
                      </m:sSubSupPr>
                      <m:e>
                        <m:r>
                          <a:rPr lang="fr-BE" sz="2000" i="1">
                            <a:solidFill>
                              <a:schemeClr val="tx1"/>
                            </a:solidFill>
                            <a:latin typeface="Cambria Math" panose="02040503050406030204" pitchFamily="18" charset="0"/>
                            <a:cs typeface="Courier New" panose="02070309020205020404" pitchFamily="49" charset="0"/>
                          </a:rPr>
                          <m:t>𝐶</m:t>
                        </m:r>
                      </m:e>
                      <m:sub>
                        <m:r>
                          <a:rPr lang="fr-BE" sz="2000" i="1">
                            <a:solidFill>
                              <a:schemeClr val="tx1"/>
                            </a:solidFill>
                            <a:latin typeface="Cambria Math" panose="02040503050406030204" pitchFamily="18" charset="0"/>
                            <a:cs typeface="Courier New" panose="02070309020205020404" pitchFamily="49" charset="0"/>
                          </a:rPr>
                          <m:t>𝑁</m:t>
                        </m:r>
                      </m:sub>
                      <m:sup>
                        <m:r>
                          <a:rPr lang="fr-BE" sz="2000" b="0" i="1" smtClean="0">
                            <a:solidFill>
                              <a:schemeClr val="tx1"/>
                            </a:solidFill>
                            <a:latin typeface="Cambria Math" panose="02040503050406030204" pitchFamily="18" charset="0"/>
                            <a:cs typeface="Courier New" panose="02070309020205020404" pitchFamily="49" charset="0"/>
                          </a:rPr>
                          <m:t>𝑁</m:t>
                        </m:r>
                        <m:r>
                          <a:rPr lang="fr-BE" sz="2000" b="0" i="1" smtClean="0">
                            <a:solidFill>
                              <a:schemeClr val="tx1"/>
                            </a:solidFill>
                            <a:latin typeface="Cambria Math" panose="02040503050406030204" pitchFamily="18" charset="0"/>
                            <a:cs typeface="Courier New" panose="02070309020205020404" pitchFamily="49" charset="0"/>
                          </a:rPr>
                          <m:t>−1</m:t>
                        </m:r>
                      </m:sup>
                    </m:sSubSup>
                    <m:sSup>
                      <m:sSupPr>
                        <m:ctrlPr>
                          <a:rPr lang="fr-BE" sz="2000" i="1">
                            <a:solidFill>
                              <a:schemeClr val="tx1"/>
                            </a:solidFill>
                            <a:latin typeface="Cambria Math" panose="02040503050406030204" pitchFamily="18" charset="0"/>
                            <a:cs typeface="Courier New" panose="02070309020205020404" pitchFamily="49" charset="0"/>
                          </a:rPr>
                        </m:ctrlPr>
                      </m:sSupPr>
                      <m:e>
                        <m:r>
                          <a:rPr lang="fr-BE" sz="2000" i="1">
                            <a:solidFill>
                              <a:schemeClr val="tx1"/>
                            </a:solidFill>
                            <a:latin typeface="Cambria Math" panose="02040503050406030204" pitchFamily="18" charset="0"/>
                            <a:cs typeface="Courier New" panose="02070309020205020404" pitchFamily="49" charset="0"/>
                          </a:rPr>
                          <m:t>𝑝</m:t>
                        </m:r>
                      </m:e>
                      <m:sup>
                        <m:r>
                          <a:rPr lang="fr-BE" sz="2000" i="1">
                            <a:solidFill>
                              <a:schemeClr val="tx1"/>
                            </a:solidFill>
                            <a:latin typeface="Cambria Math" panose="02040503050406030204" pitchFamily="18" charset="0"/>
                            <a:cs typeface="Courier New" panose="02070309020205020404" pitchFamily="49" charset="0"/>
                          </a:rPr>
                          <m:t>1</m:t>
                        </m:r>
                      </m:sup>
                    </m:sSup>
                    <m:sSup>
                      <m:sSupPr>
                        <m:ctrlPr>
                          <a:rPr lang="fr-BE" sz="2000" i="1">
                            <a:solidFill>
                              <a:schemeClr val="tx1"/>
                            </a:solidFill>
                            <a:latin typeface="Cambria Math" panose="02040503050406030204" pitchFamily="18" charset="0"/>
                            <a:cs typeface="Courier New" panose="02070309020205020404" pitchFamily="49" charset="0"/>
                          </a:rPr>
                        </m:ctrlPr>
                      </m:sSupPr>
                      <m:e>
                        <m:r>
                          <a:rPr lang="fr-BE" sz="2000" i="1">
                            <a:solidFill>
                              <a:schemeClr val="tx1"/>
                            </a:solidFill>
                            <a:latin typeface="Cambria Math" panose="02040503050406030204" pitchFamily="18" charset="0"/>
                            <a:cs typeface="Courier New" panose="02070309020205020404" pitchFamily="49" charset="0"/>
                          </a:rPr>
                          <m:t>𝑞</m:t>
                        </m:r>
                      </m:e>
                      <m:sup>
                        <m:r>
                          <a:rPr lang="fr-BE" sz="2000" b="0" i="1" smtClean="0">
                            <a:solidFill>
                              <a:schemeClr val="tx1"/>
                            </a:solidFill>
                            <a:latin typeface="Cambria Math" panose="02040503050406030204" pitchFamily="18" charset="0"/>
                            <a:cs typeface="Courier New" panose="02070309020205020404" pitchFamily="49" charset="0"/>
                          </a:rPr>
                          <m:t>𝑁</m:t>
                        </m:r>
                        <m:r>
                          <a:rPr lang="fr-BE" sz="2000" b="0" i="1" smtClean="0">
                            <a:solidFill>
                              <a:schemeClr val="tx1"/>
                            </a:solidFill>
                            <a:latin typeface="Cambria Math" panose="02040503050406030204" pitchFamily="18" charset="0"/>
                            <a:cs typeface="Courier New" panose="02070309020205020404" pitchFamily="49" charset="0"/>
                          </a:rPr>
                          <m:t>−1</m:t>
                        </m:r>
                      </m:sup>
                    </m:sSup>
                  </m:oMath>
                </a14:m>
                <a:r>
                  <a:rPr lang="fr-BE" sz="2000" dirty="0">
                    <a:solidFill>
                      <a:schemeClr val="tx1"/>
                    </a:solidFill>
                    <a:latin typeface="Courier New" panose="02070309020205020404" pitchFamily="49" charset="0"/>
                    <a:cs typeface="Courier New" panose="02070309020205020404" pitchFamily="49" charset="0"/>
                  </a:rPr>
                  <a:t>+</a:t>
                </a:r>
                <a:r>
                  <a:rPr lang="fr-BE" sz="2000" dirty="0">
                    <a:solidFill>
                      <a:schemeClr val="tx1"/>
                    </a:solidFill>
                    <a:cs typeface="Courier New" panose="02070309020205020404" pitchFamily="49" charset="0"/>
                  </a:rPr>
                  <a:t> </a:t>
                </a:r>
                <a14:m>
                  <m:oMath xmlns:m="http://schemas.openxmlformats.org/officeDocument/2006/math">
                    <m:sSup>
                      <m:sSupPr>
                        <m:ctrlPr>
                          <a:rPr lang="fr-BE" sz="2000" i="1">
                            <a:solidFill>
                              <a:schemeClr val="tx1"/>
                            </a:solidFill>
                            <a:latin typeface="Cambria Math" panose="02040503050406030204" pitchFamily="18" charset="0"/>
                            <a:cs typeface="Courier New" panose="02070309020205020404" pitchFamily="49" charset="0"/>
                          </a:rPr>
                        </m:ctrlPr>
                      </m:sSupPr>
                      <m:e>
                        <m:r>
                          <a:rPr lang="fr-BE" sz="2000" i="1">
                            <a:solidFill>
                              <a:schemeClr val="tx1"/>
                            </a:solidFill>
                            <a:latin typeface="Cambria Math" panose="02040503050406030204" pitchFamily="18" charset="0"/>
                            <a:cs typeface="Courier New" panose="02070309020205020404" pitchFamily="49" charset="0"/>
                          </a:rPr>
                          <m:t>𝑞</m:t>
                        </m:r>
                      </m:e>
                      <m:sup>
                        <m:r>
                          <a:rPr lang="fr-BE" sz="2000" b="0" i="1" smtClean="0">
                            <a:solidFill>
                              <a:schemeClr val="tx1"/>
                            </a:solidFill>
                            <a:latin typeface="Cambria Math" panose="02040503050406030204" pitchFamily="18" charset="0"/>
                            <a:cs typeface="Courier New" panose="02070309020205020404" pitchFamily="49" charset="0"/>
                          </a:rPr>
                          <m:t>𝑁</m:t>
                        </m:r>
                      </m:sup>
                    </m:sSup>
                  </m:oMath>
                </a14:m>
                <a:endParaRPr lang="fr-BE" sz="2000" dirty="0">
                  <a:solidFill>
                    <a:schemeClr val="tx1"/>
                  </a:solidFill>
                  <a:latin typeface="Courier New" panose="02070309020205020404" pitchFamily="49" charset="0"/>
                  <a:cs typeface="Courier New" panose="02070309020205020404" pitchFamily="49" charset="0"/>
                </a:endParaRPr>
              </a:p>
              <a:p>
                <a:pPr marL="289800" lvl="1" indent="0">
                  <a:buNone/>
                </a:pPr>
                <a:endParaRPr lang="fr-BE" dirty="0"/>
              </a:p>
              <a:p>
                <a:pPr marL="289800" lvl="1" indent="0">
                  <a:buNone/>
                </a:pPr>
                <a:endParaRPr lang="fr-BE" dirty="0"/>
              </a:p>
              <a:p>
                <a:endParaRPr lang="en-US" dirty="0"/>
              </a:p>
            </p:txBody>
          </p:sp>
        </mc:Choice>
        <mc:Fallback xmlns="">
          <p:sp>
            <p:nvSpPr>
              <p:cNvPr id="7" name="Espace réservé du contenu 6">
                <a:extLst>
                  <a:ext uri="{FF2B5EF4-FFF2-40B4-BE49-F238E27FC236}">
                    <a16:creationId xmlns:a16="http://schemas.microsoft.com/office/drawing/2014/main" id="{D4D98D2C-F39C-4A69-AB1E-E57E693E76F8}"/>
                  </a:ext>
                </a:extLst>
              </p:cNvPr>
              <p:cNvSpPr>
                <a:spLocks noGrp="1" noRot="1" noChangeAspect="1" noMove="1" noResize="1" noEditPoints="1" noAdjustHandles="1" noChangeArrowheads="1" noChangeShapeType="1" noTextEdit="1"/>
              </p:cNvSpPr>
              <p:nvPr>
                <p:ph idx="1"/>
              </p:nvPr>
            </p:nvSpPr>
            <p:spPr>
              <a:blipFill>
                <a:blip r:embed="rId3"/>
                <a:stretch>
                  <a:fillRect l="-580" t="-1681"/>
                </a:stretch>
              </a:blipFill>
            </p:spPr>
            <p:txBody>
              <a:bodyPr/>
              <a:lstStyle/>
              <a:p>
                <a:r>
                  <a:rPr lang="en-US">
                    <a:noFill/>
                  </a:rPr>
                  <a:t> </a:t>
                </a:r>
              </a:p>
            </p:txBody>
          </p:sp>
        </mc:Fallback>
      </mc:AlternateContent>
    </p:spTree>
    <p:extLst>
      <p:ext uri="{BB962C8B-B14F-4D97-AF65-F5344CB8AC3E}">
        <p14:creationId xmlns:p14="http://schemas.microsoft.com/office/powerpoint/2010/main" val="1147736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a:t>Distribution de Bernoulli – Distribution binomiale </a:t>
            </a:r>
            <a:r>
              <a:rPr lang="fr-BE" dirty="0"/>
              <a:t>(suite)</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53</a:t>
            </a:fld>
            <a:endParaRPr lang="fr-FR"/>
          </a:p>
        </p:txBody>
      </p:sp>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a:bodyPr>
          <a:lstStyle/>
          <a:p>
            <a:endParaRPr lang="fr-BE" dirty="0"/>
          </a:p>
          <a:p>
            <a:endParaRPr lang="fr-BE" dirty="0"/>
          </a:p>
          <a:p>
            <a:endParaRPr lang="fr-BE" dirty="0"/>
          </a:p>
          <a:p>
            <a:endParaRPr lang="fr-BE" dirty="0"/>
          </a:p>
          <a:p>
            <a:endParaRPr lang="fr-BE" dirty="0"/>
          </a:p>
          <a:p>
            <a:r>
              <a:rPr lang="fr-BE" dirty="0"/>
              <a:t>Exercice 2: représenter les valeurs de probabilité d'une distribution binomiale correspondant à </a:t>
            </a:r>
            <a:r>
              <a:rPr lang="fr-BE" sz="2200" dirty="0">
                <a:solidFill>
                  <a:schemeClr val="tx1"/>
                </a:solidFill>
                <a:latin typeface="Courier New" panose="02070309020205020404" pitchFamily="49" charset="0"/>
                <a:cs typeface="Courier New" panose="02070309020205020404" pitchFamily="49" charset="0"/>
              </a:rPr>
              <a:t>p=0.2 </a:t>
            </a:r>
            <a:r>
              <a:rPr lang="fr-BE" dirty="0"/>
              <a:t>et </a:t>
            </a:r>
            <a:r>
              <a:rPr lang="fr-BE" sz="2200" dirty="0">
                <a:solidFill>
                  <a:schemeClr val="tx1"/>
                </a:solidFill>
                <a:latin typeface="Courier New" panose="02070309020205020404" pitchFamily="49" charset="0"/>
                <a:cs typeface="Courier New" panose="02070309020205020404" pitchFamily="49" charset="0"/>
              </a:rPr>
              <a:t>N=10</a:t>
            </a:r>
          </a:p>
          <a:p>
            <a:r>
              <a:rPr lang="fr-BE" dirty="0"/>
              <a:t>Exercice 3: idem pour </a:t>
            </a:r>
            <a:r>
              <a:rPr lang="fr-BE" sz="2200" dirty="0">
                <a:solidFill>
                  <a:schemeClr val="tx1"/>
                </a:solidFill>
                <a:latin typeface="Courier New" panose="02070309020205020404" pitchFamily="49" charset="0"/>
                <a:cs typeface="Courier New" panose="02070309020205020404" pitchFamily="49" charset="0"/>
              </a:rPr>
              <a:t>p=0.5</a:t>
            </a:r>
          </a:p>
          <a:p>
            <a:pPr marL="289800" lvl="1" indent="0">
              <a:buNone/>
            </a:pPr>
            <a:endParaRPr lang="fr-BE" dirty="0"/>
          </a:p>
          <a:p>
            <a:pPr marL="289800" lvl="1" indent="0">
              <a:buNone/>
            </a:pPr>
            <a:endParaRPr lang="fr-BE" dirty="0"/>
          </a:p>
          <a:p>
            <a:endParaRPr lang="en-US" dirty="0"/>
          </a:p>
        </p:txBody>
      </p:sp>
      <mc:AlternateContent xmlns:mc="http://schemas.openxmlformats.org/markup-compatibility/2006" xmlns:a14="http://schemas.microsoft.com/office/drawing/2010/main">
        <mc:Choice Requires="a14">
          <p:graphicFrame>
            <p:nvGraphicFramePr>
              <p:cNvPr id="6" name="Tableau 5">
                <a:extLst>
                  <a:ext uri="{FF2B5EF4-FFF2-40B4-BE49-F238E27FC236}">
                    <a16:creationId xmlns:a16="http://schemas.microsoft.com/office/drawing/2014/main" id="{FEA2D857-6568-486E-A641-37763D433AB7}"/>
                  </a:ext>
                </a:extLst>
              </p:cNvPr>
              <p:cNvGraphicFramePr>
                <a:graphicFrameLocks noGrp="1"/>
              </p:cNvGraphicFramePr>
              <p:nvPr>
                <p:extLst>
                  <p:ext uri="{D42A27DB-BD31-4B8C-83A1-F6EECF244321}">
                    <p14:modId xmlns:p14="http://schemas.microsoft.com/office/powerpoint/2010/main" val="87054374"/>
                  </p:ext>
                </p:extLst>
              </p:nvPr>
            </p:nvGraphicFramePr>
            <p:xfrm>
              <a:off x="2616834" y="2428879"/>
              <a:ext cx="6694806" cy="1602102"/>
            </p:xfrm>
            <a:graphic>
              <a:graphicData uri="http://schemas.openxmlformats.org/drawingml/2006/table">
                <a:tbl>
                  <a:tblPr firstRow="1" firstCol="1" bandRow="1">
                    <a:tableStyleId>{B301B821-A1FF-4177-AEE7-76D212191A09}</a:tableStyleId>
                  </a:tblPr>
                  <a:tblGrid>
                    <a:gridCol w="3566465">
                      <a:extLst>
                        <a:ext uri="{9D8B030D-6E8A-4147-A177-3AD203B41FA5}">
                          <a16:colId xmlns:a16="http://schemas.microsoft.com/office/drawing/2014/main" val="2358997935"/>
                        </a:ext>
                      </a:extLst>
                    </a:gridCol>
                    <a:gridCol w="3128341">
                      <a:extLst>
                        <a:ext uri="{9D8B030D-6E8A-4147-A177-3AD203B41FA5}">
                          <a16:colId xmlns:a16="http://schemas.microsoft.com/office/drawing/2014/main" val="1468317415"/>
                        </a:ext>
                      </a:extLst>
                    </a:gridCol>
                  </a:tblGrid>
                  <a:tr h="35076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Caractéristique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fr-BE" sz="1600" b="1" dirty="0">
                              <a:effectLst/>
                            </a:rPr>
                            <a:t>Valeur</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7091090"/>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Moyenne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600" b="1" i="1" smtClean="0">
                                    <a:effectLst/>
                                    <a:latin typeface="Cambria Math" panose="02040503050406030204" pitchFamily="18" charset="0"/>
                                    <a:ea typeface="Cambria Math" panose="02040503050406030204" pitchFamily="18" charset="0"/>
                                    <a:cs typeface="Arial" panose="020B0604020202020204" pitchFamily="34" charset="0"/>
                                  </a:rPr>
                                  <m:t>𝝁</m:t>
                                </m:r>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m:t>
                                </m:r>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𝑵𝒑</m:t>
                                </m:r>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2882168"/>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Variance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BE" sz="1600" b="1" i="1" smtClean="0">
                                    <a:effectLst/>
                                    <a:latin typeface="Cambria Math" panose="02040503050406030204" pitchFamily="18" charset="0"/>
                                    <a:ea typeface="Calibri" panose="020F0502020204030204" pitchFamily="34" charset="0"/>
                                    <a:cs typeface="Arial" panose="020B0604020202020204" pitchFamily="34" charset="0"/>
                                  </a:rPr>
                                  <m:t>𝒗𝒂𝒓</m:t>
                                </m:r>
                                <m:r>
                                  <a:rPr lang="fr-BE" sz="1600" b="1" i="1" smtClean="0">
                                    <a:effectLst/>
                                    <a:latin typeface="Cambria Math" panose="02040503050406030204" pitchFamily="18" charset="0"/>
                                    <a:ea typeface="Calibri" panose="020F0502020204030204" pitchFamily="34" charset="0"/>
                                    <a:cs typeface="Arial" panose="020B0604020202020204" pitchFamily="34" charset="0"/>
                                  </a:rPr>
                                  <m:t>=</m:t>
                                </m:r>
                                <m:sSup>
                                  <m:sSupPr>
                                    <m:ctrlPr>
                                      <a:rPr lang="fr-BE" sz="1600" b="1" i="1" smtClean="0">
                                        <a:effectLst/>
                                        <a:latin typeface="Cambria Math" panose="02040503050406030204" pitchFamily="18" charset="0"/>
                                        <a:cs typeface="Arial" panose="020B0604020202020204" pitchFamily="34" charset="0"/>
                                      </a:rPr>
                                    </m:ctrlPr>
                                  </m:sSupPr>
                                  <m:e>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𝝈</m:t>
                                    </m:r>
                                  </m:e>
                                  <m:sup>
                                    <m:r>
                                      <a:rPr lang="fr-BE" sz="1600" b="1" i="1" smtClean="0">
                                        <a:effectLst/>
                                        <a:latin typeface="Cambria Math" panose="02040503050406030204" pitchFamily="18" charset="0"/>
                                        <a:cs typeface="Arial" panose="020B0604020202020204" pitchFamily="34" charset="0"/>
                                      </a:rPr>
                                      <m:t>𝟐</m:t>
                                    </m:r>
                                  </m:sup>
                                </m:sSup>
                                <m:r>
                                  <a:rPr lang="fr-BE" sz="1600" b="1" i="1" smtClean="0">
                                    <a:effectLst/>
                                    <a:latin typeface="Cambria Math" panose="02040503050406030204" pitchFamily="18" charset="0"/>
                                    <a:cs typeface="Arial" panose="020B0604020202020204" pitchFamily="34" charset="0"/>
                                  </a:rPr>
                                  <m:t>=</m:t>
                                </m:r>
                                <m:r>
                                  <a:rPr lang="fr-BE" sz="1600" b="1" i="1" smtClean="0">
                                    <a:effectLst/>
                                    <a:latin typeface="Cambria Math" panose="02040503050406030204" pitchFamily="18" charset="0"/>
                                    <a:cs typeface="Arial" panose="020B0604020202020204" pitchFamily="34" charset="0"/>
                                  </a:rPr>
                                  <m:t>𝑵𝒑𝒒</m:t>
                                </m:r>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0351636"/>
                      </a:ext>
                    </a:extLst>
                  </a:tr>
                  <a:tr h="421361">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Ecart-type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600" b="1" i="1" smtClean="0">
                                    <a:effectLst/>
                                    <a:latin typeface="Cambria Math" panose="02040503050406030204" pitchFamily="18" charset="0"/>
                                    <a:ea typeface="Cambria Math" panose="02040503050406030204" pitchFamily="18" charset="0"/>
                                    <a:cs typeface="Arial" panose="020B0604020202020204" pitchFamily="34" charset="0"/>
                                  </a:rPr>
                                  <m:t>𝝈</m:t>
                                </m:r>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fr-BE" sz="1600" b="1" i="1" smtClean="0">
                                        <a:effectLst/>
                                        <a:latin typeface="Cambria Math" panose="02040503050406030204" pitchFamily="18" charset="0"/>
                                        <a:ea typeface="Cambria Math" panose="02040503050406030204" pitchFamily="18" charset="0"/>
                                        <a:cs typeface="Arial" panose="020B0604020202020204" pitchFamily="34" charset="0"/>
                                      </a:rPr>
                                    </m:ctrlPr>
                                  </m:radPr>
                                  <m:deg/>
                                  <m:e>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𝑵𝒑𝒒</m:t>
                                    </m:r>
                                  </m:e>
                                </m:rad>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60129484"/>
                      </a:ext>
                    </a:extLst>
                  </a:tr>
                </a:tbl>
              </a:graphicData>
            </a:graphic>
          </p:graphicFrame>
        </mc:Choice>
        <mc:Fallback xmlns="">
          <p:graphicFrame>
            <p:nvGraphicFramePr>
              <p:cNvPr id="6" name="Tableau 5">
                <a:extLst>
                  <a:ext uri="{FF2B5EF4-FFF2-40B4-BE49-F238E27FC236}">
                    <a16:creationId xmlns:a16="http://schemas.microsoft.com/office/drawing/2014/main" id="{FEA2D857-6568-486E-A641-37763D433AB7}"/>
                  </a:ext>
                </a:extLst>
              </p:cNvPr>
              <p:cNvGraphicFramePr>
                <a:graphicFrameLocks noGrp="1"/>
              </p:cNvGraphicFramePr>
              <p:nvPr>
                <p:extLst>
                  <p:ext uri="{D42A27DB-BD31-4B8C-83A1-F6EECF244321}">
                    <p14:modId xmlns:p14="http://schemas.microsoft.com/office/powerpoint/2010/main" val="87054374"/>
                  </p:ext>
                </p:extLst>
              </p:nvPr>
            </p:nvGraphicFramePr>
            <p:xfrm>
              <a:off x="2616834" y="2428879"/>
              <a:ext cx="6694806" cy="1602102"/>
            </p:xfrm>
            <a:graphic>
              <a:graphicData uri="http://schemas.openxmlformats.org/drawingml/2006/table">
                <a:tbl>
                  <a:tblPr firstRow="1" firstCol="1" bandRow="1">
                    <a:tableStyleId>{B301B821-A1FF-4177-AEE7-76D212191A09}</a:tableStyleId>
                  </a:tblPr>
                  <a:tblGrid>
                    <a:gridCol w="3566465">
                      <a:extLst>
                        <a:ext uri="{9D8B030D-6E8A-4147-A177-3AD203B41FA5}">
                          <a16:colId xmlns:a16="http://schemas.microsoft.com/office/drawing/2014/main" val="2358997935"/>
                        </a:ext>
                      </a:extLst>
                    </a:gridCol>
                    <a:gridCol w="3128341">
                      <a:extLst>
                        <a:ext uri="{9D8B030D-6E8A-4147-A177-3AD203B41FA5}">
                          <a16:colId xmlns:a16="http://schemas.microsoft.com/office/drawing/2014/main" val="1468317415"/>
                        </a:ext>
                      </a:extLst>
                    </a:gridCol>
                  </a:tblGrid>
                  <a:tr h="35076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Caractéristique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fr-BE" sz="1600" b="1" dirty="0">
                              <a:effectLst/>
                            </a:rPr>
                            <a:t>Valeur</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7091090"/>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Moyenne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2"/>
                          <a:stretch>
                            <a:fillRect l="-114008" t="-100000" r="-389" b="-205882"/>
                          </a:stretch>
                        </a:blipFill>
                      </a:tcPr>
                    </a:tc>
                    <a:extLst>
                      <a:ext uri="{0D108BD9-81ED-4DB2-BD59-A6C34878D82A}">
                        <a16:rowId xmlns:a16="http://schemas.microsoft.com/office/drawing/2014/main" val="472882168"/>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Variance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2"/>
                          <a:stretch>
                            <a:fillRect l="-114008" t="-197101" r="-389" b="-102899"/>
                          </a:stretch>
                        </a:blipFill>
                      </a:tcPr>
                    </a:tc>
                    <a:extLst>
                      <a:ext uri="{0D108BD9-81ED-4DB2-BD59-A6C34878D82A}">
                        <a16:rowId xmlns:a16="http://schemas.microsoft.com/office/drawing/2014/main" val="2550351636"/>
                      </a:ext>
                    </a:extLst>
                  </a:tr>
                  <a:tr h="421361">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Ecart-type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2"/>
                          <a:stretch>
                            <a:fillRect l="-114008" t="-297101" r="-389" b="-2899"/>
                          </a:stretch>
                        </a:blipFill>
                      </a:tcPr>
                    </a:tc>
                    <a:extLst>
                      <a:ext uri="{0D108BD9-81ED-4DB2-BD59-A6C34878D82A}">
                        <a16:rowId xmlns:a16="http://schemas.microsoft.com/office/drawing/2014/main" val="3760129484"/>
                      </a:ext>
                    </a:extLst>
                  </a:tr>
                </a:tbl>
              </a:graphicData>
            </a:graphic>
          </p:graphicFrame>
        </mc:Fallback>
      </mc:AlternateContent>
    </p:spTree>
    <p:extLst>
      <p:ext uri="{BB962C8B-B14F-4D97-AF65-F5344CB8AC3E}">
        <p14:creationId xmlns:p14="http://schemas.microsoft.com/office/powerpoint/2010/main" val="166633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a:t>Distribution de Bernoulli – Distribution binomiale (</a:t>
            </a:r>
            <a:r>
              <a:rPr lang="fr-BE" dirty="0"/>
              <a:t>fin)</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54</a:t>
            </a:fld>
            <a:endParaRPr lang="fr-FR"/>
          </a:p>
        </p:txBody>
      </p:sp>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a:bodyPr>
          <a:lstStyle/>
          <a:p>
            <a:r>
              <a:rPr lang="fr-BE" dirty="0"/>
              <a:t>Exercice 4: Sur 2000 familles ayant 4 enfants chacune, combien peuvent s'attendre à avoir (a) au moins 1 garçon, (b) exactement 2 garçons, (c) au plus 2 garçons, (d) 1 ou 2 filles (e) aucune fille.</a:t>
            </a:r>
          </a:p>
          <a:p>
            <a:pPr marL="0" indent="0">
              <a:buNone/>
            </a:pPr>
            <a:endParaRPr lang="fr-BE" dirty="0"/>
          </a:p>
          <a:p>
            <a:r>
              <a:rPr lang="fr-BE" dirty="0"/>
              <a:t>Exercice 5: Si 5% des pièces produites par une machine sont défectueuses, déterminer la probabilité pour que sur 4 pièces choisies au hasard on en ait: (a) exactement une seule défectueuse, (b) 0 défectueuse, (c) 2 au plus défectueuses.</a:t>
            </a:r>
          </a:p>
          <a:p>
            <a:pPr marL="289800" lvl="1" indent="0">
              <a:buNone/>
            </a:pPr>
            <a:endParaRPr lang="fr-BE" dirty="0"/>
          </a:p>
          <a:p>
            <a:pPr marL="289800" lvl="1" indent="0">
              <a:buNone/>
            </a:pPr>
            <a:endParaRPr lang="fr-BE" dirty="0"/>
          </a:p>
          <a:p>
            <a:endParaRPr lang="en-US" dirty="0"/>
          </a:p>
        </p:txBody>
      </p:sp>
    </p:spTree>
    <p:extLst>
      <p:ext uri="{BB962C8B-B14F-4D97-AF65-F5344CB8AC3E}">
        <p14:creationId xmlns:p14="http://schemas.microsoft.com/office/powerpoint/2010/main" val="2629044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a:t>Distribution Géométrique</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55</a:t>
            </a:fld>
            <a:endParaRPr lang="fr-F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fontScale="92500" lnSpcReduction="10000"/>
              </a:bodyPr>
              <a:lstStyle/>
              <a:p>
                <a:r>
                  <a:rPr lang="fr-BE" dirty="0"/>
                  <a:t>Donne la probabilité qu'un évènement se produise 1 seule fois sur </a:t>
                </a:r>
                <a:r>
                  <a:rPr lang="fr-BE" sz="2200" dirty="0">
                    <a:solidFill>
                      <a:schemeClr val="tx1"/>
                    </a:solidFill>
                    <a:latin typeface="Courier New" panose="02070309020205020404" pitchFamily="49" charset="0"/>
                    <a:cs typeface="Courier New" panose="02070309020205020404" pitchFamily="49" charset="0"/>
                  </a:rPr>
                  <a:t>N</a:t>
                </a:r>
                <a:r>
                  <a:rPr lang="fr-BE" dirty="0"/>
                  <a:t> expériences, connaissant la probabilité </a:t>
                </a:r>
                <a:r>
                  <a:rPr lang="fr-BE" sz="2200" dirty="0">
                    <a:solidFill>
                      <a:schemeClr val="tx1"/>
                    </a:solidFill>
                    <a:latin typeface="Courier New" panose="02070309020205020404" pitchFamily="49" charset="0"/>
                    <a:cs typeface="Courier New" panose="02070309020205020404" pitchFamily="49" charset="0"/>
                  </a:rPr>
                  <a:t>p</a:t>
                </a:r>
                <a:r>
                  <a:rPr lang="fr-BE" dirty="0"/>
                  <a:t> qu'un évènement se produise dans expérience unique:</a:t>
                </a:r>
              </a:p>
              <a:p>
                <a:endParaRPr lang="fr-BE" dirty="0"/>
              </a:p>
              <a:p>
                <a:pPr marL="0" indent="0">
                  <a:buNone/>
                </a:pPr>
                <a14:m>
                  <m:oMathPara xmlns:m="http://schemas.openxmlformats.org/officeDocument/2006/math">
                    <m:oMathParaPr>
                      <m:jc m:val="centerGroup"/>
                    </m:oMathParaPr>
                    <m:oMath xmlns:m="http://schemas.openxmlformats.org/officeDocument/2006/math">
                      <m:r>
                        <a:rPr lang="fr-BE" i="1" smtClean="0">
                          <a:latin typeface="Cambria Math" panose="02040503050406030204" pitchFamily="18" charset="0"/>
                        </a:rPr>
                        <m:t>𝑝𝑟𝑜𝑏</m:t>
                      </m:r>
                      <m:d>
                        <m:dPr>
                          <m:ctrlPr>
                            <a:rPr lang="fr-BE" i="1">
                              <a:latin typeface="Cambria Math" panose="02040503050406030204" pitchFamily="18" charset="0"/>
                            </a:rPr>
                          </m:ctrlPr>
                        </m:dPr>
                        <m:e>
                          <m:r>
                            <a:rPr lang="fr-BE" i="1">
                              <a:latin typeface="Cambria Math" panose="02040503050406030204" pitchFamily="18" charset="0"/>
                            </a:rPr>
                            <m:t>𝑝</m:t>
                          </m:r>
                          <m:r>
                            <a:rPr lang="fr-BE" i="1">
                              <a:latin typeface="Cambria Math" panose="02040503050406030204" pitchFamily="18" charset="0"/>
                            </a:rPr>
                            <m:t>,</m:t>
                          </m:r>
                          <m:r>
                            <a:rPr lang="fr-BE" b="0" i="1" smtClean="0">
                              <a:latin typeface="Cambria Math" panose="02040503050406030204" pitchFamily="18" charset="0"/>
                            </a:rPr>
                            <m:t>𝑁</m:t>
                          </m:r>
                        </m:e>
                      </m:d>
                      <m:r>
                        <a:rPr lang="fr-BE" i="1">
                          <a:latin typeface="Cambria Math" panose="02040503050406030204" pitchFamily="18" charset="0"/>
                        </a:rPr>
                        <m:t>=</m:t>
                      </m:r>
                      <m:r>
                        <a:rPr lang="fr-BE" b="0" i="1" smtClean="0">
                          <a:latin typeface="Cambria Math" panose="02040503050406030204" pitchFamily="18" charset="0"/>
                        </a:rPr>
                        <m:t>𝑝</m:t>
                      </m:r>
                      <m:sSup>
                        <m:sSupPr>
                          <m:ctrlPr>
                            <a:rPr lang="fr-BE" i="1">
                              <a:latin typeface="Cambria Math" panose="02040503050406030204" pitchFamily="18" charset="0"/>
                            </a:rPr>
                          </m:ctrlPr>
                        </m:sSupPr>
                        <m:e>
                          <m:r>
                            <a:rPr lang="fr-BE" i="1">
                              <a:latin typeface="Cambria Math" panose="02040503050406030204" pitchFamily="18" charset="0"/>
                            </a:rPr>
                            <m:t>𝑞</m:t>
                          </m:r>
                        </m:e>
                        <m:sup>
                          <m:r>
                            <a:rPr lang="fr-BE" b="0" i="1" smtClean="0">
                              <a:latin typeface="Cambria Math" panose="02040503050406030204" pitchFamily="18" charset="0"/>
                            </a:rPr>
                            <m:t>𝑁</m:t>
                          </m:r>
                          <m:r>
                            <a:rPr lang="fr-BE" b="0" i="1" smtClean="0">
                              <a:latin typeface="Cambria Math" panose="02040503050406030204" pitchFamily="18" charset="0"/>
                            </a:rPr>
                            <m:t>−1</m:t>
                          </m:r>
                        </m:sup>
                      </m:sSup>
                    </m:oMath>
                  </m:oMathPara>
                </a14:m>
                <a:endParaRPr lang="fr-BE" dirty="0"/>
              </a:p>
              <a:p>
                <a:pPr marL="0" indent="0">
                  <a:buNone/>
                </a:pPr>
                <a:endParaRPr lang="fr-BE" dirty="0"/>
              </a:p>
              <a:p>
                <a:pPr marL="0" indent="0">
                  <a:buNone/>
                </a:pPr>
                <a:r>
                  <a:rPr lang="fr-BE" dirty="0"/>
                  <a:t>Exercice 5bis: Supposons que nous ayons un ensemble de disque dur. Chaque disque dur meurt de sa belle mort avec une probabilité p au bout d’un an. Comment pouvez-vous caractériser la distribution des quantités suivantes:</a:t>
                </a:r>
              </a:p>
              <a:p>
                <a:pPr marL="289800" lvl="1" indent="0">
                  <a:buNone/>
                </a:pPr>
                <a:r>
                  <a:rPr lang="fr-BE" dirty="0"/>
                  <a:t>- Le nombre de disque qui meurt la première année ;</a:t>
                </a:r>
              </a:p>
              <a:p>
                <a:pPr marL="289800" lvl="1" indent="0">
                  <a:buNone/>
                </a:pPr>
                <a:r>
                  <a:rPr lang="fr-BE" dirty="0"/>
                  <a:t>- Le nombre d'années avant qu'un disque ne meure ;</a:t>
                </a:r>
              </a:p>
              <a:p>
                <a:pPr marL="289800" lvl="1" indent="0">
                  <a:buNone/>
                </a:pPr>
                <a:r>
                  <a:rPr lang="fr-BE" dirty="0"/>
                  <a:t>- L'état d'un disque après une année.</a:t>
                </a:r>
              </a:p>
              <a:p>
                <a:pPr marL="289800" lvl="1" indent="0">
                  <a:buNone/>
                </a:pPr>
                <a:endParaRPr lang="fr-BE" dirty="0"/>
              </a:p>
              <a:p>
                <a:endParaRPr lang="en-US" dirty="0"/>
              </a:p>
            </p:txBody>
          </p:sp>
        </mc:Choice>
        <mc:Fallback xmlns="">
          <p:sp>
            <p:nvSpPr>
              <p:cNvPr id="7" name="Espace réservé du contenu 6">
                <a:extLst>
                  <a:ext uri="{FF2B5EF4-FFF2-40B4-BE49-F238E27FC236}">
                    <a16:creationId xmlns:a16="http://schemas.microsoft.com/office/drawing/2014/main" id="{D4D98D2C-F39C-4A69-AB1E-E57E693E76F8}"/>
                  </a:ext>
                </a:extLst>
              </p:cNvPr>
              <p:cNvSpPr>
                <a:spLocks noGrp="1" noRot="1" noChangeAspect="1" noMove="1" noResize="1" noEditPoints="1" noAdjustHandles="1" noChangeArrowheads="1" noChangeShapeType="1" noTextEdit="1"/>
              </p:cNvSpPr>
              <p:nvPr>
                <p:ph idx="1"/>
              </p:nvPr>
            </p:nvSpPr>
            <p:spPr>
              <a:blipFill>
                <a:blip r:embed="rId3"/>
                <a:stretch>
                  <a:fillRect l="-580" t="-1849" r="-580"/>
                </a:stretch>
              </a:blipFill>
            </p:spPr>
            <p:txBody>
              <a:bodyPr/>
              <a:lstStyle/>
              <a:p>
                <a:r>
                  <a:rPr lang="fr-BE">
                    <a:noFill/>
                  </a:rPr>
                  <a:t> </a:t>
                </a:r>
              </a:p>
            </p:txBody>
          </p:sp>
        </mc:Fallback>
      </mc:AlternateContent>
    </p:spTree>
    <p:extLst>
      <p:ext uri="{BB962C8B-B14F-4D97-AF65-F5344CB8AC3E}">
        <p14:creationId xmlns:p14="http://schemas.microsoft.com/office/powerpoint/2010/main" val="214621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dirty="0"/>
              <a:t>Distribution normale </a:t>
            </a:r>
            <a:r>
              <a:rPr lang="fr-BE"/>
              <a:t>ou gaussienne (Haslwanter §6.3)</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56</a:t>
            </a:fld>
            <a:endParaRPr lang="fr-F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lnSpcReduction="10000"/>
              </a:bodyPr>
              <a:lstStyle/>
              <a:p>
                <a:r>
                  <a:rPr lang="fr-BE" dirty="0"/>
                  <a:t>Distribution continue</a:t>
                </a:r>
              </a:p>
              <a:p>
                <a:r>
                  <a:rPr lang="fr-BE" dirty="0"/>
                  <a:t>De loin, la plus courante:</a:t>
                </a:r>
              </a:p>
              <a:p>
                <a:pPr lvl="1"/>
                <a:r>
                  <a:rPr lang="fr-BE" dirty="0"/>
                  <a:t>Parce qu'il y a des résultats analytiques assez simples</a:t>
                </a:r>
              </a:p>
              <a:p>
                <a:pPr lvl="1"/>
                <a:r>
                  <a:rPr lang="fr-BE" dirty="0"/>
                  <a:t>Pas toujours utilisée à bon escient, en tenant compte de ses limites!!!</a:t>
                </a:r>
              </a:p>
              <a:p>
                <a:r>
                  <a:rPr lang="fr-BE" dirty="0"/>
                  <a:t>Formule générale de la courbe représentant la densité de probabilité d'une distribution gaussienne</a:t>
                </a:r>
              </a:p>
              <a:p>
                <a:pPr marL="0" indent="0" algn="ctr">
                  <a:buNone/>
                </a:pPr>
                <a14:m>
                  <m:oMathPara xmlns:m="http://schemas.openxmlformats.org/officeDocument/2006/math">
                    <m:oMathParaPr>
                      <m:jc m:val="centerGroup"/>
                    </m:oMathParaPr>
                    <m:oMath xmlns:m="http://schemas.openxmlformats.org/officeDocument/2006/math">
                      <m:r>
                        <a:rPr lang="fr-BE" b="0" i="1" dirty="0" smtClean="0">
                          <a:latin typeface="Cambria Math" panose="02040503050406030204" pitchFamily="18" charset="0"/>
                        </a:rPr>
                        <m:t>𝑌</m:t>
                      </m:r>
                      <m:r>
                        <a:rPr lang="fr-BE" b="0" i="1" dirty="0" smtClean="0">
                          <a:latin typeface="Cambria Math" panose="02040503050406030204" pitchFamily="18" charset="0"/>
                        </a:rPr>
                        <m:t>=</m:t>
                      </m:r>
                      <m:f>
                        <m:fPr>
                          <m:ctrlPr>
                            <a:rPr lang="fr-BE" b="0" i="1" dirty="0" smtClean="0">
                              <a:latin typeface="Cambria Math" panose="02040503050406030204" pitchFamily="18" charset="0"/>
                            </a:rPr>
                          </m:ctrlPr>
                        </m:fPr>
                        <m:num>
                          <m:r>
                            <a:rPr lang="fr-BE" b="0" i="1" dirty="0" smtClean="0">
                              <a:latin typeface="Cambria Math" panose="02040503050406030204" pitchFamily="18" charset="0"/>
                            </a:rPr>
                            <m:t>1</m:t>
                          </m:r>
                        </m:num>
                        <m:den>
                          <m:r>
                            <a:rPr lang="fr-BE" b="0" i="1" dirty="0" smtClean="0">
                              <a:latin typeface="Cambria Math" panose="02040503050406030204" pitchFamily="18" charset="0"/>
                              <a:ea typeface="Cambria Math" panose="02040503050406030204" pitchFamily="18" charset="0"/>
                            </a:rPr>
                            <m:t>𝜎</m:t>
                          </m:r>
                          <m:rad>
                            <m:radPr>
                              <m:degHide m:val="on"/>
                              <m:ctrlPr>
                                <a:rPr lang="fr-BE" b="0" i="1" dirty="0" smtClean="0">
                                  <a:latin typeface="Cambria Math" panose="02040503050406030204" pitchFamily="18" charset="0"/>
                                  <a:ea typeface="Cambria Math" panose="02040503050406030204" pitchFamily="18" charset="0"/>
                                </a:rPr>
                              </m:ctrlPr>
                            </m:radPr>
                            <m:deg/>
                            <m:e>
                              <m:r>
                                <a:rPr lang="fr-BE" b="0" i="1" dirty="0" smtClean="0">
                                  <a:latin typeface="Cambria Math" panose="02040503050406030204" pitchFamily="18" charset="0"/>
                                  <a:ea typeface="Cambria Math" panose="02040503050406030204" pitchFamily="18" charset="0"/>
                                </a:rPr>
                                <m:t>2</m:t>
                              </m:r>
                              <m:r>
                                <a:rPr lang="fr-BE" b="0" i="1" dirty="0" smtClean="0">
                                  <a:latin typeface="Cambria Math" panose="02040503050406030204" pitchFamily="18" charset="0"/>
                                  <a:ea typeface="Cambria Math" panose="02040503050406030204" pitchFamily="18" charset="0"/>
                                </a:rPr>
                                <m:t>𝜋</m:t>
                              </m:r>
                            </m:e>
                          </m:rad>
                        </m:den>
                      </m:f>
                      <m:sSup>
                        <m:sSupPr>
                          <m:ctrlPr>
                            <a:rPr lang="fr-BE" b="0" i="1" dirty="0" smtClean="0">
                              <a:latin typeface="Cambria Math" panose="02040503050406030204" pitchFamily="18" charset="0"/>
                            </a:rPr>
                          </m:ctrlPr>
                        </m:sSupPr>
                        <m:e>
                          <m:r>
                            <a:rPr lang="fr-BE" b="0" i="1" dirty="0" smtClean="0">
                              <a:latin typeface="Cambria Math" panose="02040503050406030204" pitchFamily="18" charset="0"/>
                            </a:rPr>
                            <m:t>𝑒</m:t>
                          </m:r>
                        </m:e>
                        <m:sup>
                          <m:r>
                            <a:rPr lang="fr-BE" b="0" i="1" dirty="0" smtClean="0">
                              <a:latin typeface="Cambria Math" panose="02040503050406030204" pitchFamily="18" charset="0"/>
                            </a:rPr>
                            <m:t>−</m:t>
                          </m:r>
                          <m:f>
                            <m:fPr>
                              <m:type m:val="lin"/>
                              <m:ctrlPr>
                                <a:rPr lang="fr-BE" b="0" i="1" dirty="0" smtClean="0">
                                  <a:latin typeface="Cambria Math" panose="02040503050406030204" pitchFamily="18" charset="0"/>
                                </a:rPr>
                              </m:ctrlPr>
                            </m:fPr>
                            <m:num>
                              <m:sSup>
                                <m:sSupPr>
                                  <m:ctrlPr>
                                    <a:rPr lang="fr-BE" b="0" i="1" dirty="0" smtClean="0">
                                      <a:latin typeface="Cambria Math" panose="02040503050406030204" pitchFamily="18" charset="0"/>
                                    </a:rPr>
                                  </m:ctrlPr>
                                </m:sSupPr>
                                <m:e>
                                  <m:r>
                                    <a:rPr lang="fr-BE" b="0" i="1" dirty="0" smtClean="0">
                                      <a:latin typeface="Cambria Math" panose="02040503050406030204" pitchFamily="18" charset="0"/>
                                    </a:rPr>
                                    <m:t>(</m:t>
                                  </m:r>
                                  <m:r>
                                    <a:rPr lang="fr-BE" b="0" i="1" dirty="0" smtClean="0">
                                      <a:latin typeface="Cambria Math" panose="02040503050406030204" pitchFamily="18" charset="0"/>
                                    </a:rPr>
                                    <m:t>𝑋</m:t>
                                  </m:r>
                                  <m:r>
                                    <a:rPr lang="fr-BE" b="0" i="1" dirty="0" smtClean="0">
                                      <a:latin typeface="Cambria Math" panose="02040503050406030204" pitchFamily="18" charset="0"/>
                                    </a:rPr>
                                    <m:t>−</m:t>
                                  </m:r>
                                  <m:r>
                                    <a:rPr lang="fr-BE" b="0" i="1" dirty="0" smtClean="0">
                                      <a:latin typeface="Cambria Math" panose="02040503050406030204" pitchFamily="18" charset="0"/>
                                      <a:ea typeface="Cambria Math" panose="02040503050406030204" pitchFamily="18" charset="0"/>
                                    </a:rPr>
                                    <m:t>𝜇</m:t>
                                  </m:r>
                                  <m:r>
                                    <a:rPr lang="fr-BE" b="0" i="1" dirty="0" smtClean="0">
                                      <a:latin typeface="Cambria Math" panose="02040503050406030204" pitchFamily="18" charset="0"/>
                                    </a:rPr>
                                    <m:t>)</m:t>
                                  </m:r>
                                </m:e>
                                <m:sup>
                                  <m:r>
                                    <a:rPr lang="fr-BE" b="0" i="1" dirty="0" smtClean="0">
                                      <a:latin typeface="Cambria Math" panose="02040503050406030204" pitchFamily="18" charset="0"/>
                                    </a:rPr>
                                    <m:t>2</m:t>
                                  </m:r>
                                </m:sup>
                              </m:sSup>
                            </m:num>
                            <m:den>
                              <m:d>
                                <m:dPr>
                                  <m:ctrlPr>
                                    <a:rPr lang="fr-BE" b="0" i="1" dirty="0" smtClean="0">
                                      <a:latin typeface="Cambria Math" panose="02040503050406030204" pitchFamily="18" charset="0"/>
                                    </a:rPr>
                                  </m:ctrlPr>
                                </m:dPr>
                                <m:e>
                                  <m:r>
                                    <a:rPr lang="fr-BE" b="0" i="1" dirty="0" smtClean="0">
                                      <a:latin typeface="Cambria Math" panose="02040503050406030204" pitchFamily="18" charset="0"/>
                                    </a:rPr>
                                    <m:t>2</m:t>
                                  </m:r>
                                  <m:sSup>
                                    <m:sSupPr>
                                      <m:ctrlPr>
                                        <a:rPr lang="fr-BE" b="0" i="1" dirty="0" smtClean="0">
                                          <a:latin typeface="Cambria Math" panose="02040503050406030204" pitchFamily="18" charset="0"/>
                                        </a:rPr>
                                      </m:ctrlPr>
                                    </m:sSupPr>
                                    <m:e>
                                      <m:r>
                                        <a:rPr lang="fr-BE" b="0" i="1" dirty="0" smtClean="0">
                                          <a:latin typeface="Cambria Math" panose="02040503050406030204" pitchFamily="18" charset="0"/>
                                          <a:ea typeface="Cambria Math" panose="02040503050406030204" pitchFamily="18" charset="0"/>
                                        </a:rPr>
                                        <m:t>𝜎</m:t>
                                      </m:r>
                                    </m:e>
                                    <m:sup>
                                      <m:r>
                                        <a:rPr lang="fr-BE" b="0" i="1" dirty="0" smtClean="0">
                                          <a:latin typeface="Cambria Math" panose="02040503050406030204" pitchFamily="18" charset="0"/>
                                        </a:rPr>
                                        <m:t>2</m:t>
                                      </m:r>
                                    </m:sup>
                                  </m:sSup>
                                </m:e>
                              </m:d>
                            </m:den>
                          </m:f>
                        </m:sup>
                      </m:sSup>
                    </m:oMath>
                  </m:oMathPara>
                </a14:m>
                <a:endParaRPr lang="fr-BE" dirty="0"/>
              </a:p>
              <a:p>
                <a:pPr marL="285750" indent="-285750"/>
                <a:r>
                  <a:rPr lang="fr-BE" dirty="0"/>
                  <a:t>La probabilité pour que </a:t>
                </a:r>
                <a:r>
                  <a:rPr lang="fr-BE" sz="2200" dirty="0">
                    <a:solidFill>
                      <a:schemeClr val="tx1"/>
                    </a:solidFill>
                    <a:latin typeface="Courier New" panose="02070309020205020404" pitchFamily="49" charset="0"/>
                    <a:cs typeface="Courier New" panose="02070309020205020404" pitchFamily="49" charset="0"/>
                  </a:rPr>
                  <a:t>X</a:t>
                </a:r>
                <a:r>
                  <a:rPr lang="fr-BE" dirty="0"/>
                  <a:t> se trouve entre </a:t>
                </a:r>
                <a:r>
                  <a:rPr lang="fr-BE" sz="2200" dirty="0">
                    <a:solidFill>
                      <a:schemeClr val="tx1"/>
                    </a:solidFill>
                    <a:latin typeface="Courier New" panose="02070309020205020404" pitchFamily="49" charset="0"/>
                    <a:cs typeface="Courier New" panose="02070309020205020404" pitchFamily="49" charset="0"/>
                  </a:rPr>
                  <a:t>a</a:t>
                </a:r>
                <a:r>
                  <a:rPr lang="fr-BE" dirty="0"/>
                  <a:t> et </a:t>
                </a:r>
                <a:r>
                  <a:rPr lang="fr-BE" sz="2200" dirty="0">
                    <a:solidFill>
                      <a:schemeClr val="tx1"/>
                    </a:solidFill>
                    <a:latin typeface="Courier New" panose="02070309020205020404" pitchFamily="49" charset="0"/>
                    <a:cs typeface="Courier New" panose="02070309020205020404" pitchFamily="49" charset="0"/>
                  </a:rPr>
                  <a:t>b</a:t>
                </a:r>
                <a:r>
                  <a:rPr lang="fr-BE" dirty="0"/>
                  <a:t>, </a:t>
                </a:r>
                <a:r>
                  <a:rPr lang="fr-BE" sz="2200" dirty="0">
                    <a:solidFill>
                      <a:schemeClr val="tx1"/>
                    </a:solidFill>
                    <a:latin typeface="Courier New" panose="02070309020205020404" pitchFamily="49" charset="0"/>
                    <a:cs typeface="Courier New" panose="02070309020205020404" pitchFamily="49" charset="0"/>
                  </a:rPr>
                  <a:t>Pr(a&lt;X&lt;b)</a:t>
                </a:r>
                <a:r>
                  <a:rPr lang="fr-BE" dirty="0"/>
                  <a:t>,</a:t>
                </a:r>
                <a:r>
                  <a:rPr lang="fr-BE" sz="2200" dirty="0">
                    <a:solidFill>
                      <a:schemeClr val="tx1"/>
                    </a:solidFill>
                    <a:latin typeface="Courier New" panose="02070309020205020404" pitchFamily="49" charset="0"/>
                    <a:cs typeface="Courier New" panose="02070309020205020404" pitchFamily="49" charset="0"/>
                  </a:rPr>
                  <a:t> </a:t>
                </a:r>
                <a:r>
                  <a:rPr lang="fr-BE" dirty="0"/>
                  <a:t>est donnée par l'aire sous la courbe, entre les deux points d'abscisses </a:t>
                </a:r>
                <a:r>
                  <a:rPr lang="fr-BE" sz="2200" dirty="0">
                    <a:solidFill>
                      <a:schemeClr val="tx1"/>
                    </a:solidFill>
                    <a:latin typeface="Courier New" panose="02070309020205020404" pitchFamily="49" charset="0"/>
                    <a:cs typeface="Courier New" panose="02070309020205020404" pitchFamily="49" charset="0"/>
                  </a:rPr>
                  <a:t>X=a </a:t>
                </a:r>
                <a:r>
                  <a:rPr lang="fr-BE" dirty="0"/>
                  <a:t>et </a:t>
                </a:r>
                <a:r>
                  <a:rPr lang="fr-BE" sz="2200" dirty="0">
                    <a:solidFill>
                      <a:schemeClr val="tx1"/>
                    </a:solidFill>
                    <a:latin typeface="Courier New" panose="02070309020205020404" pitchFamily="49" charset="0"/>
                    <a:cs typeface="Courier New" panose="02070309020205020404" pitchFamily="49" charset="0"/>
                  </a:rPr>
                  <a:t>X=b </a:t>
                </a:r>
                <a:r>
                  <a:rPr lang="fr-BE" dirty="0"/>
                  <a:t>(avec </a:t>
                </a:r>
                <a:r>
                  <a:rPr lang="fr-BE" sz="2200" dirty="0">
                    <a:solidFill>
                      <a:schemeClr val="tx1"/>
                    </a:solidFill>
                    <a:latin typeface="Courier New" panose="02070309020205020404" pitchFamily="49" charset="0"/>
                    <a:cs typeface="Courier New" panose="02070309020205020404" pitchFamily="49" charset="0"/>
                  </a:rPr>
                  <a:t>a&lt;b</a:t>
                </a:r>
                <a:r>
                  <a:rPr lang="fr-BE" dirty="0"/>
                  <a:t>).</a:t>
                </a:r>
              </a:p>
              <a:p>
                <a:endParaRPr lang="en-US" dirty="0"/>
              </a:p>
            </p:txBody>
          </p:sp>
        </mc:Choice>
        <mc:Fallback xmlns="">
          <p:sp>
            <p:nvSpPr>
              <p:cNvPr id="7" name="Espace réservé du contenu 6">
                <a:extLst>
                  <a:ext uri="{FF2B5EF4-FFF2-40B4-BE49-F238E27FC236}">
                    <a16:creationId xmlns:a16="http://schemas.microsoft.com/office/drawing/2014/main" id="{D4D98D2C-F39C-4A69-AB1E-E57E693E76F8}"/>
                  </a:ext>
                </a:extLst>
              </p:cNvPr>
              <p:cNvSpPr>
                <a:spLocks noGrp="1" noRot="1" noChangeAspect="1" noMove="1" noResize="1" noEditPoints="1" noAdjustHandles="1" noChangeArrowheads="1" noChangeShapeType="1" noTextEdit="1"/>
              </p:cNvSpPr>
              <p:nvPr>
                <p:ph idx="1"/>
              </p:nvPr>
            </p:nvSpPr>
            <p:spPr>
              <a:blipFill>
                <a:blip r:embed="rId3"/>
                <a:stretch>
                  <a:fillRect l="-580" t="-1681"/>
                </a:stretch>
              </a:blipFill>
            </p:spPr>
            <p:txBody>
              <a:bodyPr/>
              <a:lstStyle/>
              <a:p>
                <a:r>
                  <a:rPr lang="en-US">
                    <a:noFill/>
                  </a:rPr>
                  <a:t> </a:t>
                </a:r>
              </a:p>
            </p:txBody>
          </p:sp>
        </mc:Fallback>
      </mc:AlternateContent>
    </p:spTree>
    <p:extLst>
      <p:ext uri="{BB962C8B-B14F-4D97-AF65-F5344CB8AC3E}">
        <p14:creationId xmlns:p14="http://schemas.microsoft.com/office/powerpoint/2010/main" val="4245574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786443-81CC-4C76-A951-B17A7B9A52DD}"/>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784268E1-063C-4B57-ABFA-6B9BA06357F2}"/>
              </a:ext>
            </a:extLst>
          </p:cNvPr>
          <p:cNvSpPr>
            <a:spLocks noGrp="1"/>
          </p:cNvSpPr>
          <p:nvPr>
            <p:ph type="body" sz="quarter" idx="13"/>
          </p:nvPr>
        </p:nvSpPr>
        <p:spPr/>
        <p:txBody>
          <a:bodyPr/>
          <a:lstStyle/>
          <a:p>
            <a:r>
              <a:rPr lang="fr-BE" dirty="0"/>
              <a:t>Distribution normale ou </a:t>
            </a:r>
            <a:r>
              <a:rPr lang="fr-BE"/>
              <a:t>gaussienne (Haslwanter §6.3)</a:t>
            </a:r>
            <a:endParaRPr lang="en-US" dirty="0"/>
          </a:p>
        </p:txBody>
      </p:sp>
      <p:sp>
        <p:nvSpPr>
          <p:cNvPr id="5" name="Espace réservé du numéro de diapositive 4">
            <a:extLst>
              <a:ext uri="{FF2B5EF4-FFF2-40B4-BE49-F238E27FC236}">
                <a16:creationId xmlns:a16="http://schemas.microsoft.com/office/drawing/2014/main" id="{F4C55181-F3DA-4884-BDA1-C7C101A676C6}"/>
              </a:ext>
            </a:extLst>
          </p:cNvPr>
          <p:cNvSpPr>
            <a:spLocks noGrp="1"/>
          </p:cNvSpPr>
          <p:nvPr>
            <p:ph type="sldNum" sz="quarter" idx="4"/>
          </p:nvPr>
        </p:nvSpPr>
        <p:spPr/>
        <p:txBody>
          <a:bodyPr/>
          <a:lstStyle/>
          <a:p>
            <a:fld id="{F9577099-E891-4A1F-8EFB-CA2E47745246}" type="slidenum">
              <a:rPr lang="fr-FR" smtClean="0"/>
              <a:pPr/>
              <a:t>57</a:t>
            </a:fld>
            <a:endParaRPr lang="fr-FR"/>
          </a:p>
        </p:txBody>
      </p:sp>
      <p:pic>
        <p:nvPicPr>
          <p:cNvPr id="6" name="Espace réservé du contenu 5">
            <a:extLst>
              <a:ext uri="{FF2B5EF4-FFF2-40B4-BE49-F238E27FC236}">
                <a16:creationId xmlns:a16="http://schemas.microsoft.com/office/drawing/2014/main" id="{981F236D-861B-4A67-8693-7DB5E3BF9B82}"/>
              </a:ext>
            </a:extLst>
          </p:cNvPr>
          <p:cNvPicPr>
            <a:picLocks noGrp="1" noChangeAspect="1"/>
          </p:cNvPicPr>
          <p:nvPr>
            <p:ph idx="1"/>
          </p:nvPr>
        </p:nvPicPr>
        <p:blipFill>
          <a:blip r:embed="rId3"/>
          <a:stretch>
            <a:fillRect/>
          </a:stretch>
        </p:blipFill>
        <p:spPr>
          <a:xfrm>
            <a:off x="3194110" y="2428875"/>
            <a:ext cx="5803779" cy="3625850"/>
          </a:xfrm>
          <a:prstGeom prst="rect">
            <a:avLst/>
          </a:prstGeom>
        </p:spPr>
      </p:pic>
    </p:spTree>
    <p:extLst>
      <p:ext uri="{BB962C8B-B14F-4D97-AF65-F5344CB8AC3E}">
        <p14:creationId xmlns:p14="http://schemas.microsoft.com/office/powerpoint/2010/main" val="3880151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786443-81CC-4C76-A951-B17A7B9A52DD}"/>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784268E1-063C-4B57-ABFA-6B9BA06357F2}"/>
              </a:ext>
            </a:extLst>
          </p:cNvPr>
          <p:cNvSpPr>
            <a:spLocks noGrp="1"/>
          </p:cNvSpPr>
          <p:nvPr>
            <p:ph type="body" sz="quarter" idx="13"/>
          </p:nvPr>
        </p:nvSpPr>
        <p:spPr/>
        <p:txBody>
          <a:bodyPr/>
          <a:lstStyle/>
          <a:p>
            <a:r>
              <a:rPr lang="fr-BE" dirty="0"/>
              <a:t>Distribution normale ou gaussienne (suite)</a:t>
            </a:r>
            <a:endParaRPr lang="en-US" dirty="0"/>
          </a:p>
        </p:txBody>
      </p:sp>
      <p:sp>
        <p:nvSpPr>
          <p:cNvPr id="5" name="Espace réservé du numéro de diapositive 4">
            <a:extLst>
              <a:ext uri="{FF2B5EF4-FFF2-40B4-BE49-F238E27FC236}">
                <a16:creationId xmlns:a16="http://schemas.microsoft.com/office/drawing/2014/main" id="{F4C55181-F3DA-4884-BDA1-C7C101A676C6}"/>
              </a:ext>
            </a:extLst>
          </p:cNvPr>
          <p:cNvSpPr>
            <a:spLocks noGrp="1"/>
          </p:cNvSpPr>
          <p:nvPr>
            <p:ph type="sldNum" sz="quarter" idx="4"/>
          </p:nvPr>
        </p:nvSpPr>
        <p:spPr/>
        <p:txBody>
          <a:bodyPr/>
          <a:lstStyle/>
          <a:p>
            <a:fld id="{F9577099-E891-4A1F-8EFB-CA2E47745246}" type="slidenum">
              <a:rPr lang="fr-FR" smtClean="0"/>
              <a:pPr/>
              <a:t>58</a:t>
            </a:fld>
            <a:endParaRPr lang="fr-FR"/>
          </a:p>
        </p:txBody>
      </p:sp>
      <p:sp>
        <p:nvSpPr>
          <p:cNvPr id="7" name="Espace réservé du contenu 6">
            <a:extLst>
              <a:ext uri="{FF2B5EF4-FFF2-40B4-BE49-F238E27FC236}">
                <a16:creationId xmlns:a16="http://schemas.microsoft.com/office/drawing/2014/main" id="{DB41C8F2-8507-4B45-B260-D9D4BC9805F0}"/>
              </a:ext>
            </a:extLst>
          </p:cNvPr>
          <p:cNvSpPr>
            <a:spLocks noGrp="1"/>
          </p:cNvSpPr>
          <p:nvPr>
            <p:ph idx="1"/>
          </p:nvPr>
        </p:nvSpPr>
        <p:spPr/>
        <p:txBody>
          <a:bodyPr/>
          <a:lstStyle/>
          <a:p>
            <a:r>
              <a:rPr lang="fr-BE" dirty="0"/>
              <a:t>Un graphe vaut mieux qu'un long discours!!!</a:t>
            </a:r>
          </a:p>
          <a:p>
            <a:r>
              <a:rPr lang="fr-BE" dirty="0"/>
              <a:t>Aire sous la courbe complète = 1</a:t>
            </a:r>
            <a:endParaRPr lang="en-US" dirty="0"/>
          </a:p>
        </p:txBody>
      </p:sp>
      <p:pic>
        <p:nvPicPr>
          <p:cNvPr id="8" name="Picture 2">
            <a:extLst>
              <a:ext uri="{FF2B5EF4-FFF2-40B4-BE49-F238E27FC236}">
                <a16:creationId xmlns:a16="http://schemas.microsoft.com/office/drawing/2014/main" id="{54065A03-8B45-45B8-AA35-735E0DD65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74" y="3324225"/>
            <a:ext cx="5324475" cy="353377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404AB3F-AB93-437C-A371-1226CC1F1A11}"/>
              </a:ext>
            </a:extLst>
          </p:cNvPr>
          <p:cNvSpPr txBox="1"/>
          <p:nvPr/>
        </p:nvSpPr>
        <p:spPr>
          <a:xfrm>
            <a:off x="7055085" y="3500177"/>
            <a:ext cx="4649235" cy="2554545"/>
          </a:xfrm>
          <a:prstGeom prst="rect">
            <a:avLst/>
          </a:prstGeom>
          <a:noFill/>
        </p:spPr>
        <p:txBody>
          <a:bodyPr wrap="square" rtlCol="0">
            <a:spAutoFit/>
          </a:bodyPr>
          <a:lstStyle/>
          <a:p>
            <a:r>
              <a:rPr lang="fr-BE" sz="2000" dirty="0">
                <a:solidFill>
                  <a:schemeClr val="bg2">
                    <a:lumMod val="25000"/>
                  </a:schemeClr>
                </a:solidFill>
                <a:latin typeface="Myriad Pro Light" panose="020B0403030403020204" pitchFamily="34" charset="0"/>
              </a:rPr>
              <a:t>L'aire dans le bleu le plus foncé correspond à 68.27% (1 sigma)</a:t>
            </a:r>
          </a:p>
          <a:p>
            <a:endParaRPr lang="fr-BE" sz="2000" dirty="0">
              <a:solidFill>
                <a:schemeClr val="bg2">
                  <a:lumMod val="25000"/>
                </a:schemeClr>
              </a:solidFill>
              <a:latin typeface="Myriad Pro Light" panose="020B0403030403020204" pitchFamily="34" charset="0"/>
            </a:endParaRPr>
          </a:p>
          <a:p>
            <a:r>
              <a:rPr lang="fr-BE" sz="2000" dirty="0">
                <a:solidFill>
                  <a:schemeClr val="bg2">
                    <a:lumMod val="25000"/>
                  </a:schemeClr>
                </a:solidFill>
                <a:latin typeface="Myriad Pro Light" panose="020B0403030403020204" pitchFamily="34" charset="0"/>
              </a:rPr>
              <a:t>L'aire dans le bleu intermédiaire correspond à 95.45% (2 sigmas)</a:t>
            </a:r>
          </a:p>
          <a:p>
            <a:endParaRPr lang="fr-BE" sz="2000" dirty="0">
              <a:solidFill>
                <a:schemeClr val="bg2">
                  <a:lumMod val="25000"/>
                </a:schemeClr>
              </a:solidFill>
              <a:latin typeface="Myriad Pro Light" panose="020B0403030403020204" pitchFamily="34" charset="0"/>
            </a:endParaRPr>
          </a:p>
          <a:p>
            <a:r>
              <a:rPr lang="fr-BE" sz="2000" dirty="0">
                <a:solidFill>
                  <a:schemeClr val="bg2">
                    <a:lumMod val="25000"/>
                  </a:schemeClr>
                </a:solidFill>
                <a:latin typeface="Myriad Pro Light" panose="020B0403030403020204" pitchFamily="34" charset="0"/>
              </a:rPr>
              <a:t>L'aire dans le bleu le plus clair correspond à 99.73% (3 sigmas)</a:t>
            </a:r>
            <a:endParaRPr lang="en-US" sz="2000" dirty="0">
              <a:solidFill>
                <a:schemeClr val="bg2">
                  <a:lumMod val="25000"/>
                </a:schemeClr>
              </a:solidFill>
              <a:latin typeface="Myriad Pro Light" panose="020B0403030403020204" pitchFamily="34" charset="0"/>
            </a:endParaRPr>
          </a:p>
        </p:txBody>
      </p:sp>
    </p:spTree>
    <p:extLst>
      <p:ext uri="{BB962C8B-B14F-4D97-AF65-F5344CB8AC3E}">
        <p14:creationId xmlns:p14="http://schemas.microsoft.com/office/powerpoint/2010/main" val="2119481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dirty="0"/>
              <a:t>Distribution gaussienne (suite 2):</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59</a:t>
            </a:fld>
            <a:endParaRPr lang="fr-F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a:bodyPr>
              <a:lstStyle/>
              <a:p>
                <a:endParaRPr lang="fr-BE" dirty="0"/>
              </a:p>
              <a:p>
                <a:endParaRPr lang="fr-BE" dirty="0"/>
              </a:p>
              <a:p>
                <a:endParaRPr lang="fr-BE" dirty="0"/>
              </a:p>
              <a:p>
                <a:endParaRPr lang="fr-BE" dirty="0"/>
              </a:p>
              <a:p>
                <a:endParaRPr lang="fr-BE" dirty="0"/>
              </a:p>
              <a:p>
                <a:pPr marL="285750" indent="-285750"/>
                <a:r>
                  <a:rPr lang="fr-BE" dirty="0"/>
                  <a:t>Relation entre la loi binomiale et la loi normale:</a:t>
                </a:r>
              </a:p>
              <a:p>
                <a:pPr marL="289800" lvl="1" indent="0">
                  <a:buNone/>
                </a:pPr>
                <a:r>
                  <a:rPr lang="fr-BE" dirty="0"/>
                  <a:t>Quand </a:t>
                </a:r>
                <a:r>
                  <a:rPr lang="fr-BE" sz="2200" dirty="0">
                    <a:solidFill>
                      <a:schemeClr val="tx1"/>
                    </a:solidFill>
                    <a:latin typeface="Courier New" panose="02070309020205020404" pitchFamily="49" charset="0"/>
                    <a:cs typeface="Courier New" panose="02070309020205020404" pitchFamily="49" charset="0"/>
                  </a:rPr>
                  <a:t>N</a:t>
                </a:r>
                <a:r>
                  <a:rPr lang="fr-BE" dirty="0"/>
                  <a:t> est grand et quand ni </a:t>
                </a:r>
                <a:r>
                  <a:rPr lang="fr-BE" sz="2200" dirty="0">
                    <a:solidFill>
                      <a:schemeClr val="tx1"/>
                    </a:solidFill>
                    <a:latin typeface="Courier New" panose="02070309020205020404" pitchFamily="49" charset="0"/>
                    <a:cs typeface="Courier New" panose="02070309020205020404" pitchFamily="49" charset="0"/>
                  </a:rPr>
                  <a:t>p</a:t>
                </a:r>
                <a:r>
                  <a:rPr lang="fr-BE" dirty="0"/>
                  <a:t> ni </a:t>
                </a:r>
                <a:r>
                  <a:rPr lang="fr-BE" sz="2200" dirty="0">
                    <a:solidFill>
                      <a:schemeClr val="tx1"/>
                    </a:solidFill>
                    <a:latin typeface="Courier New" panose="02070309020205020404" pitchFamily="49" charset="0"/>
                    <a:cs typeface="Courier New" panose="02070309020205020404" pitchFamily="49" charset="0"/>
                  </a:rPr>
                  <a:t>q</a:t>
                </a:r>
                <a:r>
                  <a:rPr lang="fr-BE" dirty="0"/>
                  <a:t> ne sont trop proches de zéro, la loi binomiale peut être approchée par la distribution normale correspondant à la variable centrée réduite </a:t>
                </a:r>
                <a14:m>
                  <m:oMath xmlns:m="http://schemas.openxmlformats.org/officeDocument/2006/math">
                    <m:r>
                      <a:rPr lang="fr-BE" b="0" i="1" smtClean="0">
                        <a:latin typeface="Cambria Math" panose="02040503050406030204" pitchFamily="18" charset="0"/>
                      </a:rPr>
                      <m:t>𝑧</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𝑋</m:t>
                        </m:r>
                        <m:r>
                          <a:rPr lang="fr-BE" b="0" i="1" smtClean="0">
                            <a:latin typeface="Cambria Math" panose="02040503050406030204" pitchFamily="18" charset="0"/>
                          </a:rPr>
                          <m:t>−</m:t>
                        </m:r>
                        <m:r>
                          <a:rPr lang="fr-BE" b="0" i="1" smtClean="0">
                            <a:latin typeface="Cambria Math" panose="02040503050406030204" pitchFamily="18" charset="0"/>
                          </a:rPr>
                          <m:t>𝑁𝑝</m:t>
                        </m:r>
                      </m:num>
                      <m:den>
                        <m:rad>
                          <m:radPr>
                            <m:degHide m:val="on"/>
                            <m:ctrlPr>
                              <a:rPr lang="fr-BE" b="0" i="1" smtClean="0">
                                <a:latin typeface="Cambria Math" panose="02040503050406030204" pitchFamily="18" charset="0"/>
                              </a:rPr>
                            </m:ctrlPr>
                          </m:radPr>
                          <m:deg/>
                          <m:e>
                            <m:r>
                              <a:rPr lang="fr-BE" b="0" i="1" smtClean="0">
                                <a:latin typeface="Cambria Math" panose="02040503050406030204" pitchFamily="18" charset="0"/>
                              </a:rPr>
                              <m:t>𝑁𝑝𝑞</m:t>
                            </m:r>
                          </m:e>
                        </m:rad>
                      </m:den>
                    </m:f>
                  </m:oMath>
                </a14:m>
                <a:endParaRPr lang="fr-BE" dirty="0"/>
              </a:p>
              <a:p>
                <a:pPr marL="289800" lvl="1" indent="0">
                  <a:buNone/>
                </a:pPr>
                <a:endParaRPr lang="fr-BE" dirty="0"/>
              </a:p>
              <a:p>
                <a:endParaRPr lang="en-US" dirty="0"/>
              </a:p>
            </p:txBody>
          </p:sp>
        </mc:Choice>
        <mc:Fallback xmlns="">
          <p:sp>
            <p:nvSpPr>
              <p:cNvPr id="7" name="Espace réservé du contenu 6">
                <a:extLst>
                  <a:ext uri="{FF2B5EF4-FFF2-40B4-BE49-F238E27FC236}">
                    <a16:creationId xmlns:a16="http://schemas.microsoft.com/office/drawing/2014/main" id="{D4D98D2C-F39C-4A69-AB1E-E57E693E76F8}"/>
                  </a:ext>
                </a:extLst>
              </p:cNvPr>
              <p:cNvSpPr>
                <a:spLocks noGrp="1" noRot="1" noChangeAspect="1" noMove="1" noResize="1" noEditPoints="1" noAdjustHandles="1" noChangeArrowheads="1" noChangeShapeType="1" noTextEdit="1"/>
              </p:cNvSpPr>
              <p:nvPr>
                <p:ph idx="1"/>
              </p:nvPr>
            </p:nvSpPr>
            <p:spPr>
              <a:blipFill>
                <a:blip r:embed="rId3"/>
                <a:stretch>
                  <a:fillRect l="-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au 5">
                <a:extLst>
                  <a:ext uri="{FF2B5EF4-FFF2-40B4-BE49-F238E27FC236}">
                    <a16:creationId xmlns:a16="http://schemas.microsoft.com/office/drawing/2014/main" id="{FEA2D857-6568-486E-A641-37763D433AB7}"/>
                  </a:ext>
                </a:extLst>
              </p:cNvPr>
              <p:cNvGraphicFramePr>
                <a:graphicFrameLocks noGrp="1"/>
              </p:cNvGraphicFramePr>
              <p:nvPr>
                <p:extLst>
                  <p:ext uri="{D42A27DB-BD31-4B8C-83A1-F6EECF244321}">
                    <p14:modId xmlns:p14="http://schemas.microsoft.com/office/powerpoint/2010/main" val="3288720477"/>
                  </p:ext>
                </p:extLst>
              </p:nvPr>
            </p:nvGraphicFramePr>
            <p:xfrm>
              <a:off x="2616834" y="2428879"/>
              <a:ext cx="6694806" cy="1602102"/>
            </p:xfrm>
            <a:graphic>
              <a:graphicData uri="http://schemas.openxmlformats.org/drawingml/2006/table">
                <a:tbl>
                  <a:tblPr firstRow="1" firstCol="1" bandRow="1">
                    <a:tableStyleId>{B301B821-A1FF-4177-AEE7-76D212191A09}</a:tableStyleId>
                  </a:tblPr>
                  <a:tblGrid>
                    <a:gridCol w="3566465">
                      <a:extLst>
                        <a:ext uri="{9D8B030D-6E8A-4147-A177-3AD203B41FA5}">
                          <a16:colId xmlns:a16="http://schemas.microsoft.com/office/drawing/2014/main" val="2358997935"/>
                        </a:ext>
                      </a:extLst>
                    </a:gridCol>
                    <a:gridCol w="3128341">
                      <a:extLst>
                        <a:ext uri="{9D8B030D-6E8A-4147-A177-3AD203B41FA5}">
                          <a16:colId xmlns:a16="http://schemas.microsoft.com/office/drawing/2014/main" val="1468317415"/>
                        </a:ext>
                      </a:extLst>
                    </a:gridCol>
                  </a:tblGrid>
                  <a:tr h="35076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Caractéristique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fr-BE" sz="1600" b="1" dirty="0">
                              <a:effectLst/>
                            </a:rPr>
                            <a:t>Valeur</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7091090"/>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Moyenne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600" b="1" i="1" smtClean="0">
                                    <a:effectLst/>
                                    <a:latin typeface="Cambria Math" panose="02040503050406030204" pitchFamily="18" charset="0"/>
                                    <a:ea typeface="Cambria Math" panose="02040503050406030204" pitchFamily="18" charset="0"/>
                                    <a:cs typeface="Arial" panose="020B0604020202020204" pitchFamily="34" charset="0"/>
                                  </a:rPr>
                                  <m:t>𝝁</m:t>
                                </m:r>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2882168"/>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Variance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BE" sz="1600" b="1" i="1" smtClean="0">
                                    <a:effectLst/>
                                    <a:latin typeface="Cambria Math" panose="02040503050406030204" pitchFamily="18" charset="0"/>
                                    <a:ea typeface="Calibri" panose="020F0502020204030204" pitchFamily="34" charset="0"/>
                                    <a:cs typeface="Arial" panose="020B0604020202020204" pitchFamily="34" charset="0"/>
                                  </a:rPr>
                                  <m:t>𝒗𝒂𝒓</m:t>
                                </m:r>
                                <m:r>
                                  <a:rPr lang="fr-BE" sz="1600" b="1" i="1" smtClean="0">
                                    <a:effectLst/>
                                    <a:latin typeface="Cambria Math" panose="02040503050406030204" pitchFamily="18" charset="0"/>
                                    <a:ea typeface="Calibri" panose="020F0502020204030204" pitchFamily="34" charset="0"/>
                                    <a:cs typeface="Arial" panose="020B0604020202020204" pitchFamily="34" charset="0"/>
                                  </a:rPr>
                                  <m:t>=</m:t>
                                </m:r>
                                <m:sSup>
                                  <m:sSupPr>
                                    <m:ctrlPr>
                                      <a:rPr lang="fr-BE" sz="1600" b="1" i="1" smtClean="0">
                                        <a:effectLst/>
                                        <a:latin typeface="Cambria Math" panose="02040503050406030204" pitchFamily="18" charset="0"/>
                                        <a:cs typeface="Arial" panose="020B0604020202020204" pitchFamily="34" charset="0"/>
                                      </a:rPr>
                                    </m:ctrlPr>
                                  </m:sSupPr>
                                  <m:e>
                                    <m:r>
                                      <a:rPr lang="fr-BE" sz="1600" b="1" i="1" smtClean="0">
                                        <a:effectLst/>
                                        <a:latin typeface="Cambria Math" panose="02040503050406030204" pitchFamily="18" charset="0"/>
                                        <a:ea typeface="Cambria Math" panose="02040503050406030204" pitchFamily="18" charset="0"/>
                                        <a:cs typeface="Arial" panose="020B0604020202020204" pitchFamily="34" charset="0"/>
                                      </a:rPr>
                                      <m:t>𝝈</m:t>
                                    </m:r>
                                  </m:e>
                                  <m:sup>
                                    <m:r>
                                      <a:rPr lang="fr-BE" sz="1600" b="1" i="1" smtClean="0">
                                        <a:effectLst/>
                                        <a:latin typeface="Cambria Math" panose="02040503050406030204" pitchFamily="18" charset="0"/>
                                        <a:cs typeface="Arial" panose="020B0604020202020204" pitchFamily="34" charset="0"/>
                                      </a:rPr>
                                      <m:t>𝟐</m:t>
                                    </m:r>
                                  </m:sup>
                                </m:sSup>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0351636"/>
                      </a:ext>
                    </a:extLst>
                  </a:tr>
                  <a:tr h="421361">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Ecart-type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600" b="1" i="1" smtClean="0">
                                    <a:effectLst/>
                                    <a:latin typeface="Cambria Math" panose="02040503050406030204" pitchFamily="18" charset="0"/>
                                    <a:ea typeface="Cambria Math" panose="02040503050406030204" pitchFamily="18" charset="0"/>
                                    <a:cs typeface="Arial" panose="020B0604020202020204" pitchFamily="34" charset="0"/>
                                  </a:rPr>
                                  <m:t>𝝈</m:t>
                                </m:r>
                              </m:oMath>
                            </m:oMathPara>
                          </a14:m>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60129484"/>
                      </a:ext>
                    </a:extLst>
                  </a:tr>
                </a:tbl>
              </a:graphicData>
            </a:graphic>
          </p:graphicFrame>
        </mc:Choice>
        <mc:Fallback xmlns="">
          <p:graphicFrame>
            <p:nvGraphicFramePr>
              <p:cNvPr id="6" name="Tableau 5">
                <a:extLst>
                  <a:ext uri="{FF2B5EF4-FFF2-40B4-BE49-F238E27FC236}">
                    <a16:creationId xmlns:a16="http://schemas.microsoft.com/office/drawing/2014/main" id="{FEA2D857-6568-486E-A641-37763D433AB7}"/>
                  </a:ext>
                </a:extLst>
              </p:cNvPr>
              <p:cNvGraphicFramePr>
                <a:graphicFrameLocks noGrp="1"/>
              </p:cNvGraphicFramePr>
              <p:nvPr>
                <p:extLst>
                  <p:ext uri="{D42A27DB-BD31-4B8C-83A1-F6EECF244321}">
                    <p14:modId xmlns:p14="http://schemas.microsoft.com/office/powerpoint/2010/main" val="3288720477"/>
                  </p:ext>
                </p:extLst>
              </p:nvPr>
            </p:nvGraphicFramePr>
            <p:xfrm>
              <a:off x="2616834" y="2428879"/>
              <a:ext cx="6694806" cy="1602102"/>
            </p:xfrm>
            <a:graphic>
              <a:graphicData uri="http://schemas.openxmlformats.org/drawingml/2006/table">
                <a:tbl>
                  <a:tblPr firstRow="1" firstCol="1" bandRow="1">
                    <a:tableStyleId>{B301B821-A1FF-4177-AEE7-76D212191A09}</a:tableStyleId>
                  </a:tblPr>
                  <a:tblGrid>
                    <a:gridCol w="3566465">
                      <a:extLst>
                        <a:ext uri="{9D8B030D-6E8A-4147-A177-3AD203B41FA5}">
                          <a16:colId xmlns:a16="http://schemas.microsoft.com/office/drawing/2014/main" val="2358997935"/>
                        </a:ext>
                      </a:extLst>
                    </a:gridCol>
                    <a:gridCol w="3128341">
                      <a:extLst>
                        <a:ext uri="{9D8B030D-6E8A-4147-A177-3AD203B41FA5}">
                          <a16:colId xmlns:a16="http://schemas.microsoft.com/office/drawing/2014/main" val="1468317415"/>
                        </a:ext>
                      </a:extLst>
                    </a:gridCol>
                  </a:tblGrid>
                  <a:tr h="35076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Caractéristique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fr-BE" sz="1600" b="1" dirty="0">
                              <a:effectLst/>
                            </a:rPr>
                            <a:t>Valeur</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7091090"/>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Moyenne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4"/>
                          <a:stretch>
                            <a:fillRect l="-114008" t="-100000" r="-389" b="-205882"/>
                          </a:stretch>
                        </a:blipFill>
                      </a:tcPr>
                    </a:tc>
                    <a:extLst>
                      <a:ext uri="{0D108BD9-81ED-4DB2-BD59-A6C34878D82A}">
                        <a16:rowId xmlns:a16="http://schemas.microsoft.com/office/drawing/2014/main" val="472882168"/>
                      </a:ext>
                    </a:extLst>
                  </a:tr>
                  <a:tr h="414987">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Variance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4"/>
                          <a:stretch>
                            <a:fillRect l="-114008" t="-197101" r="-389" b="-102899"/>
                          </a:stretch>
                        </a:blipFill>
                      </a:tcPr>
                    </a:tc>
                    <a:extLst>
                      <a:ext uri="{0D108BD9-81ED-4DB2-BD59-A6C34878D82A}">
                        <a16:rowId xmlns:a16="http://schemas.microsoft.com/office/drawing/2014/main" val="2550351636"/>
                      </a:ext>
                    </a:extLst>
                  </a:tr>
                  <a:tr h="421361">
                    <a:tc>
                      <a:txBody>
                        <a:bodyPr/>
                        <a:lstStyle/>
                        <a:p>
                          <a:pPr>
                            <a:lnSpc>
                              <a:spcPct val="107000"/>
                            </a:lnSpc>
                            <a:spcAft>
                              <a:spcPts val="800"/>
                            </a:spcAft>
                          </a:pPr>
                          <a:r>
                            <a:rPr lang="fr-BE" sz="1600" b="1" dirty="0">
                              <a:effectLst/>
                              <a:latin typeface="Myriad Pro Light" panose="020B0403030403020204"/>
                              <a:ea typeface="Calibri" panose="020F0502020204030204" pitchFamily="34" charset="0"/>
                              <a:cs typeface="Arial" panose="020B0604020202020204" pitchFamily="34" charset="0"/>
                            </a:rPr>
                            <a:t>Ecart-type</a:t>
                          </a:r>
                          <a:endParaRPr lang="en-US" sz="1600" b="1" dirty="0">
                            <a:effectLst/>
                            <a:latin typeface="Myriad Pro Light" panose="020B0403030403020204"/>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4"/>
                          <a:stretch>
                            <a:fillRect l="-114008" t="-297101" r="-389" b="-2899"/>
                          </a:stretch>
                        </a:blipFill>
                      </a:tcPr>
                    </a:tc>
                    <a:extLst>
                      <a:ext uri="{0D108BD9-81ED-4DB2-BD59-A6C34878D82A}">
                        <a16:rowId xmlns:a16="http://schemas.microsoft.com/office/drawing/2014/main" val="3760129484"/>
                      </a:ext>
                    </a:extLst>
                  </a:tr>
                </a:tbl>
              </a:graphicData>
            </a:graphic>
          </p:graphicFrame>
        </mc:Fallback>
      </mc:AlternateContent>
    </p:spTree>
    <p:extLst>
      <p:ext uri="{BB962C8B-B14F-4D97-AF65-F5344CB8AC3E}">
        <p14:creationId xmlns:p14="http://schemas.microsoft.com/office/powerpoint/2010/main" val="2871049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p:txBody>
          <a:bodyPr>
            <a:normAutofit fontScale="85000" lnSpcReduction="20000"/>
          </a:bodyPr>
          <a:lstStyle/>
          <a:p>
            <a:r>
              <a:rPr lang="fr-BE" sz="2800" dirty="0"/>
              <a:t>Créé par Guido Van </a:t>
            </a:r>
            <a:r>
              <a:rPr lang="fr-BE" sz="2800" dirty="0" err="1"/>
              <a:t>Rossum</a:t>
            </a:r>
            <a:r>
              <a:rPr lang="fr-BE" sz="2800" dirty="0"/>
              <a:t> à la fin des années 1980 au Centrum </a:t>
            </a:r>
            <a:r>
              <a:rPr lang="fr-BE" sz="2800" dirty="0" err="1"/>
              <a:t>voor</a:t>
            </a:r>
            <a:r>
              <a:rPr lang="fr-BE" sz="2800" dirty="0"/>
              <a:t> </a:t>
            </a:r>
            <a:r>
              <a:rPr lang="fr-BE" sz="2800" dirty="0" err="1"/>
              <a:t>Wiskunde</a:t>
            </a:r>
            <a:r>
              <a:rPr lang="fr-BE" sz="2800" dirty="0"/>
              <a:t> en Informatica à Amsterdam</a:t>
            </a:r>
          </a:p>
          <a:p>
            <a:endParaRPr lang="fr-BE" sz="2800" dirty="0"/>
          </a:p>
          <a:p>
            <a:pPr lvl="1"/>
            <a:r>
              <a:rPr lang="fr-BE" sz="2600" dirty="0"/>
              <a:t>Nom dérivé de la série télévisée des Monty </a:t>
            </a:r>
            <a:r>
              <a:rPr lang="fr-BE" sz="2600" dirty="0" err="1"/>
              <a:t>Python’s</a:t>
            </a:r>
            <a:r>
              <a:rPr lang="fr-BE" sz="2600" dirty="0"/>
              <a:t> </a:t>
            </a:r>
            <a:r>
              <a:rPr lang="fr-BE" sz="2600" dirty="0" err="1"/>
              <a:t>Flying</a:t>
            </a:r>
            <a:r>
              <a:rPr lang="fr-BE" sz="2600" dirty="0"/>
              <a:t> Circus </a:t>
            </a:r>
            <a:r>
              <a:rPr lang="fr-BE" sz="2600" dirty="0">
                <a:sym typeface="Wingdings" panose="05000000000000000000" pitchFamily="2" charset="2"/>
              </a:rPr>
              <a:t></a:t>
            </a:r>
          </a:p>
          <a:p>
            <a:pPr lvl="1"/>
            <a:endParaRPr lang="fr-BE" sz="2600" dirty="0"/>
          </a:p>
          <a:p>
            <a:pPr lvl="1"/>
            <a:r>
              <a:rPr lang="fr-BE" sz="2600" dirty="0"/>
              <a:t>Première version publique 0.9.0 en février 1991</a:t>
            </a:r>
          </a:p>
          <a:p>
            <a:pPr lvl="1"/>
            <a:r>
              <a:rPr lang="fr-BE" sz="2600" dirty="0"/>
              <a:t>2001: création de la Python Software </a:t>
            </a:r>
            <a:r>
              <a:rPr lang="fr-BE" sz="2600" dirty="0" err="1"/>
              <a:t>Foundation</a:t>
            </a:r>
            <a:r>
              <a:rPr lang="fr-BE" sz="2600" dirty="0"/>
              <a:t> sur base de Python 2.1</a:t>
            </a:r>
          </a:p>
          <a:p>
            <a:pPr lvl="1"/>
            <a:r>
              <a:rPr lang="fr-BE" sz="2600" dirty="0"/>
              <a:t>2008: sortie de Python 3.0 après un grand nettoyage de la bibliothèque standard, simplification de la modélisation objet et renonciation à la compatibilité ascendante!</a:t>
            </a:r>
          </a:p>
          <a:p>
            <a:pPr lvl="1"/>
            <a:r>
              <a:rPr lang="fr-BE" sz="2600" dirty="0"/>
              <a:t>Dernière version stable pour la « branche 3 »: 3.13.7 (14 août 2025)</a:t>
            </a:r>
          </a:p>
          <a:p>
            <a:pPr marL="457200" indent="-457200">
              <a:buFont typeface="+mj-lt"/>
              <a:buAutoNum type="arabicPeriod"/>
            </a:pPr>
            <a:endParaRPr lang="fr-BE" sz="2800" dirty="0"/>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Rapide historique</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6</a:t>
            </a:fld>
            <a:endParaRPr lang="fr-FR"/>
          </a:p>
        </p:txBody>
      </p:sp>
      <p:pic>
        <p:nvPicPr>
          <p:cNvPr id="7" name="Graphic 1">
            <a:extLst>
              <a:ext uri="{FF2B5EF4-FFF2-40B4-BE49-F238E27FC236}">
                <a16:creationId xmlns:a16="http://schemas.microsoft.com/office/drawing/2014/main" id="{B799C0B1-8332-4129-94B1-5C900C5DA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6080" y="757373"/>
            <a:ext cx="4565332" cy="1348447"/>
          </a:xfrm>
          <a:prstGeom prst="rect">
            <a:avLst/>
          </a:prstGeom>
        </p:spPr>
      </p:pic>
    </p:spTree>
    <p:extLst>
      <p:ext uri="{BB962C8B-B14F-4D97-AF65-F5344CB8AC3E}">
        <p14:creationId xmlns:p14="http://schemas.microsoft.com/office/powerpoint/2010/main" val="13021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wipe(left)">
                                      <p:cBhvr>
                                        <p:cTn id="13" dur="500"/>
                                        <p:tgtEl>
                                          <p:spTgt spid="5">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wipe(left)">
                                      <p:cBhvr>
                                        <p:cTn id="16" dur="500"/>
                                        <p:tgtEl>
                                          <p:spTgt spid="5">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wipe(left)">
                                      <p:cBhvr>
                                        <p:cTn id="19" dur="500"/>
                                        <p:tgtEl>
                                          <p:spTgt spid="5">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wipe(left)">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07A7B-3B59-4077-B5B9-9E04EBAE18E4}"/>
              </a:ext>
            </a:extLst>
          </p:cNvPr>
          <p:cNvSpPr>
            <a:spLocks noGrp="1"/>
          </p:cNvSpPr>
          <p:nvPr>
            <p:ph type="title"/>
          </p:nvPr>
        </p:nvSpPr>
        <p:spPr/>
        <p:txBody>
          <a:bodyPr/>
          <a:lstStyle/>
          <a:p>
            <a:r>
              <a:rPr lang="fr-BE" dirty="0"/>
              <a:t>Statistique descriptive – Principales distributions</a:t>
            </a:r>
            <a:endParaRPr lang="en-US" dirty="0"/>
          </a:p>
        </p:txBody>
      </p:sp>
      <p:sp>
        <p:nvSpPr>
          <p:cNvPr id="4" name="Espace réservé du texte 3">
            <a:extLst>
              <a:ext uri="{FF2B5EF4-FFF2-40B4-BE49-F238E27FC236}">
                <a16:creationId xmlns:a16="http://schemas.microsoft.com/office/drawing/2014/main" id="{0F6D4A97-C9F2-4384-854B-F57FCC568D9F}"/>
              </a:ext>
            </a:extLst>
          </p:cNvPr>
          <p:cNvSpPr>
            <a:spLocks noGrp="1"/>
          </p:cNvSpPr>
          <p:nvPr>
            <p:ph type="body" sz="quarter" idx="13"/>
          </p:nvPr>
        </p:nvSpPr>
        <p:spPr/>
        <p:txBody>
          <a:bodyPr/>
          <a:lstStyle/>
          <a:p>
            <a:r>
              <a:rPr lang="fr-BE" dirty="0"/>
              <a:t>Distribution gaussienne (suite et fin):</a:t>
            </a:r>
            <a:endParaRPr lang="en-US" dirty="0"/>
          </a:p>
        </p:txBody>
      </p:sp>
      <p:sp>
        <p:nvSpPr>
          <p:cNvPr id="5" name="Espace réservé du numéro de diapositive 4">
            <a:extLst>
              <a:ext uri="{FF2B5EF4-FFF2-40B4-BE49-F238E27FC236}">
                <a16:creationId xmlns:a16="http://schemas.microsoft.com/office/drawing/2014/main" id="{DF8B1DFB-1F0D-43B2-B23B-E5E52BEB3067}"/>
              </a:ext>
            </a:extLst>
          </p:cNvPr>
          <p:cNvSpPr>
            <a:spLocks noGrp="1"/>
          </p:cNvSpPr>
          <p:nvPr>
            <p:ph type="sldNum" sz="quarter" idx="4"/>
          </p:nvPr>
        </p:nvSpPr>
        <p:spPr/>
        <p:txBody>
          <a:bodyPr/>
          <a:lstStyle/>
          <a:p>
            <a:fld id="{F9577099-E891-4A1F-8EFB-CA2E47745246}" type="slidenum">
              <a:rPr lang="fr-FR" smtClean="0"/>
              <a:pPr/>
              <a:t>60</a:t>
            </a:fld>
            <a:endParaRPr lang="fr-FR"/>
          </a:p>
        </p:txBody>
      </p:sp>
      <p:sp>
        <p:nvSpPr>
          <p:cNvPr id="7" name="Espace réservé du contenu 6">
            <a:extLst>
              <a:ext uri="{FF2B5EF4-FFF2-40B4-BE49-F238E27FC236}">
                <a16:creationId xmlns:a16="http://schemas.microsoft.com/office/drawing/2014/main" id="{D4D98D2C-F39C-4A69-AB1E-E57E693E76F8}"/>
              </a:ext>
            </a:extLst>
          </p:cNvPr>
          <p:cNvSpPr>
            <a:spLocks noGrp="1"/>
          </p:cNvSpPr>
          <p:nvPr>
            <p:ph idx="1"/>
          </p:nvPr>
        </p:nvSpPr>
        <p:spPr/>
        <p:txBody>
          <a:bodyPr>
            <a:normAutofit/>
          </a:bodyPr>
          <a:lstStyle/>
          <a:p>
            <a:r>
              <a:rPr lang="fr-BE" dirty="0"/>
              <a:t>Exercice 6: La taille moyenne de 500 élèves des petites classes d'un lycée est 151 cm et l'écart-type 15 cm. En supposant que la taille soit distribuée suivant une loi normale, trouver combien d'élèves ont leur taille comprise entre (a) 120 et 155 cm, (b) 185 cm et plus.</a:t>
            </a:r>
          </a:p>
          <a:p>
            <a:endParaRPr lang="fr-BE" dirty="0"/>
          </a:p>
          <a:p>
            <a:r>
              <a:rPr lang="fr-BE" dirty="0"/>
              <a:t>Exercice 7: Trouver la probabilité d'obtenir un nombre de faces compris entre 3 et 6 (bornes incluses) quand on jette 10 fois une pièce bien équilibrée en utilisant (a) une loi binomiale, (b) une approximation normale de la loi binomiale.</a:t>
            </a:r>
          </a:p>
        </p:txBody>
      </p:sp>
    </p:spTree>
    <p:extLst>
      <p:ext uri="{BB962C8B-B14F-4D97-AF65-F5344CB8AC3E}">
        <p14:creationId xmlns:p14="http://schemas.microsoft.com/office/powerpoint/2010/main" val="1319246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B8B1799C-900E-48C3-9CBE-59E5A78E47C9}"/>
              </a:ext>
            </a:extLst>
          </p:cNvPr>
          <p:cNvSpPr>
            <a:spLocks noGrp="1"/>
          </p:cNvSpPr>
          <p:nvPr>
            <p:ph type="sldNum" sz="quarter" idx="4"/>
          </p:nvPr>
        </p:nvSpPr>
        <p:spPr/>
        <p:txBody>
          <a:bodyPr/>
          <a:lstStyle/>
          <a:p>
            <a:fld id="{F9577099-E891-4A1F-8EFB-CA2E47745246}" type="slidenum">
              <a:rPr lang="fr-FR" smtClean="0"/>
              <a:pPr/>
              <a:t>61</a:t>
            </a:fld>
            <a:endParaRPr lang="fr-FR"/>
          </a:p>
        </p:txBody>
      </p:sp>
      <p:pic>
        <p:nvPicPr>
          <p:cNvPr id="6" name="Image 5">
            <a:extLst>
              <a:ext uri="{FF2B5EF4-FFF2-40B4-BE49-F238E27FC236}">
                <a16:creationId xmlns:a16="http://schemas.microsoft.com/office/drawing/2014/main" id="{FC44B345-014F-4047-B6E0-6528956D41C8}"/>
              </a:ext>
            </a:extLst>
          </p:cNvPr>
          <p:cNvPicPr>
            <a:picLocks noChangeAspect="1"/>
          </p:cNvPicPr>
          <p:nvPr/>
        </p:nvPicPr>
        <p:blipFill>
          <a:blip r:embed="rId3"/>
          <a:stretch>
            <a:fillRect/>
          </a:stretch>
        </p:blipFill>
        <p:spPr>
          <a:xfrm>
            <a:off x="2236206" y="383354"/>
            <a:ext cx="8209735" cy="6091292"/>
          </a:xfrm>
          <a:prstGeom prst="rect">
            <a:avLst/>
          </a:prstGeom>
        </p:spPr>
      </p:pic>
    </p:spTree>
    <p:extLst>
      <p:ext uri="{BB962C8B-B14F-4D97-AF65-F5344CB8AC3E}">
        <p14:creationId xmlns:p14="http://schemas.microsoft.com/office/powerpoint/2010/main" val="4075624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F41E1E8-F253-42B5-8335-CC93D3FA9D77}"/>
              </a:ext>
            </a:extLst>
          </p:cNvPr>
          <p:cNvSpPr>
            <a:spLocks noGrp="1"/>
          </p:cNvSpPr>
          <p:nvPr>
            <p:ph type="sldNum" sz="quarter" idx="4"/>
          </p:nvPr>
        </p:nvSpPr>
        <p:spPr/>
        <p:txBody>
          <a:bodyPr/>
          <a:lstStyle/>
          <a:p>
            <a:fld id="{F9577099-E891-4A1F-8EFB-CA2E47745246}" type="slidenum">
              <a:rPr lang="fr-FR" smtClean="0"/>
              <a:pPr/>
              <a:t>62</a:t>
            </a:fld>
            <a:endParaRPr lang="fr-FR"/>
          </a:p>
        </p:txBody>
      </p:sp>
      <p:sp>
        <p:nvSpPr>
          <p:cNvPr id="3" name="Titre 2">
            <a:extLst>
              <a:ext uri="{FF2B5EF4-FFF2-40B4-BE49-F238E27FC236}">
                <a16:creationId xmlns:a16="http://schemas.microsoft.com/office/drawing/2014/main" id="{B2D19944-3F13-4D03-9E32-1224C5D57476}"/>
              </a:ext>
            </a:extLst>
          </p:cNvPr>
          <p:cNvSpPr>
            <a:spLocks noGrp="1"/>
          </p:cNvSpPr>
          <p:nvPr>
            <p:ph type="title"/>
          </p:nvPr>
        </p:nvSpPr>
        <p:spPr/>
        <p:txBody>
          <a:bodyPr/>
          <a:lstStyle/>
          <a:p>
            <a:r>
              <a:rPr lang="fr-BE" dirty="0"/>
              <a:t>Statistique descriptive</a:t>
            </a:r>
            <a:endParaRPr lang="en-US" dirty="0"/>
          </a:p>
        </p:txBody>
      </p:sp>
      <p:sp>
        <p:nvSpPr>
          <p:cNvPr id="4" name="Espace réservé du texte 3">
            <a:extLst>
              <a:ext uri="{FF2B5EF4-FFF2-40B4-BE49-F238E27FC236}">
                <a16:creationId xmlns:a16="http://schemas.microsoft.com/office/drawing/2014/main" id="{17DB51EB-7DD4-4827-83B8-F228CDE548BF}"/>
              </a:ext>
            </a:extLst>
          </p:cNvPr>
          <p:cNvSpPr>
            <a:spLocks noGrp="1"/>
          </p:cNvSpPr>
          <p:nvPr>
            <p:ph type="body" sz="quarter" idx="13"/>
          </p:nvPr>
        </p:nvSpPr>
        <p:spPr/>
        <p:txBody>
          <a:bodyPr/>
          <a:lstStyle/>
          <a:p>
            <a:r>
              <a:rPr lang="fr-BE" dirty="0"/>
              <a:t>Etude de 2 variables quantitatives</a:t>
            </a:r>
            <a:endParaRPr lang="en-US" dirty="0"/>
          </a:p>
        </p:txBody>
      </p:sp>
    </p:spTree>
    <p:extLst>
      <p:ext uri="{BB962C8B-B14F-4D97-AF65-F5344CB8AC3E}">
        <p14:creationId xmlns:p14="http://schemas.microsoft.com/office/powerpoint/2010/main" val="1877505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9E4E-1E67-48F5-8D6E-B32402652A17}"/>
              </a:ext>
            </a:extLst>
          </p:cNvPr>
          <p:cNvSpPr>
            <a:spLocks noGrp="1"/>
          </p:cNvSpPr>
          <p:nvPr>
            <p:ph type="title"/>
          </p:nvPr>
        </p:nvSpPr>
        <p:spPr/>
        <p:txBody>
          <a:bodyPr/>
          <a:lstStyle/>
          <a:p>
            <a:r>
              <a:rPr lang="fr-BE" dirty="0"/>
              <a:t>Etude de 2 variables quantitatives</a:t>
            </a:r>
            <a:endParaRPr lang="en-US" dirty="0"/>
          </a:p>
        </p:txBody>
      </p:sp>
      <p:sp>
        <p:nvSpPr>
          <p:cNvPr id="3" name="Espace réservé du contenu 2">
            <a:extLst>
              <a:ext uri="{FF2B5EF4-FFF2-40B4-BE49-F238E27FC236}">
                <a16:creationId xmlns:a16="http://schemas.microsoft.com/office/drawing/2014/main" id="{F75AFCB5-79E8-440E-B180-8B9AF7F948E7}"/>
              </a:ext>
            </a:extLst>
          </p:cNvPr>
          <p:cNvSpPr>
            <a:spLocks noGrp="1"/>
          </p:cNvSpPr>
          <p:nvPr>
            <p:ph idx="1"/>
          </p:nvPr>
        </p:nvSpPr>
        <p:spPr>
          <a:xfrm>
            <a:off x="838200" y="5344639"/>
            <a:ext cx="10515600" cy="1033142"/>
          </a:xfrm>
        </p:spPr>
        <p:txBody>
          <a:bodyPr/>
          <a:lstStyle/>
          <a:p>
            <a:pPr marL="0" indent="0" algn="ctr">
              <a:buNone/>
            </a:pPr>
            <a:r>
              <a:rPr lang="fr-BE" dirty="0"/>
              <a:t>La connaissance de la taille </a:t>
            </a:r>
            <a:r>
              <a:rPr lang="fr-BE" dirty="0">
                <a:latin typeface="Courier New" panose="02070309020205020404" pitchFamily="49" charset="0"/>
                <a:cs typeface="Courier New" panose="02070309020205020404" pitchFamily="49" charset="0"/>
              </a:rPr>
              <a:t>x</a:t>
            </a:r>
            <a:r>
              <a:rPr lang="fr-BE" dirty="0"/>
              <a:t> apporte une certaine information sur le poids </a:t>
            </a:r>
            <a:r>
              <a:rPr lang="fr-BE" dirty="0">
                <a:latin typeface="Courier New" panose="02070309020205020404" pitchFamily="49" charset="0"/>
                <a:cs typeface="Courier New" panose="02070309020205020404" pitchFamily="49" charset="0"/>
              </a:rPr>
              <a:t>y </a:t>
            </a:r>
          </a:p>
          <a:p>
            <a:pPr marL="0" indent="0" algn="ctr">
              <a:buNone/>
            </a:pPr>
            <a:r>
              <a:rPr lang="fr-BE" dirty="0"/>
              <a:t>Il existe une </a:t>
            </a:r>
            <a:r>
              <a:rPr lang="fr-BE" b="1" dirty="0"/>
              <a:t>relation de dépendance </a:t>
            </a:r>
            <a:r>
              <a:rPr lang="fr-BE" dirty="0"/>
              <a:t>entre </a:t>
            </a:r>
            <a:r>
              <a:rPr lang="fr-BE" dirty="0">
                <a:latin typeface="Courier New" panose="02070309020205020404" pitchFamily="49" charset="0"/>
                <a:cs typeface="Courier New" panose="02070309020205020404" pitchFamily="49" charset="0"/>
              </a:rPr>
              <a:t>x</a:t>
            </a:r>
            <a:r>
              <a:rPr lang="fr-BE" dirty="0"/>
              <a:t> et </a:t>
            </a:r>
            <a:r>
              <a:rPr lang="fr-BE" dirty="0">
                <a:latin typeface="Courier New" panose="02070309020205020404" pitchFamily="49" charset="0"/>
                <a:cs typeface="Courier New" panose="02070309020205020404" pitchFamily="49" charset="0"/>
              </a:rPr>
              <a:t>y</a:t>
            </a:r>
          </a:p>
          <a:p>
            <a:endParaRPr lang="en-US" dirty="0"/>
          </a:p>
        </p:txBody>
      </p:sp>
      <p:sp>
        <p:nvSpPr>
          <p:cNvPr id="4" name="Espace réservé du texte 3">
            <a:extLst>
              <a:ext uri="{FF2B5EF4-FFF2-40B4-BE49-F238E27FC236}">
                <a16:creationId xmlns:a16="http://schemas.microsoft.com/office/drawing/2014/main" id="{D5FAEB06-1883-4F72-97CE-E2A1711816ED}"/>
              </a:ext>
            </a:extLst>
          </p:cNvPr>
          <p:cNvSpPr>
            <a:spLocks noGrp="1"/>
          </p:cNvSpPr>
          <p:nvPr>
            <p:ph type="body" sz="quarter" idx="13"/>
          </p:nvPr>
        </p:nvSpPr>
        <p:spPr/>
        <p:txBody>
          <a:bodyPr/>
          <a:lstStyle/>
          <a:p>
            <a:r>
              <a:rPr lang="fr-BE" dirty="0"/>
              <a:t>Mesure de la liaison entre 2 variables quantitatives (1)</a:t>
            </a:r>
            <a:endParaRPr lang="en-US" dirty="0"/>
          </a:p>
        </p:txBody>
      </p:sp>
      <p:sp>
        <p:nvSpPr>
          <p:cNvPr id="5" name="Espace réservé du numéro de diapositive 4">
            <a:extLst>
              <a:ext uri="{FF2B5EF4-FFF2-40B4-BE49-F238E27FC236}">
                <a16:creationId xmlns:a16="http://schemas.microsoft.com/office/drawing/2014/main" id="{F7B2E33B-59BC-42BD-A0D4-D9D353F85948}"/>
              </a:ext>
            </a:extLst>
          </p:cNvPr>
          <p:cNvSpPr>
            <a:spLocks noGrp="1"/>
          </p:cNvSpPr>
          <p:nvPr>
            <p:ph type="sldNum" sz="quarter" idx="4"/>
          </p:nvPr>
        </p:nvSpPr>
        <p:spPr/>
        <p:txBody>
          <a:bodyPr/>
          <a:lstStyle/>
          <a:p>
            <a:fld id="{F9577099-E891-4A1F-8EFB-CA2E47745246}" type="slidenum">
              <a:rPr lang="fr-FR" smtClean="0"/>
              <a:pPr/>
              <a:t>63</a:t>
            </a:fld>
            <a:endParaRPr lang="fr-FR"/>
          </a:p>
        </p:txBody>
      </p:sp>
      <p:graphicFrame>
        <p:nvGraphicFramePr>
          <p:cNvPr id="6" name="Tableau 11">
            <a:extLst>
              <a:ext uri="{FF2B5EF4-FFF2-40B4-BE49-F238E27FC236}">
                <a16:creationId xmlns:a16="http://schemas.microsoft.com/office/drawing/2014/main" id="{83865BF4-46A2-472F-8C5B-549E0A5B834C}"/>
              </a:ext>
            </a:extLst>
          </p:cNvPr>
          <p:cNvGraphicFramePr>
            <a:graphicFrameLocks/>
          </p:cNvGraphicFramePr>
          <p:nvPr>
            <p:extLst>
              <p:ext uri="{D42A27DB-BD31-4B8C-83A1-F6EECF244321}">
                <p14:modId xmlns:p14="http://schemas.microsoft.com/office/powerpoint/2010/main" val="774317915"/>
              </p:ext>
            </p:extLst>
          </p:nvPr>
        </p:nvGraphicFramePr>
        <p:xfrm>
          <a:off x="1381760" y="2777332"/>
          <a:ext cx="4396740" cy="1854200"/>
        </p:xfrm>
        <a:graphic>
          <a:graphicData uri="http://schemas.openxmlformats.org/drawingml/2006/table">
            <a:tbl>
              <a:tblPr firstRow="1" bandRow="1">
                <a:tableStyleId>{5C22544A-7EE6-4342-B048-85BDC9FD1C3A}</a:tableStyleId>
              </a:tblPr>
              <a:tblGrid>
                <a:gridCol w="1465580">
                  <a:extLst>
                    <a:ext uri="{9D8B030D-6E8A-4147-A177-3AD203B41FA5}">
                      <a16:colId xmlns:a16="http://schemas.microsoft.com/office/drawing/2014/main" val="753675066"/>
                    </a:ext>
                  </a:extLst>
                </a:gridCol>
                <a:gridCol w="1465580">
                  <a:extLst>
                    <a:ext uri="{9D8B030D-6E8A-4147-A177-3AD203B41FA5}">
                      <a16:colId xmlns:a16="http://schemas.microsoft.com/office/drawing/2014/main" val="1860673751"/>
                    </a:ext>
                  </a:extLst>
                </a:gridCol>
                <a:gridCol w="1465580">
                  <a:extLst>
                    <a:ext uri="{9D8B030D-6E8A-4147-A177-3AD203B41FA5}">
                      <a16:colId xmlns:a16="http://schemas.microsoft.com/office/drawing/2014/main" val="2016182471"/>
                    </a:ext>
                  </a:extLst>
                </a:gridCol>
              </a:tblGrid>
              <a:tr h="370840">
                <a:tc>
                  <a:txBody>
                    <a:bodyPr/>
                    <a:lstStyle/>
                    <a:p>
                      <a:r>
                        <a:rPr lang="fr-BE" dirty="0"/>
                        <a:t>Nom</a:t>
                      </a:r>
                      <a:endParaRPr lang="en-US" dirty="0"/>
                    </a:p>
                  </a:txBody>
                  <a:tcPr/>
                </a:tc>
                <a:tc>
                  <a:txBody>
                    <a:bodyPr/>
                    <a:lstStyle/>
                    <a:p>
                      <a:r>
                        <a:rPr lang="fr-BE" dirty="0"/>
                        <a:t>Taille x</a:t>
                      </a:r>
                      <a:r>
                        <a:rPr lang="fr-BE" baseline="-25000" dirty="0"/>
                        <a:t>i </a:t>
                      </a:r>
                      <a:r>
                        <a:rPr lang="fr-BE" dirty="0"/>
                        <a:t>(cm)</a:t>
                      </a:r>
                      <a:endParaRPr lang="en-US" dirty="0"/>
                    </a:p>
                  </a:txBody>
                  <a:tcPr/>
                </a:tc>
                <a:tc>
                  <a:txBody>
                    <a:bodyPr/>
                    <a:lstStyle/>
                    <a:p>
                      <a:r>
                        <a:rPr lang="fr-BE" dirty="0"/>
                        <a:t>Poids y</a:t>
                      </a:r>
                      <a:r>
                        <a:rPr lang="fr-BE" baseline="-25000" dirty="0"/>
                        <a:t>i </a:t>
                      </a:r>
                      <a:r>
                        <a:rPr lang="fr-BE" dirty="0"/>
                        <a:t>(kg)</a:t>
                      </a:r>
                      <a:endParaRPr lang="en-US" dirty="0"/>
                    </a:p>
                  </a:txBody>
                  <a:tcPr/>
                </a:tc>
                <a:extLst>
                  <a:ext uri="{0D108BD9-81ED-4DB2-BD59-A6C34878D82A}">
                    <a16:rowId xmlns:a16="http://schemas.microsoft.com/office/drawing/2014/main" val="1158538442"/>
                  </a:ext>
                </a:extLst>
              </a:tr>
              <a:tr h="370840">
                <a:tc>
                  <a:txBody>
                    <a:bodyPr/>
                    <a:lstStyle/>
                    <a:p>
                      <a:r>
                        <a:rPr lang="fr-BE" dirty="0"/>
                        <a:t>Pierre</a:t>
                      </a:r>
                      <a:endParaRPr lang="en-US" dirty="0"/>
                    </a:p>
                  </a:txBody>
                  <a:tcPr/>
                </a:tc>
                <a:tc>
                  <a:txBody>
                    <a:bodyPr/>
                    <a:lstStyle/>
                    <a:p>
                      <a:r>
                        <a:rPr lang="fr-BE" dirty="0"/>
                        <a:t>175</a:t>
                      </a:r>
                      <a:endParaRPr lang="en-US" dirty="0"/>
                    </a:p>
                  </a:txBody>
                  <a:tcPr/>
                </a:tc>
                <a:tc>
                  <a:txBody>
                    <a:bodyPr/>
                    <a:lstStyle/>
                    <a:p>
                      <a:r>
                        <a:rPr lang="fr-BE" dirty="0"/>
                        <a:t>73</a:t>
                      </a:r>
                      <a:endParaRPr lang="en-US" dirty="0"/>
                    </a:p>
                  </a:txBody>
                  <a:tcPr/>
                </a:tc>
                <a:extLst>
                  <a:ext uri="{0D108BD9-81ED-4DB2-BD59-A6C34878D82A}">
                    <a16:rowId xmlns:a16="http://schemas.microsoft.com/office/drawing/2014/main" val="1345270805"/>
                  </a:ext>
                </a:extLst>
              </a:tr>
              <a:tr h="370840">
                <a:tc>
                  <a:txBody>
                    <a:bodyPr/>
                    <a:lstStyle/>
                    <a:p>
                      <a:r>
                        <a:rPr lang="fr-BE" dirty="0"/>
                        <a:t>Arantxa</a:t>
                      </a:r>
                      <a:endParaRPr lang="en-US" dirty="0"/>
                    </a:p>
                  </a:txBody>
                  <a:tcPr/>
                </a:tc>
                <a:tc>
                  <a:txBody>
                    <a:bodyPr/>
                    <a:lstStyle/>
                    <a:p>
                      <a:r>
                        <a:rPr lang="fr-BE" dirty="0"/>
                        <a:t>168</a:t>
                      </a:r>
                      <a:endParaRPr lang="en-US" dirty="0"/>
                    </a:p>
                  </a:txBody>
                  <a:tcPr/>
                </a:tc>
                <a:tc>
                  <a:txBody>
                    <a:bodyPr/>
                    <a:lstStyle/>
                    <a:p>
                      <a:r>
                        <a:rPr lang="fr-BE" dirty="0"/>
                        <a:t>56</a:t>
                      </a:r>
                      <a:endParaRPr lang="en-US" dirty="0"/>
                    </a:p>
                  </a:txBody>
                  <a:tcPr/>
                </a:tc>
                <a:extLst>
                  <a:ext uri="{0D108BD9-81ED-4DB2-BD59-A6C34878D82A}">
                    <a16:rowId xmlns:a16="http://schemas.microsoft.com/office/drawing/2014/main" val="1978631324"/>
                  </a:ext>
                </a:extLst>
              </a:tr>
              <a:tr h="370840">
                <a:tc>
                  <a:txBody>
                    <a:bodyPr/>
                    <a:lstStyle/>
                    <a:p>
                      <a:r>
                        <a:rPr lang="fr-BE" dirty="0"/>
                        <a:t>…</a:t>
                      </a:r>
                      <a:endParaRPr lang="en-US" dirty="0"/>
                    </a:p>
                  </a:txBody>
                  <a:tcPr/>
                </a:tc>
                <a:tc>
                  <a:txBody>
                    <a:bodyPr/>
                    <a:lstStyle/>
                    <a:p>
                      <a:r>
                        <a:rPr lang="fr-BE" dirty="0"/>
                        <a:t>…</a:t>
                      </a:r>
                      <a:endParaRPr lang="en-US" dirty="0"/>
                    </a:p>
                  </a:txBody>
                  <a:tcPr/>
                </a:tc>
                <a:tc>
                  <a:txBody>
                    <a:bodyPr/>
                    <a:lstStyle/>
                    <a:p>
                      <a:r>
                        <a:rPr lang="fr-BE" dirty="0"/>
                        <a:t>…</a:t>
                      </a:r>
                      <a:endParaRPr lang="en-US" dirty="0"/>
                    </a:p>
                  </a:txBody>
                  <a:tcPr/>
                </a:tc>
                <a:extLst>
                  <a:ext uri="{0D108BD9-81ED-4DB2-BD59-A6C34878D82A}">
                    <a16:rowId xmlns:a16="http://schemas.microsoft.com/office/drawing/2014/main" val="3796420451"/>
                  </a:ext>
                </a:extLst>
              </a:tr>
              <a:tr h="370840">
                <a:tc>
                  <a:txBody>
                    <a:bodyPr/>
                    <a:lstStyle/>
                    <a:p>
                      <a:r>
                        <a:rPr lang="fr-BE" dirty="0"/>
                        <a:t>Martin</a:t>
                      </a:r>
                      <a:endParaRPr lang="en-US" dirty="0"/>
                    </a:p>
                  </a:txBody>
                  <a:tcPr/>
                </a:tc>
                <a:tc>
                  <a:txBody>
                    <a:bodyPr/>
                    <a:lstStyle/>
                    <a:p>
                      <a:r>
                        <a:rPr lang="fr-BE" dirty="0"/>
                        <a:t>185</a:t>
                      </a:r>
                      <a:endParaRPr lang="en-US" dirty="0"/>
                    </a:p>
                  </a:txBody>
                  <a:tcPr/>
                </a:tc>
                <a:tc>
                  <a:txBody>
                    <a:bodyPr/>
                    <a:lstStyle/>
                    <a:p>
                      <a:r>
                        <a:rPr lang="fr-BE" dirty="0"/>
                        <a:t>87</a:t>
                      </a:r>
                      <a:endParaRPr lang="en-US" dirty="0"/>
                    </a:p>
                  </a:txBody>
                  <a:tcPr/>
                </a:tc>
                <a:extLst>
                  <a:ext uri="{0D108BD9-81ED-4DB2-BD59-A6C34878D82A}">
                    <a16:rowId xmlns:a16="http://schemas.microsoft.com/office/drawing/2014/main" val="2090077168"/>
                  </a:ext>
                </a:extLst>
              </a:tr>
            </a:tbl>
          </a:graphicData>
        </a:graphic>
      </p:graphicFrame>
      <p:grpSp>
        <p:nvGrpSpPr>
          <p:cNvPr id="7" name="Group 10">
            <a:extLst>
              <a:ext uri="{FF2B5EF4-FFF2-40B4-BE49-F238E27FC236}">
                <a16:creationId xmlns:a16="http://schemas.microsoft.com/office/drawing/2014/main" id="{BE1E1238-DDD2-4732-9D3C-8FA7DEB8057A}"/>
              </a:ext>
            </a:extLst>
          </p:cNvPr>
          <p:cNvGrpSpPr>
            <a:grpSpLocks/>
          </p:cNvGrpSpPr>
          <p:nvPr/>
        </p:nvGrpSpPr>
        <p:grpSpPr bwMode="auto">
          <a:xfrm>
            <a:off x="6545580" y="2422526"/>
            <a:ext cx="4057650" cy="2933700"/>
            <a:chOff x="2820" y="1236"/>
            <a:chExt cx="2556" cy="1848"/>
          </a:xfrm>
        </p:grpSpPr>
        <p:graphicFrame>
          <p:nvGraphicFramePr>
            <p:cNvPr id="8" name="Object 7">
              <a:extLst>
                <a:ext uri="{FF2B5EF4-FFF2-40B4-BE49-F238E27FC236}">
                  <a16:creationId xmlns:a16="http://schemas.microsoft.com/office/drawing/2014/main" id="{F6F2DF2B-282B-4FBC-BFF0-2119CBDB8BFB}"/>
                </a:ext>
              </a:extLst>
            </p:cNvPr>
            <p:cNvGraphicFramePr>
              <a:graphicFrameLocks noChangeAspect="1"/>
            </p:cNvGraphicFramePr>
            <p:nvPr>
              <p:extLst>
                <p:ext uri="{D42A27DB-BD31-4B8C-83A1-F6EECF244321}">
                  <p14:modId xmlns:p14="http://schemas.microsoft.com/office/powerpoint/2010/main" val="1409259925"/>
                </p:ext>
              </p:extLst>
            </p:nvPr>
          </p:nvGraphicFramePr>
          <p:xfrm>
            <a:off x="2820" y="1236"/>
            <a:ext cx="2556" cy="1848"/>
          </p:xfrm>
          <a:graphic>
            <a:graphicData uri="http://schemas.openxmlformats.org/presentationml/2006/ole">
              <mc:AlternateContent xmlns:mc="http://schemas.openxmlformats.org/markup-compatibility/2006">
                <mc:Choice xmlns:v="urn:schemas-microsoft-com:vml" Requires="v">
                  <p:oleObj name="Worksheet" r:id="rId2" imgW="4057879" imgH="2934195" progId="Excel.Sheet.8">
                    <p:embed/>
                  </p:oleObj>
                </mc:Choice>
                <mc:Fallback>
                  <p:oleObj name="Worksheet" r:id="rId2" imgW="4057879" imgH="2934195" progId="Excel.Sheet.8">
                    <p:embed/>
                    <p:pic>
                      <p:nvPicPr>
                        <p:cNvPr id="8" name="Object 7">
                          <a:extLst>
                            <a:ext uri="{FF2B5EF4-FFF2-40B4-BE49-F238E27FC236}">
                              <a16:creationId xmlns:a16="http://schemas.microsoft.com/office/drawing/2014/main" id="{33988978-9A07-4B4B-BB90-5A79F08A1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 y="1236"/>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8">
              <a:extLst>
                <a:ext uri="{FF2B5EF4-FFF2-40B4-BE49-F238E27FC236}">
                  <a16:creationId xmlns:a16="http://schemas.microsoft.com/office/drawing/2014/main" id="{83E5AF3F-33A1-4873-BE6A-CD1627F40456}"/>
                </a:ext>
              </a:extLst>
            </p:cNvPr>
            <p:cNvSpPr txBox="1">
              <a:spLocks noChangeArrowheads="1"/>
            </p:cNvSpPr>
            <p:nvPr/>
          </p:nvSpPr>
          <p:spPr bwMode="auto">
            <a:xfrm>
              <a:off x="4920" y="2591"/>
              <a:ext cx="40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Taille</a:t>
              </a:r>
            </a:p>
          </p:txBody>
        </p:sp>
        <p:sp>
          <p:nvSpPr>
            <p:cNvPr id="10" name="Text Box 9">
              <a:extLst>
                <a:ext uri="{FF2B5EF4-FFF2-40B4-BE49-F238E27FC236}">
                  <a16:creationId xmlns:a16="http://schemas.microsoft.com/office/drawing/2014/main" id="{AD45F7BD-4E1B-498D-BFA9-115C5D72FC94}"/>
                </a:ext>
              </a:extLst>
            </p:cNvPr>
            <p:cNvSpPr txBox="1">
              <a:spLocks noChangeArrowheads="1"/>
            </p:cNvSpPr>
            <p:nvPr/>
          </p:nvSpPr>
          <p:spPr bwMode="auto">
            <a:xfrm>
              <a:off x="3072" y="1344"/>
              <a:ext cx="4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Poids</a:t>
              </a:r>
              <a:endParaRPr lang="fr-FR" altLang="fr-FR" sz="2400" dirty="0">
                <a:latin typeface="Myriad Pro Light" panose="020B0403030403020204" pitchFamily="34" charset="0"/>
              </a:endParaRPr>
            </a:p>
          </p:txBody>
        </p:sp>
      </p:grpSp>
    </p:spTree>
    <p:extLst>
      <p:ext uri="{BB962C8B-B14F-4D97-AF65-F5344CB8AC3E}">
        <p14:creationId xmlns:p14="http://schemas.microsoft.com/office/powerpoint/2010/main" val="3381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9E4E-1E67-48F5-8D6E-B32402652A17}"/>
              </a:ext>
            </a:extLst>
          </p:cNvPr>
          <p:cNvSpPr>
            <a:spLocks noGrp="1"/>
          </p:cNvSpPr>
          <p:nvPr>
            <p:ph type="title"/>
          </p:nvPr>
        </p:nvSpPr>
        <p:spPr/>
        <p:txBody>
          <a:bodyPr/>
          <a:lstStyle/>
          <a:p>
            <a:r>
              <a:rPr lang="fr-BE" dirty="0"/>
              <a:t>Etude de 2 variables quantitatives</a:t>
            </a:r>
            <a:endParaRPr lang="en-US" dirty="0"/>
          </a:p>
        </p:txBody>
      </p:sp>
      <p:sp>
        <p:nvSpPr>
          <p:cNvPr id="4" name="Espace réservé du texte 3">
            <a:extLst>
              <a:ext uri="{FF2B5EF4-FFF2-40B4-BE49-F238E27FC236}">
                <a16:creationId xmlns:a16="http://schemas.microsoft.com/office/drawing/2014/main" id="{D5FAEB06-1883-4F72-97CE-E2A1711816ED}"/>
              </a:ext>
            </a:extLst>
          </p:cNvPr>
          <p:cNvSpPr>
            <a:spLocks noGrp="1"/>
          </p:cNvSpPr>
          <p:nvPr>
            <p:ph type="body" sz="quarter" idx="13"/>
          </p:nvPr>
        </p:nvSpPr>
        <p:spPr/>
        <p:txBody>
          <a:bodyPr/>
          <a:lstStyle/>
          <a:p>
            <a:r>
              <a:rPr lang="fr-BE" dirty="0"/>
              <a:t>Mesure de la liaison entre 2 variables quantitatives (2)</a:t>
            </a:r>
            <a:endParaRPr lang="en-US" dirty="0"/>
          </a:p>
        </p:txBody>
      </p:sp>
      <p:sp>
        <p:nvSpPr>
          <p:cNvPr id="5" name="Espace réservé du numéro de diapositive 4">
            <a:extLst>
              <a:ext uri="{FF2B5EF4-FFF2-40B4-BE49-F238E27FC236}">
                <a16:creationId xmlns:a16="http://schemas.microsoft.com/office/drawing/2014/main" id="{F7B2E33B-59BC-42BD-A0D4-D9D353F85948}"/>
              </a:ext>
            </a:extLst>
          </p:cNvPr>
          <p:cNvSpPr>
            <a:spLocks noGrp="1"/>
          </p:cNvSpPr>
          <p:nvPr>
            <p:ph type="sldNum" sz="quarter" idx="4"/>
          </p:nvPr>
        </p:nvSpPr>
        <p:spPr/>
        <p:txBody>
          <a:bodyPr/>
          <a:lstStyle/>
          <a:p>
            <a:fld id="{F9577099-E891-4A1F-8EFB-CA2E47745246}" type="slidenum">
              <a:rPr lang="fr-FR" smtClean="0"/>
              <a:pPr/>
              <a:t>64</a:t>
            </a:fld>
            <a:endParaRPr lang="fr-FR"/>
          </a:p>
        </p:txBody>
      </p:sp>
      <p:grpSp>
        <p:nvGrpSpPr>
          <p:cNvPr id="13" name="Group 12">
            <a:extLst>
              <a:ext uri="{FF2B5EF4-FFF2-40B4-BE49-F238E27FC236}">
                <a16:creationId xmlns:a16="http://schemas.microsoft.com/office/drawing/2014/main" id="{EB83682E-546F-415A-A836-733E162CB60E}"/>
              </a:ext>
            </a:extLst>
          </p:cNvPr>
          <p:cNvGrpSpPr>
            <a:grpSpLocks/>
          </p:cNvGrpSpPr>
          <p:nvPr/>
        </p:nvGrpSpPr>
        <p:grpSpPr bwMode="auto">
          <a:xfrm>
            <a:off x="1272540" y="2481261"/>
            <a:ext cx="3429000" cy="3633788"/>
            <a:chOff x="432" y="1236"/>
            <a:chExt cx="2160" cy="2289"/>
          </a:xfrm>
        </p:grpSpPr>
        <p:graphicFrame>
          <p:nvGraphicFramePr>
            <p:cNvPr id="14" name="Object 5">
              <a:extLst>
                <a:ext uri="{FF2B5EF4-FFF2-40B4-BE49-F238E27FC236}">
                  <a16:creationId xmlns:a16="http://schemas.microsoft.com/office/drawing/2014/main" id="{0BE5C201-D930-42CC-81EB-B56011E8C33A}"/>
                </a:ext>
              </a:extLst>
            </p:cNvPr>
            <p:cNvGraphicFramePr>
              <a:graphicFrameLocks noChangeAspect="1"/>
            </p:cNvGraphicFramePr>
            <p:nvPr/>
          </p:nvGraphicFramePr>
          <p:xfrm>
            <a:off x="432" y="1236"/>
            <a:ext cx="2160" cy="1848"/>
          </p:xfrm>
          <a:graphic>
            <a:graphicData uri="http://schemas.openxmlformats.org/presentationml/2006/ole">
              <mc:AlternateContent xmlns:mc="http://schemas.openxmlformats.org/markup-compatibility/2006">
                <mc:Choice xmlns:v="urn:schemas-microsoft-com:vml" Requires="v">
                  <p:oleObj name="Feuille de calcul" r:id="rId2" imgW="4057879" imgH="2934195" progId="Excel.Sheet.8">
                    <p:embed/>
                  </p:oleObj>
                </mc:Choice>
                <mc:Fallback>
                  <p:oleObj name="Feuille de calcul" r:id="rId2" imgW="4057879" imgH="2934195" progId="Excel.Sheet.8">
                    <p:embed/>
                    <p:pic>
                      <p:nvPicPr>
                        <p:cNvPr id="51210" name="Object 5">
                          <a:extLst>
                            <a:ext uri="{FF2B5EF4-FFF2-40B4-BE49-F238E27FC236}">
                              <a16:creationId xmlns:a16="http://schemas.microsoft.com/office/drawing/2014/main" id="{B169BC46-7902-4834-AF77-EF891B02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236"/>
                          <a:ext cx="2160"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7">
              <a:extLst>
                <a:ext uri="{FF2B5EF4-FFF2-40B4-BE49-F238E27FC236}">
                  <a16:creationId xmlns:a16="http://schemas.microsoft.com/office/drawing/2014/main" id="{72260873-EF88-475E-853D-8F0949680AFA}"/>
                </a:ext>
              </a:extLst>
            </p:cNvPr>
            <p:cNvSpPr txBox="1">
              <a:spLocks noChangeArrowheads="1"/>
            </p:cNvSpPr>
            <p:nvPr/>
          </p:nvSpPr>
          <p:spPr bwMode="auto">
            <a:xfrm>
              <a:off x="432" y="3118"/>
              <a:ext cx="212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cs typeface="Times New Roman" panose="02020603050405020304" pitchFamily="18" charset="0"/>
                </a:rPr>
                <a:t>La connaissance de </a:t>
              </a:r>
              <a:r>
                <a:rPr lang="fr-FR" altLang="fr-FR" dirty="0">
                  <a:latin typeface="Courier New" panose="02070309020205020404" pitchFamily="49" charset="0"/>
                  <a:cs typeface="Courier New" panose="02070309020205020404" pitchFamily="49" charset="0"/>
                </a:rPr>
                <a:t>x</a:t>
              </a:r>
              <a:r>
                <a:rPr lang="fr-FR" altLang="fr-FR" dirty="0">
                  <a:latin typeface="Myriad Pro Light" panose="020B0403030403020204" pitchFamily="34" charset="0"/>
                  <a:cs typeface="Times New Roman" panose="02020603050405020304" pitchFamily="18" charset="0"/>
                </a:rPr>
                <a:t> n’apporte</a:t>
              </a:r>
              <a:br>
                <a:rPr lang="fr-FR" altLang="fr-FR" dirty="0">
                  <a:latin typeface="Myriad Pro Light" panose="020B0403030403020204" pitchFamily="34" charset="0"/>
                  <a:cs typeface="Times New Roman" panose="02020603050405020304" pitchFamily="18" charset="0"/>
                </a:rPr>
              </a:br>
              <a:r>
                <a:rPr lang="fr-FR" altLang="fr-FR" dirty="0">
                  <a:latin typeface="Myriad Pro Light" panose="020B0403030403020204" pitchFamily="34" charset="0"/>
                  <a:cs typeface="Times New Roman" panose="02020603050405020304" pitchFamily="18" charset="0"/>
                </a:rPr>
                <a:t>aucune information certaine sur </a:t>
              </a:r>
              <a:r>
                <a:rPr lang="fr-FR" altLang="fr-FR" dirty="0">
                  <a:latin typeface="Courier New" panose="02070309020205020404" pitchFamily="49" charset="0"/>
                  <a:cs typeface="Courier New" panose="02070309020205020404" pitchFamily="49" charset="0"/>
                </a:rPr>
                <a:t>y</a:t>
              </a:r>
              <a:r>
                <a:rPr lang="fr-FR" altLang="fr-FR" dirty="0">
                  <a:latin typeface="Myriad Pro Light" panose="020B0403030403020204" pitchFamily="34" charset="0"/>
                  <a:cs typeface="Times New Roman" panose="02020603050405020304" pitchFamily="18" charset="0"/>
                </a:rPr>
                <a:t> </a:t>
              </a:r>
            </a:p>
          </p:txBody>
        </p:sp>
      </p:grpSp>
      <p:sp>
        <p:nvSpPr>
          <p:cNvPr id="16" name="Text Box 8">
            <a:extLst>
              <a:ext uri="{FF2B5EF4-FFF2-40B4-BE49-F238E27FC236}">
                <a16:creationId xmlns:a16="http://schemas.microsoft.com/office/drawing/2014/main" id="{5ACDD79F-EC6F-470E-A435-70E00588E3AE}"/>
              </a:ext>
            </a:extLst>
          </p:cNvPr>
          <p:cNvSpPr txBox="1">
            <a:spLocks noChangeArrowheads="1"/>
          </p:cNvSpPr>
          <p:nvPr/>
        </p:nvSpPr>
        <p:spPr bwMode="auto">
          <a:xfrm>
            <a:off x="1331753" y="6170097"/>
            <a:ext cx="275812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Courier New" panose="02070309020205020404" pitchFamily="49" charset="0"/>
                <a:cs typeface="Courier New" panose="02070309020205020404" pitchFamily="49" charset="0"/>
              </a:rPr>
              <a:t>x</a:t>
            </a:r>
            <a:r>
              <a:rPr lang="fr-FR" altLang="fr-FR" dirty="0">
                <a:latin typeface="Myriad Pro Light" panose="020B0403030403020204" pitchFamily="34" charset="0"/>
              </a:rPr>
              <a:t> et </a:t>
            </a:r>
            <a:r>
              <a:rPr lang="fr-FR" altLang="fr-FR" dirty="0">
                <a:latin typeface="Courier New" panose="02070309020205020404" pitchFamily="49" charset="0"/>
                <a:cs typeface="Courier New" panose="02070309020205020404" pitchFamily="49" charset="0"/>
              </a:rPr>
              <a:t>y</a:t>
            </a:r>
            <a:r>
              <a:rPr lang="fr-FR" altLang="fr-FR" dirty="0">
                <a:latin typeface="Myriad Pro Light" panose="020B0403030403020204" pitchFamily="34" charset="0"/>
              </a:rPr>
              <a:t> sont </a:t>
            </a:r>
            <a:r>
              <a:rPr lang="fr-FR" altLang="fr-FR" b="1" dirty="0">
                <a:latin typeface="Myriad Pro Light" panose="020B0403030403020204" pitchFamily="34" charset="0"/>
              </a:rPr>
              <a:t>indépendantes</a:t>
            </a:r>
            <a:endParaRPr lang="fr-FR" altLang="fr-FR" sz="2400" b="1" dirty="0">
              <a:latin typeface="Myriad Pro Light" panose="020B0403030403020204" pitchFamily="34" charset="0"/>
            </a:endParaRPr>
          </a:p>
        </p:txBody>
      </p:sp>
      <p:grpSp>
        <p:nvGrpSpPr>
          <p:cNvPr id="17" name="Group 13">
            <a:extLst>
              <a:ext uri="{FF2B5EF4-FFF2-40B4-BE49-F238E27FC236}">
                <a16:creationId xmlns:a16="http://schemas.microsoft.com/office/drawing/2014/main" id="{069497CD-352D-455A-A04D-3181637E6562}"/>
              </a:ext>
            </a:extLst>
          </p:cNvPr>
          <p:cNvGrpSpPr>
            <a:grpSpLocks/>
          </p:cNvGrpSpPr>
          <p:nvPr/>
        </p:nvGrpSpPr>
        <p:grpSpPr bwMode="auto">
          <a:xfrm>
            <a:off x="6409450" y="2346325"/>
            <a:ext cx="3552825" cy="3651250"/>
            <a:chOff x="3138" y="1224"/>
            <a:chExt cx="2238" cy="2300"/>
          </a:xfrm>
        </p:grpSpPr>
        <p:graphicFrame>
          <p:nvGraphicFramePr>
            <p:cNvPr id="18" name="Object 6">
              <a:extLst>
                <a:ext uri="{FF2B5EF4-FFF2-40B4-BE49-F238E27FC236}">
                  <a16:creationId xmlns:a16="http://schemas.microsoft.com/office/drawing/2014/main" id="{A232CA4C-D2A6-4B5F-A599-77E06E7A6636}"/>
                </a:ext>
              </a:extLst>
            </p:cNvPr>
            <p:cNvGraphicFramePr>
              <a:graphicFrameLocks noChangeAspect="1"/>
            </p:cNvGraphicFramePr>
            <p:nvPr/>
          </p:nvGraphicFramePr>
          <p:xfrm>
            <a:off x="3138" y="1224"/>
            <a:ext cx="2046" cy="1848"/>
          </p:xfrm>
          <a:graphic>
            <a:graphicData uri="http://schemas.openxmlformats.org/presentationml/2006/ole">
              <mc:AlternateContent xmlns:mc="http://schemas.openxmlformats.org/markup-compatibility/2006">
                <mc:Choice xmlns:v="urn:schemas-microsoft-com:vml" Requires="v">
                  <p:oleObj name="Feuille de calcul" r:id="rId4" imgW="4057879" imgH="2934195" progId="Excel.Sheet.8">
                    <p:embed/>
                  </p:oleObj>
                </mc:Choice>
                <mc:Fallback>
                  <p:oleObj name="Feuille de calcul" r:id="rId4" imgW="4057879" imgH="2934195" progId="Excel.Sheet.8">
                    <p:embed/>
                    <p:pic>
                      <p:nvPicPr>
                        <p:cNvPr id="51208" name="Object 6">
                          <a:extLst>
                            <a:ext uri="{FF2B5EF4-FFF2-40B4-BE49-F238E27FC236}">
                              <a16:creationId xmlns:a16="http://schemas.microsoft.com/office/drawing/2014/main" id="{99FFE0F5-49B1-439B-B575-5BF123728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 y="1224"/>
                          <a:ext cx="204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9">
              <a:extLst>
                <a:ext uri="{FF2B5EF4-FFF2-40B4-BE49-F238E27FC236}">
                  <a16:creationId xmlns:a16="http://schemas.microsoft.com/office/drawing/2014/main" id="{77F156F6-6CA2-4FF1-8EB4-F53F782BB13F}"/>
                </a:ext>
              </a:extLst>
            </p:cNvPr>
            <p:cNvSpPr txBox="1">
              <a:spLocks noChangeArrowheads="1"/>
            </p:cNvSpPr>
            <p:nvPr/>
          </p:nvSpPr>
          <p:spPr bwMode="auto">
            <a:xfrm>
              <a:off x="3156" y="3120"/>
              <a:ext cx="222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La connaissance de </a:t>
              </a:r>
              <a:r>
                <a:rPr lang="fr-FR" altLang="fr-FR" dirty="0">
                  <a:latin typeface="Courier New" panose="02070309020205020404" pitchFamily="49" charset="0"/>
                  <a:cs typeface="Courier New" panose="02070309020205020404" pitchFamily="49" charset="0"/>
                </a:rPr>
                <a:t>x</a:t>
              </a:r>
              <a:r>
                <a:rPr lang="fr-FR" altLang="fr-FR" dirty="0">
                  <a:latin typeface="Myriad Pro Light" panose="020B0403030403020204" pitchFamily="34" charset="0"/>
                </a:rPr>
                <a:t> permet de</a:t>
              </a:r>
              <a:br>
                <a:rPr lang="fr-FR" altLang="fr-FR" dirty="0">
                  <a:latin typeface="Myriad Pro Light" panose="020B0403030403020204" pitchFamily="34" charset="0"/>
                </a:rPr>
              </a:br>
              <a:r>
                <a:rPr lang="fr-FR" altLang="fr-FR" dirty="0">
                  <a:latin typeface="Myriad Pro Light" panose="020B0403030403020204" pitchFamily="34" charset="0"/>
                </a:rPr>
                <a:t>connaître exactement la valeur de </a:t>
              </a:r>
              <a:r>
                <a:rPr lang="fr-FR" altLang="fr-FR" dirty="0">
                  <a:latin typeface="Courier New" panose="02070309020205020404" pitchFamily="49" charset="0"/>
                  <a:cs typeface="Courier New" panose="02070309020205020404" pitchFamily="49" charset="0"/>
                </a:rPr>
                <a:t>y</a:t>
              </a:r>
              <a:r>
                <a:rPr lang="fr-FR" altLang="fr-FR" dirty="0">
                  <a:latin typeface="Myriad Pro Light" panose="020B0403030403020204" pitchFamily="34" charset="0"/>
                </a:rPr>
                <a:t> </a:t>
              </a:r>
            </a:p>
          </p:txBody>
        </p:sp>
      </p:grpSp>
      <p:sp>
        <p:nvSpPr>
          <p:cNvPr id="20" name="Text Box 11">
            <a:extLst>
              <a:ext uri="{FF2B5EF4-FFF2-40B4-BE49-F238E27FC236}">
                <a16:creationId xmlns:a16="http://schemas.microsoft.com/office/drawing/2014/main" id="{31E321EF-9E9B-43AF-866B-86E615655F59}"/>
              </a:ext>
            </a:extLst>
          </p:cNvPr>
          <p:cNvSpPr txBox="1">
            <a:spLocks noChangeArrowheads="1"/>
          </p:cNvSpPr>
          <p:nvPr/>
        </p:nvSpPr>
        <p:spPr bwMode="auto">
          <a:xfrm>
            <a:off x="6357062" y="6022142"/>
            <a:ext cx="3352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Il existe une </a:t>
            </a:r>
            <a:r>
              <a:rPr lang="fr-FR" altLang="fr-FR" b="1" dirty="0">
                <a:latin typeface="Myriad Pro Light" panose="020B0403030403020204" pitchFamily="34" charset="0"/>
              </a:rPr>
              <a:t>relation fonctionnelle </a:t>
            </a:r>
            <a:r>
              <a:rPr lang="fr-FR" altLang="fr-FR" dirty="0">
                <a:latin typeface="Myriad Pro Light" panose="020B0403030403020204" pitchFamily="34" charset="0"/>
              </a:rPr>
              <a:t>entre </a:t>
            </a:r>
            <a:r>
              <a:rPr lang="fr-FR" altLang="fr-FR" dirty="0">
                <a:latin typeface="Courier New" panose="02070309020205020404" pitchFamily="49" charset="0"/>
                <a:cs typeface="Courier New" panose="02070309020205020404" pitchFamily="49" charset="0"/>
              </a:rPr>
              <a:t>x</a:t>
            </a:r>
            <a:r>
              <a:rPr lang="fr-FR" altLang="fr-FR" dirty="0">
                <a:latin typeface="Myriad Pro Light" panose="020B0403030403020204" pitchFamily="34" charset="0"/>
              </a:rPr>
              <a:t> et </a:t>
            </a:r>
            <a:r>
              <a:rPr lang="fr-FR" altLang="fr-FR" dirty="0">
                <a:latin typeface="Courier New" panose="02070309020205020404" pitchFamily="49" charset="0"/>
                <a:cs typeface="Courier New" panose="02070309020205020404" pitchFamily="49" charset="0"/>
              </a:rPr>
              <a:t>y</a:t>
            </a:r>
            <a:endParaRPr lang="fr-FR" altLang="fr-FR"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238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ox(ou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C7CBE-BFC9-43D5-9796-6DCFFEF18ED4}"/>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755B804-327B-4D87-827C-129317D1A5F0}"/>
                  </a:ext>
                </a:extLst>
              </p:cNvPr>
              <p:cNvSpPr>
                <a:spLocks noGrp="1"/>
              </p:cNvSpPr>
              <p:nvPr>
                <p:ph idx="1"/>
              </p:nvPr>
            </p:nvSpPr>
            <p:spPr/>
            <p:txBody>
              <a:bodyPr>
                <a:normAutofit/>
              </a:bodyPr>
              <a:lstStyle/>
              <a:p>
                <a:r>
                  <a:rPr lang="fr-BE" b="1" dirty="0"/>
                  <a:t>Covariance</a:t>
                </a:r>
                <a:r>
                  <a:rPr lang="fr-BE" dirty="0"/>
                  <a:t>:                          </a:t>
                </a:r>
                <a14:m>
                  <m:oMath xmlns:m="http://schemas.openxmlformats.org/officeDocument/2006/math">
                    <m:r>
                      <m:rPr>
                        <m:sty m:val="p"/>
                      </m:rPr>
                      <a:rPr lang="fr-BE" b="0" i="0" smtClean="0">
                        <a:latin typeface="Cambria Math" panose="02040503050406030204" pitchFamily="18" charset="0"/>
                        <a:ea typeface="Cambria Math" panose="02040503050406030204" pitchFamily="18" charset="0"/>
                      </a:rPr>
                      <m:t>c</m:t>
                    </m:r>
                    <m:r>
                      <a:rPr lang="fr-BE" b="0" i="1" smtClean="0">
                        <a:latin typeface="Cambria Math" panose="02040503050406030204" pitchFamily="18" charset="0"/>
                        <a:ea typeface="Cambria Math" panose="02040503050406030204" pitchFamily="18" charset="0"/>
                      </a:rPr>
                      <m:t>𝑜𝑣</m:t>
                    </m:r>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𝑥</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𝑦</m:t>
                        </m:r>
                      </m:e>
                    </m:d>
                    <m:r>
                      <a:rPr lang="fr-BE" b="0" i="1" smtClean="0">
                        <a:latin typeface="Cambria Math" panose="02040503050406030204" pitchFamily="18" charset="0"/>
                        <a:ea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1</m:t>
                        </m:r>
                      </m:num>
                      <m:den>
                        <m:r>
                          <a:rPr lang="fr-BE" b="0" i="1" smtClean="0">
                            <a:latin typeface="Cambria Math" panose="02040503050406030204" pitchFamily="18" charset="0"/>
                            <a:ea typeface="Cambria Math" panose="02040503050406030204" pitchFamily="18" charset="0"/>
                          </a:rPr>
                          <m:t>𝑛</m:t>
                        </m:r>
                      </m:den>
                    </m:f>
                    <m:nary>
                      <m:naryPr>
                        <m:chr m:val="∑"/>
                        <m:ctrlPr>
                          <a:rPr lang="fr-BE" b="0" i="1" smtClean="0">
                            <a:latin typeface="Cambria Math" panose="02040503050406030204" pitchFamily="18" charset="0"/>
                            <a:ea typeface="Cambria Math" panose="02040503050406030204" pitchFamily="18" charset="0"/>
                          </a:rPr>
                        </m:ctrlPr>
                      </m:naryPr>
                      <m:sub>
                        <m:r>
                          <m:rPr>
                            <m:brk m:alnAt="23"/>
                          </m:rPr>
                          <a:rPr lang="fr-BE" b="0" i="1" smtClean="0">
                            <a:latin typeface="Cambria Math" panose="02040503050406030204" pitchFamily="18" charset="0"/>
                            <a:ea typeface="Cambria Math" panose="02040503050406030204" pitchFamily="18" charset="0"/>
                          </a:rPr>
                          <m:t>𝑖</m:t>
                        </m:r>
                        <m:r>
                          <a:rPr lang="fr-BE" b="0" i="1" smtClean="0">
                            <a:latin typeface="Cambria Math" panose="02040503050406030204" pitchFamily="18" charset="0"/>
                            <a:ea typeface="Cambria Math" panose="02040503050406030204" pitchFamily="18" charset="0"/>
                          </a:rPr>
                          <m:t>=1</m:t>
                        </m:r>
                      </m:sub>
                      <m:sup>
                        <m:r>
                          <a:rPr lang="fr-BE" b="0" i="1" smtClean="0">
                            <a:latin typeface="Cambria Math" panose="02040503050406030204" pitchFamily="18" charset="0"/>
                            <a:ea typeface="Cambria Math" panose="02040503050406030204" pitchFamily="18" charset="0"/>
                          </a:rPr>
                          <m:t>𝑛</m:t>
                        </m:r>
                      </m:sup>
                      <m:e>
                        <m:d>
                          <m:dPr>
                            <m:ctrlPr>
                              <a:rPr lang="fr-BE" b="0" i="1" smtClean="0">
                                <a:latin typeface="Cambria Math" panose="02040503050406030204" pitchFamily="18" charset="0"/>
                                <a:ea typeface="Cambria Math" panose="02040503050406030204" pitchFamily="18" charset="0"/>
                              </a:rPr>
                            </m:ctrlPr>
                          </m:dPr>
                          <m:e>
                            <m:sSub>
                              <m:sSubPr>
                                <m:ctrlPr>
                                  <a:rPr lang="fr-BE" b="0" i="1" smtClean="0">
                                    <a:latin typeface="Cambria Math" panose="02040503050406030204" pitchFamily="18" charset="0"/>
                                    <a:ea typeface="Cambria Math" panose="02040503050406030204" pitchFamily="18" charset="0"/>
                                  </a:rPr>
                                </m:ctrlPr>
                              </m:sSubPr>
                              <m:e>
                                <m:r>
                                  <a:rPr lang="fr-BE" b="0" i="1" smtClean="0">
                                    <a:latin typeface="Cambria Math" panose="02040503050406030204" pitchFamily="18" charset="0"/>
                                    <a:ea typeface="Cambria Math" panose="02040503050406030204" pitchFamily="18" charset="0"/>
                                  </a:rPr>
                                  <m:t>𝑥</m:t>
                                </m:r>
                              </m:e>
                              <m:sub>
                                <m:r>
                                  <a:rPr lang="fr-BE" b="0" i="1" smtClean="0">
                                    <a:latin typeface="Cambria Math" panose="02040503050406030204" pitchFamily="18" charset="0"/>
                                    <a:ea typeface="Cambria Math" panose="02040503050406030204" pitchFamily="18" charset="0"/>
                                  </a:rPr>
                                  <m:t>𝑖</m:t>
                                </m:r>
                              </m:sub>
                            </m:sSub>
                            <m:r>
                              <a:rPr lang="fr-BE" b="0" i="1" smtClean="0">
                                <a:latin typeface="Cambria Math" panose="02040503050406030204" pitchFamily="18" charset="0"/>
                                <a:ea typeface="Cambria Math" panose="02040503050406030204" pitchFamily="18" charset="0"/>
                              </a:rPr>
                              <m:t>−</m:t>
                            </m:r>
                            <m:acc>
                              <m:accPr>
                                <m:chr m:val="̅"/>
                                <m:ctrlPr>
                                  <a:rPr lang="fr-BE" b="0" i="1" smtClean="0">
                                    <a:latin typeface="Cambria Math" panose="02040503050406030204" pitchFamily="18" charset="0"/>
                                    <a:ea typeface="Cambria Math" panose="02040503050406030204" pitchFamily="18" charset="0"/>
                                  </a:rPr>
                                </m:ctrlPr>
                              </m:accPr>
                              <m:e>
                                <m:r>
                                  <a:rPr lang="fr-BE" b="0" i="1" smtClean="0">
                                    <a:latin typeface="Cambria Math" panose="02040503050406030204" pitchFamily="18" charset="0"/>
                                    <a:ea typeface="Cambria Math" panose="02040503050406030204" pitchFamily="18" charset="0"/>
                                  </a:rPr>
                                  <m:t>𝑥</m:t>
                                </m:r>
                              </m:e>
                            </m:acc>
                          </m:e>
                        </m:d>
                        <m:d>
                          <m:dPr>
                            <m:ctrlPr>
                              <a:rPr lang="fr-BE" b="0" i="1" smtClean="0">
                                <a:latin typeface="Cambria Math" panose="02040503050406030204" pitchFamily="18" charset="0"/>
                                <a:ea typeface="Cambria Math" panose="02040503050406030204" pitchFamily="18" charset="0"/>
                              </a:rPr>
                            </m:ctrlPr>
                          </m:dPr>
                          <m:e>
                            <m:sSub>
                              <m:sSubPr>
                                <m:ctrlPr>
                                  <a:rPr lang="fr-BE" b="0" i="1" smtClean="0">
                                    <a:latin typeface="Cambria Math" panose="02040503050406030204" pitchFamily="18" charset="0"/>
                                    <a:ea typeface="Cambria Math" panose="02040503050406030204" pitchFamily="18" charset="0"/>
                                  </a:rPr>
                                </m:ctrlPr>
                              </m:sSubPr>
                              <m:e>
                                <m:r>
                                  <a:rPr lang="fr-BE" b="0" i="1" smtClean="0">
                                    <a:latin typeface="Cambria Math" panose="02040503050406030204" pitchFamily="18" charset="0"/>
                                    <a:ea typeface="Cambria Math" panose="02040503050406030204" pitchFamily="18" charset="0"/>
                                  </a:rPr>
                                  <m:t>𝑦</m:t>
                                </m:r>
                              </m:e>
                              <m:sub>
                                <m:r>
                                  <a:rPr lang="fr-BE" b="0" i="1" smtClean="0">
                                    <a:latin typeface="Cambria Math" panose="02040503050406030204" pitchFamily="18" charset="0"/>
                                    <a:ea typeface="Cambria Math" panose="02040503050406030204" pitchFamily="18" charset="0"/>
                                  </a:rPr>
                                  <m:t>𝑖</m:t>
                                </m:r>
                              </m:sub>
                            </m:sSub>
                            <m:r>
                              <a:rPr lang="fr-BE" b="0" i="1" smtClean="0">
                                <a:latin typeface="Cambria Math" panose="02040503050406030204" pitchFamily="18" charset="0"/>
                                <a:ea typeface="Cambria Math" panose="02040503050406030204" pitchFamily="18" charset="0"/>
                              </a:rPr>
                              <m:t>−</m:t>
                            </m:r>
                            <m:acc>
                              <m:accPr>
                                <m:chr m:val="̅"/>
                                <m:ctrlPr>
                                  <a:rPr lang="fr-BE" b="0" i="1" smtClean="0">
                                    <a:latin typeface="Cambria Math" panose="02040503050406030204" pitchFamily="18" charset="0"/>
                                    <a:ea typeface="Cambria Math" panose="02040503050406030204" pitchFamily="18" charset="0"/>
                                  </a:rPr>
                                </m:ctrlPr>
                              </m:accPr>
                              <m:e>
                                <m:r>
                                  <a:rPr lang="fr-BE" b="0" i="1" smtClean="0">
                                    <a:latin typeface="Cambria Math" panose="02040503050406030204" pitchFamily="18" charset="0"/>
                                    <a:ea typeface="Cambria Math" panose="02040503050406030204" pitchFamily="18" charset="0"/>
                                  </a:rPr>
                                  <m:t>𝑦</m:t>
                                </m:r>
                              </m:e>
                            </m:acc>
                          </m:e>
                        </m:d>
                      </m:e>
                    </m:nary>
                  </m:oMath>
                </a14:m>
                <a:endParaRPr lang="en-US" b="1" dirty="0"/>
              </a:p>
              <a:p>
                <a:endParaRPr lang="en-US" b="1" dirty="0"/>
              </a:p>
              <a:p>
                <a:r>
                  <a:rPr lang="en-US" b="1" dirty="0" err="1"/>
                  <a:t>Propriétés</a:t>
                </a:r>
                <a:r>
                  <a:rPr lang="en-US" dirty="0"/>
                  <a:t>:</a:t>
                </a:r>
              </a:p>
              <a:p>
                <a:endParaRPr lang="en-US" dirty="0"/>
              </a:p>
              <a:p>
                <a:pPr lvl="1"/>
                <a14:m>
                  <m:oMath xmlns:m="http://schemas.openxmlformats.org/officeDocument/2006/math">
                    <m:r>
                      <a:rPr lang="fr-BE" b="0" i="1" smtClean="0">
                        <a:latin typeface="Cambria Math" panose="02040503050406030204" pitchFamily="18" charset="0"/>
                        <a:ea typeface="Cambria Math" panose="02040503050406030204" pitchFamily="18" charset="0"/>
                      </a:rPr>
                      <m:t>𝑐𝑜𝑣</m:t>
                    </m:r>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𝑥</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𝑦</m:t>
                        </m:r>
                      </m:e>
                    </m:d>
                    <m:r>
                      <a:rPr lang="fr-BE" b="0" i="1" smtClean="0">
                        <a:latin typeface="Cambria Math" panose="02040503050406030204" pitchFamily="18" charset="0"/>
                        <a:ea typeface="Cambria Math" panose="02040503050406030204" pitchFamily="18" charset="0"/>
                      </a:rPr>
                      <m:t>&gt;0⇔</m:t>
                    </m:r>
                  </m:oMath>
                </a14:m>
                <a:r>
                  <a:rPr lang="en-US" dirty="0"/>
                  <a:t> </a:t>
                </a:r>
                <a:r>
                  <a:rPr lang="en-US" dirty="0">
                    <a:latin typeface="Courier New" panose="02070309020205020404" pitchFamily="49" charset="0"/>
                    <a:cs typeface="Courier New" panose="02070309020205020404" pitchFamily="49" charset="0"/>
                  </a:rPr>
                  <a:t>x</a:t>
                </a:r>
                <a:r>
                  <a:rPr lang="en-US" dirty="0"/>
                  <a:t> et </a:t>
                </a:r>
                <a:r>
                  <a:rPr lang="en-US" dirty="0">
                    <a:latin typeface="Courier New" panose="02070309020205020404" pitchFamily="49" charset="0"/>
                    <a:cs typeface="Courier New" panose="02070309020205020404" pitchFamily="49" charset="0"/>
                  </a:rPr>
                  <a:t>y</a:t>
                </a:r>
                <a:r>
                  <a:rPr lang="en-US" dirty="0"/>
                  <a:t> </a:t>
                </a:r>
                <a:r>
                  <a:rPr lang="en-US" dirty="0" err="1"/>
                  <a:t>varient</a:t>
                </a:r>
                <a:r>
                  <a:rPr lang="en-US" dirty="0"/>
                  <a:t> dans le </a:t>
                </a:r>
                <a:r>
                  <a:rPr lang="en-US" dirty="0" err="1"/>
                  <a:t>même</a:t>
                </a:r>
                <a:r>
                  <a:rPr lang="en-US" dirty="0"/>
                  <a:t> </a:t>
                </a:r>
                <a:r>
                  <a:rPr lang="en-US" dirty="0" err="1"/>
                  <a:t>sens</a:t>
                </a:r>
                <a:endParaRPr lang="en-US" dirty="0"/>
              </a:p>
              <a:p>
                <a:pPr lvl="1"/>
                <a14:m>
                  <m:oMath xmlns:m="http://schemas.openxmlformats.org/officeDocument/2006/math">
                    <m:r>
                      <m:rPr>
                        <m:sty m:val="p"/>
                      </m:rPr>
                      <a:rPr lang="fr-BE" i="1">
                        <a:latin typeface="Cambria Math" panose="02040503050406030204" pitchFamily="18" charset="0"/>
                      </a:rPr>
                      <m:t>c</m:t>
                    </m:r>
                    <m:r>
                      <a:rPr lang="fr-BE" b="0" i="1" smtClean="0">
                        <a:latin typeface="Cambria Math" panose="02040503050406030204" pitchFamily="18" charset="0"/>
                      </a:rPr>
                      <m:t>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e>
                    </m:d>
                    <m:r>
                      <a:rPr lang="fr-BE" b="0" i="1" smtClean="0">
                        <a:latin typeface="Cambria Math" panose="02040503050406030204" pitchFamily="18" charset="0"/>
                      </a:rPr>
                      <m:t>&lt;0 ⟺</m:t>
                    </m:r>
                  </m:oMath>
                </a14:m>
                <a:r>
                  <a:rPr lang="en-US" dirty="0"/>
                  <a:t> </a:t>
                </a:r>
                <a:r>
                  <a:rPr lang="en-US" dirty="0">
                    <a:latin typeface="Courier New" panose="02070309020205020404" pitchFamily="49" charset="0"/>
                    <a:cs typeface="Courier New" panose="02070309020205020404" pitchFamily="49" charset="0"/>
                  </a:rPr>
                  <a:t>x</a:t>
                </a:r>
                <a:r>
                  <a:rPr lang="en-US" dirty="0"/>
                  <a:t> et </a:t>
                </a:r>
                <a:r>
                  <a:rPr lang="en-US" dirty="0">
                    <a:latin typeface="Courier New" panose="02070309020205020404" pitchFamily="49" charset="0"/>
                    <a:cs typeface="Courier New" panose="02070309020205020404" pitchFamily="49" charset="0"/>
                  </a:rPr>
                  <a:t>y</a:t>
                </a:r>
                <a:r>
                  <a:rPr lang="en-US" dirty="0"/>
                  <a:t> </a:t>
                </a:r>
                <a:r>
                  <a:rPr lang="en-US" dirty="0" err="1"/>
                  <a:t>varient</a:t>
                </a:r>
                <a:r>
                  <a:rPr lang="en-US" dirty="0"/>
                  <a:t> </a:t>
                </a:r>
                <a:r>
                  <a:rPr lang="en-US" dirty="0" err="1"/>
                  <a:t>en</a:t>
                </a:r>
                <a:r>
                  <a:rPr lang="en-US" dirty="0"/>
                  <a:t> </a:t>
                </a:r>
                <a:r>
                  <a:rPr lang="en-US" dirty="0" err="1"/>
                  <a:t>sens</a:t>
                </a:r>
                <a:r>
                  <a:rPr lang="en-US" dirty="0"/>
                  <a:t> contraire</a:t>
                </a:r>
                <a:endParaRPr lang="en-US" dirty="0">
                  <a:latin typeface="Courier New" panose="02070309020205020404" pitchFamily="49" charset="0"/>
                  <a:cs typeface="Courier New" panose="02070309020205020404" pitchFamily="49" charset="0"/>
                </a:endParaRPr>
              </a:p>
              <a:p>
                <a:pPr lvl="1"/>
                <a14:m>
                  <m:oMath xmlns:m="http://schemas.openxmlformats.org/officeDocument/2006/math">
                    <m:r>
                      <a:rPr lang="fr-BE" b="0" i="1" smtClean="0">
                        <a:latin typeface="Cambria Math" panose="02040503050406030204" pitchFamily="18" charset="0"/>
                      </a:rPr>
                      <m:t>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e>
                    </m:d>
                    <m:r>
                      <a:rPr lang="fr-BE" b="0" i="1" smtClean="0">
                        <a:latin typeface="Cambria Math" panose="02040503050406030204" pitchFamily="18" charset="0"/>
                      </a:rPr>
                      <m:t>=</m:t>
                    </m:r>
                    <m:r>
                      <a:rPr lang="fr-BE" b="0" i="1" smtClean="0">
                        <a:latin typeface="Cambria Math" panose="02040503050406030204" pitchFamily="18" charset="0"/>
                      </a:rPr>
                      <m:t>𝑐𝑜𝑣</m:t>
                    </m:r>
                    <m:r>
                      <a:rPr lang="fr-BE" b="0" i="1" smtClean="0">
                        <a:latin typeface="Cambria Math" panose="02040503050406030204" pitchFamily="18" charset="0"/>
                      </a:rPr>
                      <m:t>(</m:t>
                    </m:r>
                    <m:r>
                      <a:rPr lang="fr-BE" b="0" i="1" smtClean="0">
                        <a:latin typeface="Cambria Math" panose="02040503050406030204" pitchFamily="18" charset="0"/>
                      </a:rPr>
                      <m:t>𝑦</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oMath>
                </a14:m>
                <a:r>
                  <a:rPr lang="en-US" dirty="0"/>
                  <a:t> </a:t>
                </a:r>
              </a:p>
              <a:p>
                <a:pPr lvl="1"/>
                <a14:m>
                  <m:oMath xmlns:m="http://schemas.openxmlformats.org/officeDocument/2006/math">
                    <m:r>
                      <a:rPr lang="fr-BE" b="0" i="1" smtClean="0">
                        <a:latin typeface="Cambria Math" panose="02040503050406030204" pitchFamily="18" charset="0"/>
                      </a:rPr>
                      <m:t>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𝑥</m:t>
                        </m:r>
                      </m:e>
                    </m:d>
                    <m:r>
                      <a:rPr lang="fr-BE" b="0" i="1" smtClean="0">
                        <a:latin typeface="Cambria Math" panose="02040503050406030204" pitchFamily="18" charset="0"/>
                      </a:rPr>
                      <m:t>=</m:t>
                    </m:r>
                    <m:r>
                      <a:rPr lang="fr-BE" b="0" i="1" smtClean="0">
                        <a:latin typeface="Cambria Math" panose="02040503050406030204" pitchFamily="18" charset="0"/>
                      </a:rPr>
                      <m:t>𝑣𝑎𝑟</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oMath>
                </a14:m>
                <a:r>
                  <a:rPr lang="en-US" dirty="0"/>
                  <a:t> </a:t>
                </a:r>
              </a:p>
              <a:p>
                <a:pPr lvl="1"/>
                <a14:m>
                  <m:oMath xmlns:m="http://schemas.openxmlformats.org/officeDocument/2006/math">
                    <m:r>
                      <a:rPr lang="fr-BE" b="0" i="1" smtClean="0">
                        <a:latin typeface="Cambria Math" panose="02040503050406030204" pitchFamily="18" charset="0"/>
                      </a:rPr>
                      <m:t>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𝑎𝑦</m:t>
                        </m:r>
                        <m:r>
                          <a:rPr lang="fr-BE" b="0" i="1" smtClean="0">
                            <a:latin typeface="Cambria Math" panose="02040503050406030204" pitchFamily="18" charset="0"/>
                          </a:rPr>
                          <m:t>+</m:t>
                        </m:r>
                        <m:r>
                          <a:rPr lang="fr-BE" b="0" i="1" smtClean="0">
                            <a:latin typeface="Cambria Math" panose="02040503050406030204" pitchFamily="18" charset="0"/>
                          </a:rPr>
                          <m:t>𝑏𝑧</m:t>
                        </m:r>
                      </m:e>
                    </m:d>
                    <m:r>
                      <a:rPr lang="fr-BE" b="0" i="1" smtClean="0">
                        <a:latin typeface="Cambria Math" panose="02040503050406030204" pitchFamily="18" charset="0"/>
                      </a:rPr>
                      <m:t>=</m:t>
                    </m:r>
                    <m:r>
                      <a:rPr lang="fr-BE" b="0" i="1" smtClean="0">
                        <a:latin typeface="Cambria Math" panose="02040503050406030204" pitchFamily="18" charset="0"/>
                      </a:rPr>
                      <m:t>𝑎𝑐𝑜𝑣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e>
                    </m:d>
                    <m:r>
                      <a:rPr lang="fr-BE" b="0" i="1" smtClean="0">
                        <a:latin typeface="Cambria Math" panose="02040503050406030204" pitchFamily="18" charset="0"/>
                      </a:rPr>
                      <m:t>+</m:t>
                    </m:r>
                    <m:r>
                      <a:rPr lang="fr-BE" b="0" i="1" smtClean="0">
                        <a:latin typeface="Cambria Math" panose="02040503050406030204" pitchFamily="18" charset="0"/>
                      </a:rPr>
                      <m:t>𝑏𝑐𝑜𝑣</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𝑧</m:t>
                    </m:r>
                    <m:r>
                      <a:rPr lang="fr-BE" b="0" i="1" smtClean="0">
                        <a:latin typeface="Cambria Math" panose="02040503050406030204" pitchFamily="18" charset="0"/>
                      </a:rPr>
                      <m:t>)</m:t>
                    </m:r>
                  </m:oMath>
                </a14:m>
                <a:r>
                  <a:rPr lang="en-US" dirty="0"/>
                  <a:t> </a:t>
                </a:r>
              </a:p>
              <a:p>
                <a:pPr lvl="1"/>
                <a:endParaRPr lang="en-US" dirty="0"/>
              </a:p>
              <a:p>
                <a:pPr lvl="1"/>
                <a:endParaRPr lang="en-US" dirty="0"/>
              </a:p>
              <a:p>
                <a:pPr lvl="1"/>
                <a:endParaRPr lang="en-US" dirty="0"/>
              </a:p>
              <a:p>
                <a:pPr lvl="1"/>
                <a:endParaRPr lang="en-US" dirty="0"/>
              </a:p>
            </p:txBody>
          </p:sp>
        </mc:Choice>
        <mc:Fallback xmlns="">
          <p:sp>
            <p:nvSpPr>
              <p:cNvPr id="3" name="Espace réservé du contenu 2">
                <a:extLst>
                  <a:ext uri="{FF2B5EF4-FFF2-40B4-BE49-F238E27FC236}">
                    <a16:creationId xmlns:a16="http://schemas.microsoft.com/office/drawing/2014/main" id="{4755B804-327B-4D87-827C-129317D1A5F0}"/>
                  </a:ext>
                </a:extLst>
              </p:cNvPr>
              <p:cNvSpPr>
                <a:spLocks noGrp="1" noRot="1" noChangeAspect="1" noMove="1" noResize="1" noEditPoints="1" noAdjustHandles="1" noChangeArrowheads="1" noChangeShapeType="1" noTextEdit="1"/>
              </p:cNvSpPr>
              <p:nvPr>
                <p:ph idx="1"/>
              </p:nvPr>
            </p:nvSpPr>
            <p:spPr>
              <a:blipFill>
                <a:blip r:embed="rId3"/>
                <a:stretch>
                  <a:fillRect l="-580" t="-11765"/>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162308D0-33F0-4F78-B104-1A0F498F06E7}"/>
              </a:ext>
            </a:extLst>
          </p:cNvPr>
          <p:cNvSpPr>
            <a:spLocks noGrp="1"/>
          </p:cNvSpPr>
          <p:nvPr>
            <p:ph type="body" sz="quarter" idx="13"/>
          </p:nvPr>
        </p:nvSpPr>
        <p:spPr/>
        <p:txBody>
          <a:bodyPr/>
          <a:lstStyle/>
          <a:p>
            <a:r>
              <a:rPr lang="fr-BE" dirty="0"/>
              <a:t>Mesure de la liaison entre 2 variables quantitatives (3) – Covariance</a:t>
            </a:r>
            <a:endParaRPr lang="en-US" dirty="0"/>
          </a:p>
        </p:txBody>
      </p:sp>
      <p:sp>
        <p:nvSpPr>
          <p:cNvPr id="5" name="Espace réservé du numéro de diapositive 4">
            <a:extLst>
              <a:ext uri="{FF2B5EF4-FFF2-40B4-BE49-F238E27FC236}">
                <a16:creationId xmlns:a16="http://schemas.microsoft.com/office/drawing/2014/main" id="{6BB02470-BE91-4138-9546-2AB1D26DABFE}"/>
              </a:ext>
            </a:extLst>
          </p:cNvPr>
          <p:cNvSpPr>
            <a:spLocks noGrp="1"/>
          </p:cNvSpPr>
          <p:nvPr>
            <p:ph type="sldNum" sz="quarter" idx="4"/>
          </p:nvPr>
        </p:nvSpPr>
        <p:spPr/>
        <p:txBody>
          <a:bodyPr/>
          <a:lstStyle/>
          <a:p>
            <a:fld id="{F9577099-E891-4A1F-8EFB-CA2E47745246}" type="slidenum">
              <a:rPr lang="fr-FR" smtClean="0"/>
              <a:pPr/>
              <a:t>65</a:t>
            </a:fld>
            <a:endParaRPr lang="fr-FR"/>
          </a:p>
        </p:txBody>
      </p:sp>
    </p:spTree>
    <p:extLst>
      <p:ext uri="{BB962C8B-B14F-4D97-AF65-F5344CB8AC3E}">
        <p14:creationId xmlns:p14="http://schemas.microsoft.com/office/powerpoint/2010/main" val="832561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C7CBE-BFC9-43D5-9796-6DCFFEF18ED4}"/>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755B804-327B-4D87-827C-129317D1A5F0}"/>
                  </a:ext>
                </a:extLst>
              </p:cNvPr>
              <p:cNvSpPr>
                <a:spLocks noGrp="1"/>
              </p:cNvSpPr>
              <p:nvPr>
                <p:ph idx="1"/>
              </p:nvPr>
            </p:nvSpPr>
            <p:spPr/>
            <p:txBody>
              <a:bodyPr>
                <a:normAutofit fontScale="92500" lnSpcReduction="20000"/>
              </a:bodyPr>
              <a:lstStyle/>
              <a:p>
                <a:r>
                  <a:rPr lang="fr-BE" b="1" dirty="0"/>
                  <a:t>Corrélation linéaire</a:t>
                </a:r>
                <a:r>
                  <a:rPr lang="fr-BE" dirty="0"/>
                  <a:t>:                          </a:t>
                </a:r>
                <a14:m>
                  <m:oMath xmlns:m="http://schemas.openxmlformats.org/officeDocument/2006/math">
                    <m: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e>
                        </m:d>
                      </m:num>
                      <m:den>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𝑥</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𝑦</m:t>
                        </m:r>
                        <m:r>
                          <a:rPr lang="fr-BE" b="0" i="1" smtClean="0">
                            <a:latin typeface="Cambria Math" panose="02040503050406030204" pitchFamily="18" charset="0"/>
                            <a:ea typeface="Cambria Math" panose="02040503050406030204" pitchFamily="18" charset="0"/>
                          </a:rPr>
                          <m:t>)</m:t>
                        </m:r>
                      </m:den>
                    </m:f>
                  </m:oMath>
                </a14:m>
                <a:endParaRPr lang="en-US" b="1" dirty="0"/>
              </a:p>
              <a:p>
                <a:endParaRPr lang="en-US" b="1" dirty="0"/>
              </a:p>
              <a:p>
                <a:r>
                  <a:rPr lang="en-US" b="1" dirty="0" err="1"/>
                  <a:t>Propriétés</a:t>
                </a:r>
                <a:r>
                  <a:rPr lang="en-US" dirty="0"/>
                  <a:t>:</a:t>
                </a:r>
              </a:p>
              <a:p>
                <a:endParaRPr lang="en-US" dirty="0"/>
              </a:p>
              <a:p>
                <a:pPr lvl="1"/>
                <a14:m>
                  <m:oMath xmlns:m="http://schemas.openxmlformats.org/officeDocument/2006/math">
                    <m:r>
                      <a:rPr lang="fr-BE" i="1">
                        <a:latin typeface="Cambria Math" panose="02040503050406030204" pitchFamily="18" charset="0"/>
                      </a:rPr>
                      <m:t>−</m:t>
                    </m:r>
                    <m:r>
                      <a:rPr lang="fr-BE" b="0" i="1" smtClean="0">
                        <a:latin typeface="Cambria Math" panose="02040503050406030204" pitchFamily="18" charset="0"/>
                      </a:rPr>
                      <m:t>1 </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a:rPr lang="fr-BE" b="0" i="1" smtClean="0">
                        <a:latin typeface="Cambria Math" panose="02040503050406030204" pitchFamily="18" charset="0"/>
                      </a:rPr>
                      <m:t>𝑦</m:t>
                    </m:r>
                    <m:r>
                      <a:rPr lang="fr-BE" b="0" i="1" smtClean="0">
                        <a:latin typeface="Cambria Math" panose="02040503050406030204" pitchFamily="18" charset="0"/>
                      </a:rPr>
                      <m:t>=</m:t>
                    </m:r>
                    <m:r>
                      <a:rPr lang="fr-BE" b="0" i="1" smtClean="0">
                        <a:latin typeface="Cambria Math" panose="02040503050406030204" pitchFamily="18" charset="0"/>
                      </a:rPr>
                      <m:t>𝑎𝑥</m:t>
                    </m:r>
                    <m:r>
                      <a:rPr lang="fr-BE" b="0" i="1" smtClean="0">
                        <a:latin typeface="Cambria Math" panose="02040503050406030204" pitchFamily="18" charset="0"/>
                      </a:rPr>
                      <m:t>+</m:t>
                    </m:r>
                    <m:r>
                      <a:rPr lang="fr-BE" b="0" i="1" smtClean="0">
                        <a:latin typeface="Cambria Math" panose="02040503050406030204" pitchFamily="18" charset="0"/>
                      </a:rPr>
                      <m:t>𝑏</m:t>
                    </m:r>
                    <m:r>
                      <a:rPr lang="fr-BE" b="0" i="1" smtClean="0">
                        <a:latin typeface="Cambria Math" panose="02040503050406030204" pitchFamily="18" charset="0"/>
                      </a:rPr>
                      <m:t> ⟺</m:t>
                    </m:r>
                    <m:d>
                      <m:dPr>
                        <m:begChr m:val="{"/>
                        <m:endChr m:val=""/>
                        <m:ctrlPr>
                          <a:rPr lang="fr-BE" b="0" i="1" smtClean="0">
                            <a:latin typeface="Cambria Math" panose="02040503050406030204" pitchFamily="18" charset="0"/>
                            <a:ea typeface="Cambria Math" panose="02040503050406030204" pitchFamily="18" charset="0"/>
                          </a:rPr>
                        </m:ctrlPr>
                      </m:dPr>
                      <m:e>
                        <m:m>
                          <m:mPr>
                            <m:mcs>
                              <m:mc>
                                <m:mcPr>
                                  <m:count m:val="1"/>
                                  <m:mcJc m:val="center"/>
                                </m:mcPr>
                              </m:mc>
                            </m:mcs>
                            <m:ctrlPr>
                              <a:rPr lang="fr-BE" b="0" i="1" smtClean="0">
                                <a:latin typeface="Cambria Math" panose="02040503050406030204" pitchFamily="18" charset="0"/>
                                <a:ea typeface="Cambria Math" panose="02040503050406030204" pitchFamily="18" charset="0"/>
                              </a:rPr>
                            </m:ctrlPr>
                          </m:mPr>
                          <m:mr>
                            <m:e>
                              <m:r>
                                <m:rPr>
                                  <m:brk m:alnAt="7"/>
                                </m:rP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ea typeface="Cambria Math" panose="02040503050406030204" pitchFamily="18" charset="0"/>
                                </a:rPr>
                                <m:t>=1 </m:t>
                              </m:r>
                              <m:r>
                                <a:rPr lang="fr-BE" b="0" i="1" smtClean="0">
                                  <a:latin typeface="Cambria Math" panose="02040503050406030204" pitchFamily="18" charset="0"/>
                                  <a:ea typeface="Cambria Math" panose="02040503050406030204" pitchFamily="18" charset="0"/>
                                </a:rPr>
                                <m:t>𝑠𝑖</m:t>
                              </m:r>
                              <m:r>
                                <a:rPr lang="fr-BE" b="0" i="1" smtClean="0">
                                  <a:latin typeface="Cambria Math" panose="02040503050406030204" pitchFamily="18" charset="0"/>
                                  <a:ea typeface="Cambria Math" panose="02040503050406030204" pitchFamily="18" charset="0"/>
                                </a:rPr>
                                <m:t> </m:t>
                              </m:r>
                              <m:r>
                                <a:rPr lang="fr-BE" b="0" i="1" smtClean="0">
                                  <a:latin typeface="Cambria Math" panose="02040503050406030204" pitchFamily="18" charset="0"/>
                                  <a:ea typeface="Cambria Math" panose="02040503050406030204" pitchFamily="18" charset="0"/>
                                </a:rPr>
                                <m:t>𝑎</m:t>
                              </m:r>
                              <m:r>
                                <a:rPr lang="fr-BE" b="0" i="1" smtClean="0">
                                  <a:latin typeface="Cambria Math" panose="02040503050406030204" pitchFamily="18" charset="0"/>
                                  <a:ea typeface="Cambria Math" panose="02040503050406030204" pitchFamily="18" charset="0"/>
                                </a:rPr>
                                <m:t>&gt;0</m:t>
                              </m:r>
                            </m:e>
                          </m:mr>
                          <m:mr>
                            <m:e>
                              <m: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ea typeface="Cambria Math" panose="02040503050406030204" pitchFamily="18" charset="0"/>
                                </a:rPr>
                                <m:t>=−1 </m:t>
                              </m:r>
                              <m:r>
                                <a:rPr lang="fr-BE" b="0" i="1" smtClean="0">
                                  <a:latin typeface="Cambria Math" panose="02040503050406030204" pitchFamily="18" charset="0"/>
                                  <a:ea typeface="Cambria Math" panose="02040503050406030204" pitchFamily="18" charset="0"/>
                                </a:rPr>
                                <m:t>𝑠𝑖</m:t>
                              </m:r>
                              <m:r>
                                <a:rPr lang="fr-BE" b="0" i="1" smtClean="0">
                                  <a:latin typeface="Cambria Math" panose="02040503050406030204" pitchFamily="18" charset="0"/>
                                  <a:ea typeface="Cambria Math" panose="02040503050406030204" pitchFamily="18" charset="0"/>
                                </a:rPr>
                                <m:t> </m:t>
                              </m:r>
                              <m:r>
                                <a:rPr lang="fr-BE" b="0" i="1" smtClean="0">
                                  <a:latin typeface="Cambria Math" panose="02040503050406030204" pitchFamily="18" charset="0"/>
                                  <a:ea typeface="Cambria Math" panose="02040503050406030204" pitchFamily="18" charset="0"/>
                                </a:rPr>
                                <m:t>𝑎</m:t>
                              </m:r>
                              <m:r>
                                <a:rPr lang="fr-BE" b="0" i="1" smtClean="0">
                                  <a:latin typeface="Cambria Math" panose="02040503050406030204" pitchFamily="18" charset="0"/>
                                  <a:ea typeface="Cambria Math" panose="02040503050406030204" pitchFamily="18" charset="0"/>
                                </a:rPr>
                                <m:t>&lt;0</m:t>
                              </m:r>
                            </m:e>
                          </m:mr>
                        </m:m>
                      </m:e>
                    </m:d>
                  </m:oMath>
                </a14:m>
                <a:endParaRPr lang="en-US" dirty="0"/>
              </a:p>
              <a:p>
                <a:pPr lvl="1"/>
                <a14:m>
                  <m:oMath xmlns:m="http://schemas.openxmlformats.org/officeDocument/2006/math">
                    <m:d>
                      <m:dPr>
                        <m:begChr m:val="|"/>
                        <m:endChr m:val="|"/>
                        <m:ctrlPr>
                          <a:rPr lang="fr-BE" b="0" i="1" smtClean="0">
                            <a:latin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𝜌</m:t>
                        </m:r>
                      </m:e>
                    </m:d>
                    <m:r>
                      <a:rPr lang="fr-BE" b="0" i="1" smtClean="0">
                        <a:latin typeface="Cambria Math" panose="02040503050406030204" pitchFamily="18" charset="0"/>
                      </a:rPr>
                      <m:t>=1 </m:t>
                    </m:r>
                    <m:r>
                      <a:rPr lang="fr-BE" b="0" i="1" smtClean="0">
                        <a:latin typeface="Cambria Math" panose="02040503050406030204" pitchFamily="18" charset="0"/>
                        <a:ea typeface="Cambria Math" panose="02040503050406030204" pitchFamily="18" charset="0"/>
                      </a:rPr>
                      <m:t>⇔</m:t>
                    </m:r>
                  </m:oMath>
                </a14:m>
                <a:r>
                  <a:rPr lang="en-US" dirty="0"/>
                  <a:t> il </a:t>
                </a:r>
                <a:r>
                  <a:rPr lang="en-US" dirty="0" err="1"/>
                  <a:t>existe</a:t>
                </a:r>
                <a:r>
                  <a:rPr lang="en-US" dirty="0"/>
                  <a:t> </a:t>
                </a:r>
                <a:r>
                  <a:rPr lang="en-US" dirty="0" err="1"/>
                  <a:t>une</a:t>
                </a:r>
                <a:r>
                  <a:rPr lang="en-US" dirty="0"/>
                  <a:t> relation </a:t>
                </a:r>
                <a:r>
                  <a:rPr lang="en-US" dirty="0" err="1"/>
                  <a:t>fonctionnelle</a:t>
                </a:r>
                <a:r>
                  <a:rPr lang="en-US" dirty="0"/>
                  <a:t> entre </a:t>
                </a:r>
                <a:r>
                  <a:rPr lang="en-US" dirty="0">
                    <a:latin typeface="Courier New" panose="02070309020205020404" pitchFamily="49" charset="0"/>
                    <a:cs typeface="Courier New" panose="02070309020205020404" pitchFamily="49" charset="0"/>
                  </a:rPr>
                  <a:t>x</a:t>
                </a:r>
                <a:r>
                  <a:rPr lang="en-US" dirty="0"/>
                  <a:t> et </a:t>
                </a:r>
                <a:r>
                  <a:rPr lang="en-US" dirty="0">
                    <a:latin typeface="Courier New" panose="02070309020205020404" pitchFamily="49" charset="0"/>
                    <a:cs typeface="Courier New" panose="02070309020205020404" pitchFamily="49" charset="0"/>
                  </a:rPr>
                  <a:t>y</a:t>
                </a:r>
              </a:p>
              <a:p>
                <a:pPr lvl="1"/>
                <a14:m>
                  <m:oMath xmlns:m="http://schemas.openxmlformats.org/officeDocument/2006/math">
                    <m: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ea typeface="Cambria Math" panose="02040503050406030204" pitchFamily="18" charset="0"/>
                      </a:rPr>
                      <m:t>=0⇔</m:t>
                    </m:r>
                  </m:oMath>
                </a14:m>
                <a:r>
                  <a:rPr lang="en-US" dirty="0"/>
                  <a:t> </a:t>
                </a:r>
                <a:r>
                  <a:rPr lang="en-US" dirty="0">
                    <a:latin typeface="Courier New" panose="02070309020205020404" pitchFamily="49" charset="0"/>
                    <a:cs typeface="Courier New" panose="02070309020205020404" pitchFamily="49" charset="0"/>
                  </a:rPr>
                  <a:t>x</a:t>
                </a:r>
                <a:r>
                  <a:rPr lang="en-US" dirty="0"/>
                  <a:t> et </a:t>
                </a:r>
                <a:r>
                  <a:rPr lang="en-US" dirty="0">
                    <a:latin typeface="Courier New" panose="02070309020205020404" pitchFamily="49" charset="0"/>
                    <a:cs typeface="Courier New" panose="02070309020205020404" pitchFamily="49" charset="0"/>
                  </a:rPr>
                  <a:t>y</a:t>
                </a:r>
                <a:r>
                  <a:rPr lang="en-US" dirty="0"/>
                  <a:t> </a:t>
                </a:r>
                <a:r>
                  <a:rPr lang="en-US" dirty="0" err="1"/>
                  <a:t>sont</a:t>
                </a:r>
                <a:r>
                  <a:rPr lang="en-US" dirty="0"/>
                  <a:t> </a:t>
                </a:r>
                <a:r>
                  <a:rPr lang="en-US" dirty="0" err="1"/>
                  <a:t>indépendantes</a:t>
                </a:r>
                <a:endParaRPr lang="en-US" dirty="0"/>
              </a:p>
              <a:p>
                <a:pPr lvl="1"/>
                <a14:m>
                  <m:oMath xmlns:m="http://schemas.openxmlformats.org/officeDocument/2006/math">
                    <m:r>
                      <a:rPr lang="fr-BE" b="0" i="1" smtClean="0">
                        <a:latin typeface="Cambria Math" panose="02040503050406030204" pitchFamily="18" charset="0"/>
                      </a:rPr>
                      <m:t>0&lt;</m:t>
                    </m:r>
                    <m:d>
                      <m:dPr>
                        <m:begChr m:val="|"/>
                        <m:endChr m:val="|"/>
                        <m:ctrlPr>
                          <a:rPr lang="fr-BE" b="0" i="1" smtClean="0">
                            <a:latin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𝜌</m:t>
                        </m:r>
                      </m:e>
                    </m:d>
                    <m:r>
                      <a:rPr lang="fr-BE" b="0" i="1" smtClean="0">
                        <a:latin typeface="Cambria Math" panose="02040503050406030204" pitchFamily="18" charset="0"/>
                      </a:rPr>
                      <m:t>&lt;1</m:t>
                    </m:r>
                  </m:oMath>
                </a14:m>
                <a:r>
                  <a:rPr lang="en-US" dirty="0"/>
                  <a:t> </a:t>
                </a:r>
              </a:p>
              <a:p>
                <a:pPr lvl="1"/>
                <a:r>
                  <a:rPr lang="en-US" dirty="0"/>
                  <a:t>Il </a:t>
                </a:r>
                <a:r>
                  <a:rPr lang="en-US" dirty="0" err="1"/>
                  <a:t>existe</a:t>
                </a:r>
                <a:r>
                  <a:rPr lang="en-US" dirty="0"/>
                  <a:t> </a:t>
                </a:r>
                <a:r>
                  <a:rPr lang="en-US" dirty="0" err="1"/>
                  <a:t>une</a:t>
                </a:r>
                <a:r>
                  <a:rPr lang="en-US" dirty="0"/>
                  <a:t> </a:t>
                </a:r>
                <a:r>
                  <a:rPr lang="en-US" dirty="0" err="1"/>
                  <a:t>dépendance</a:t>
                </a:r>
                <a:r>
                  <a:rPr lang="en-US" dirty="0"/>
                  <a:t> </a:t>
                </a:r>
                <a:r>
                  <a:rPr lang="en-US" dirty="0" err="1"/>
                  <a:t>linéaire</a:t>
                </a:r>
                <a:r>
                  <a:rPr lang="en-US" dirty="0"/>
                  <a:t> </a:t>
                </a:r>
                <a:r>
                  <a:rPr lang="en-US" dirty="0" err="1"/>
                  <a:t>d'autant</a:t>
                </a:r>
                <a:r>
                  <a:rPr lang="en-US" dirty="0"/>
                  <a:t> plus forte entre </a:t>
                </a:r>
                <a:r>
                  <a:rPr lang="en-US" dirty="0">
                    <a:latin typeface="Courier New" panose="02070309020205020404" pitchFamily="49" charset="0"/>
                    <a:cs typeface="Courier New" panose="02070309020205020404" pitchFamily="49" charset="0"/>
                  </a:rPr>
                  <a:t>x</a:t>
                </a:r>
                <a:r>
                  <a:rPr lang="en-US" dirty="0"/>
                  <a:t> et </a:t>
                </a:r>
                <a:r>
                  <a:rPr lang="en-US" dirty="0">
                    <a:latin typeface="Courier New" panose="02070309020205020404" pitchFamily="49" charset="0"/>
                    <a:cs typeface="Courier New" panose="02070309020205020404" pitchFamily="49" charset="0"/>
                  </a:rPr>
                  <a:t>y</a:t>
                </a:r>
                <a:r>
                  <a:rPr lang="en-US" dirty="0"/>
                  <a:t> que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a:t>
                </a:r>
                <a:r>
                  <a:rPr lang="en-US" dirty="0" err="1"/>
                  <a:t>est</a:t>
                </a:r>
                <a:r>
                  <a:rPr lang="en-US" dirty="0"/>
                  <a:t> grand</a:t>
                </a:r>
              </a:p>
              <a:p>
                <a:pPr lvl="1"/>
                <a:endParaRPr lang="en-US" dirty="0"/>
              </a:p>
              <a:p>
                <a:pPr lvl="1"/>
                <a:endParaRPr lang="en-US" dirty="0"/>
              </a:p>
              <a:p>
                <a:pPr lvl="1"/>
                <a:endParaRPr lang="en-US" dirty="0"/>
              </a:p>
              <a:p>
                <a:pPr lvl="1"/>
                <a:endParaRPr lang="en-US" dirty="0"/>
              </a:p>
            </p:txBody>
          </p:sp>
        </mc:Choice>
        <mc:Fallback xmlns="">
          <p:sp>
            <p:nvSpPr>
              <p:cNvPr id="3" name="Espace réservé du contenu 2">
                <a:extLst>
                  <a:ext uri="{FF2B5EF4-FFF2-40B4-BE49-F238E27FC236}">
                    <a16:creationId xmlns:a16="http://schemas.microsoft.com/office/drawing/2014/main" id="{4755B804-327B-4D87-827C-129317D1A5F0}"/>
                  </a:ext>
                </a:extLst>
              </p:cNvPr>
              <p:cNvSpPr>
                <a:spLocks noGrp="1" noRot="1" noChangeAspect="1" noMove="1" noResize="1" noEditPoints="1" noAdjustHandles="1" noChangeArrowheads="1" noChangeShapeType="1" noTextEdit="1"/>
              </p:cNvSpPr>
              <p:nvPr>
                <p:ph idx="1"/>
              </p:nvPr>
            </p:nvSpPr>
            <p:spPr>
              <a:blipFill>
                <a:blip r:embed="rId3"/>
                <a:stretch>
                  <a:fillRect l="-464" t="-672" b="-1849"/>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162308D0-33F0-4F78-B104-1A0F498F06E7}"/>
              </a:ext>
            </a:extLst>
          </p:cNvPr>
          <p:cNvSpPr>
            <a:spLocks noGrp="1"/>
          </p:cNvSpPr>
          <p:nvPr>
            <p:ph type="body" sz="quarter" idx="13"/>
          </p:nvPr>
        </p:nvSpPr>
        <p:spPr/>
        <p:txBody>
          <a:bodyPr/>
          <a:lstStyle/>
          <a:p>
            <a:r>
              <a:rPr lang="fr-BE" dirty="0"/>
              <a:t>Mesure de la liaison entre 2 variables quantitatives (4) – Corrélation linéaire</a:t>
            </a:r>
            <a:endParaRPr lang="en-US" dirty="0"/>
          </a:p>
        </p:txBody>
      </p:sp>
      <p:sp>
        <p:nvSpPr>
          <p:cNvPr id="5" name="Espace réservé du numéro de diapositive 4">
            <a:extLst>
              <a:ext uri="{FF2B5EF4-FFF2-40B4-BE49-F238E27FC236}">
                <a16:creationId xmlns:a16="http://schemas.microsoft.com/office/drawing/2014/main" id="{6BB02470-BE91-4138-9546-2AB1D26DABFE}"/>
              </a:ext>
            </a:extLst>
          </p:cNvPr>
          <p:cNvSpPr>
            <a:spLocks noGrp="1"/>
          </p:cNvSpPr>
          <p:nvPr>
            <p:ph type="sldNum" sz="quarter" idx="4"/>
          </p:nvPr>
        </p:nvSpPr>
        <p:spPr/>
        <p:txBody>
          <a:bodyPr/>
          <a:lstStyle/>
          <a:p>
            <a:fld id="{F9577099-E891-4A1F-8EFB-CA2E47745246}" type="slidenum">
              <a:rPr lang="fr-FR" smtClean="0"/>
              <a:pPr/>
              <a:t>66</a:t>
            </a:fld>
            <a:endParaRPr lang="fr-FR"/>
          </a:p>
        </p:txBody>
      </p:sp>
      <p:sp>
        <p:nvSpPr>
          <p:cNvPr id="9" name="Explosion : 14 points 8">
            <a:extLst>
              <a:ext uri="{FF2B5EF4-FFF2-40B4-BE49-F238E27FC236}">
                <a16:creationId xmlns:a16="http://schemas.microsoft.com/office/drawing/2014/main" id="{E58C4622-B53A-4F99-BB90-40CC7B2C7C5F}"/>
              </a:ext>
            </a:extLst>
          </p:cNvPr>
          <p:cNvSpPr/>
          <p:nvPr/>
        </p:nvSpPr>
        <p:spPr>
          <a:xfrm>
            <a:off x="8221980" y="2750820"/>
            <a:ext cx="3017520" cy="25603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1" dirty="0"/>
              <a:t>Ne pas confondre corrélation et causalité</a:t>
            </a:r>
            <a:endParaRPr lang="en-US" b="1" dirty="0"/>
          </a:p>
        </p:txBody>
      </p:sp>
    </p:spTree>
    <p:extLst>
      <p:ext uri="{BB962C8B-B14F-4D97-AF65-F5344CB8AC3E}">
        <p14:creationId xmlns:p14="http://schemas.microsoft.com/office/powerpoint/2010/main" val="588505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10F61-CA46-42D1-92A5-ACFCA7653364}"/>
              </a:ext>
            </a:extLst>
          </p:cNvPr>
          <p:cNvSpPr>
            <a:spLocks noGrp="1"/>
          </p:cNvSpPr>
          <p:nvPr>
            <p:ph type="title"/>
          </p:nvPr>
        </p:nvSpPr>
        <p:spPr/>
        <p:txBody>
          <a:bodyPr/>
          <a:lstStyle/>
          <a:p>
            <a:r>
              <a:rPr lang="fr-BE" dirty="0"/>
              <a:t>Etude de deux variables quantitatives</a:t>
            </a:r>
            <a:endParaRPr lang="en-US" dirty="0"/>
          </a:p>
        </p:txBody>
      </p:sp>
      <p:sp>
        <p:nvSpPr>
          <p:cNvPr id="3" name="Espace réservé du contenu 2">
            <a:extLst>
              <a:ext uri="{FF2B5EF4-FFF2-40B4-BE49-F238E27FC236}">
                <a16:creationId xmlns:a16="http://schemas.microsoft.com/office/drawing/2014/main" id="{0B3D2843-F7C2-4741-9A52-D281F5CEC04B}"/>
              </a:ext>
            </a:extLst>
          </p:cNvPr>
          <p:cNvSpPr>
            <a:spLocks noGrp="1"/>
          </p:cNvSpPr>
          <p:nvPr>
            <p:ph idx="1"/>
          </p:nvPr>
        </p:nvSpPr>
        <p:spPr>
          <a:xfrm>
            <a:off x="619125" y="5121119"/>
            <a:ext cx="10515600" cy="3625843"/>
          </a:xfrm>
        </p:spPr>
        <p:txBody>
          <a:bodyPr/>
          <a:lstStyle/>
          <a:p>
            <a:r>
              <a:rPr lang="fr-BE" dirty="0"/>
              <a:t>Est-il possible de trouver une fonction numérique </a:t>
            </a:r>
            <a:r>
              <a:rPr lang="fr-BE" dirty="0">
                <a:latin typeface="Courier New" panose="02070309020205020404" pitchFamily="49" charset="0"/>
                <a:cs typeface="Courier New" panose="02070309020205020404" pitchFamily="49" charset="0"/>
              </a:rPr>
              <a:t>f</a:t>
            </a:r>
            <a:r>
              <a:rPr lang="fr-BE" dirty="0"/>
              <a:t> telle que </a:t>
            </a:r>
            <a:r>
              <a:rPr lang="fr-BE" dirty="0">
                <a:latin typeface="Courier New" panose="02070309020205020404" pitchFamily="49" charset="0"/>
                <a:cs typeface="Courier New" panose="02070309020205020404" pitchFamily="49" charset="0"/>
              </a:rPr>
              <a:t>y=f(x)</a:t>
            </a:r>
            <a:r>
              <a:rPr lang="fr-BE" dirty="0"/>
              <a:t> ?</a:t>
            </a:r>
          </a:p>
          <a:p>
            <a:r>
              <a:rPr lang="fr-BE" dirty="0"/>
              <a:t>Si une telle fonction existe, on dit que </a:t>
            </a:r>
            <a:r>
              <a:rPr lang="fr-BE" dirty="0">
                <a:latin typeface="Courier New" panose="02070309020205020404" pitchFamily="49" charset="0"/>
                <a:cs typeface="Courier New" panose="02070309020205020404" pitchFamily="49" charset="0"/>
              </a:rPr>
              <a:t>f</a:t>
            </a:r>
            <a:r>
              <a:rPr lang="fr-BE" dirty="0"/>
              <a:t> est un modèle du phénomène étudié:</a:t>
            </a:r>
          </a:p>
          <a:p>
            <a:pPr lvl="1"/>
            <a:r>
              <a:rPr lang="fr-BE" dirty="0">
                <a:latin typeface="Courier New" panose="02070309020205020404" pitchFamily="49" charset="0"/>
                <a:cs typeface="Courier New" panose="02070309020205020404" pitchFamily="49" charset="0"/>
              </a:rPr>
              <a:t>x</a:t>
            </a:r>
            <a:r>
              <a:rPr lang="fr-BE" dirty="0"/>
              <a:t> est la variable explicative</a:t>
            </a:r>
          </a:p>
          <a:p>
            <a:pPr lvl="1"/>
            <a:r>
              <a:rPr lang="fr-BE" dirty="0">
                <a:latin typeface="Courier New" panose="02070309020205020404" pitchFamily="49" charset="0"/>
                <a:cs typeface="Courier New" panose="02070309020205020404" pitchFamily="49" charset="0"/>
              </a:rPr>
              <a:t>y</a:t>
            </a:r>
            <a:r>
              <a:rPr lang="fr-BE" dirty="0"/>
              <a:t> est la variable expliquée</a:t>
            </a:r>
            <a:endParaRPr lang="en-US" dirty="0"/>
          </a:p>
        </p:txBody>
      </p:sp>
      <p:sp>
        <p:nvSpPr>
          <p:cNvPr id="4" name="Espace réservé du texte 3">
            <a:extLst>
              <a:ext uri="{FF2B5EF4-FFF2-40B4-BE49-F238E27FC236}">
                <a16:creationId xmlns:a16="http://schemas.microsoft.com/office/drawing/2014/main" id="{C21D7BD7-36DB-4EFF-84A8-E17A7731D8BC}"/>
              </a:ext>
            </a:extLst>
          </p:cNvPr>
          <p:cNvSpPr>
            <a:spLocks noGrp="1"/>
          </p:cNvSpPr>
          <p:nvPr>
            <p:ph type="body" sz="quarter" idx="13"/>
          </p:nvPr>
        </p:nvSpPr>
        <p:spPr/>
        <p:txBody>
          <a:bodyPr/>
          <a:lstStyle/>
          <a:p>
            <a:r>
              <a:rPr lang="fr-BE" dirty="0"/>
              <a:t>Ajustement linéaire (1)</a:t>
            </a:r>
          </a:p>
        </p:txBody>
      </p:sp>
      <p:sp>
        <p:nvSpPr>
          <p:cNvPr id="5" name="Espace réservé du numéro de diapositive 4">
            <a:extLst>
              <a:ext uri="{FF2B5EF4-FFF2-40B4-BE49-F238E27FC236}">
                <a16:creationId xmlns:a16="http://schemas.microsoft.com/office/drawing/2014/main" id="{EA4A8A2A-83CC-4C25-B634-43659E90B477}"/>
              </a:ext>
            </a:extLst>
          </p:cNvPr>
          <p:cNvSpPr>
            <a:spLocks noGrp="1"/>
          </p:cNvSpPr>
          <p:nvPr>
            <p:ph type="sldNum" sz="quarter" idx="4"/>
          </p:nvPr>
        </p:nvSpPr>
        <p:spPr/>
        <p:txBody>
          <a:bodyPr/>
          <a:lstStyle/>
          <a:p>
            <a:fld id="{F9577099-E891-4A1F-8EFB-CA2E47745246}" type="slidenum">
              <a:rPr lang="fr-FR" smtClean="0"/>
              <a:pPr/>
              <a:t>67</a:t>
            </a:fld>
            <a:endParaRPr lang="fr-FR"/>
          </a:p>
        </p:txBody>
      </p:sp>
      <p:grpSp>
        <p:nvGrpSpPr>
          <p:cNvPr id="6" name="Group 9">
            <a:extLst>
              <a:ext uri="{FF2B5EF4-FFF2-40B4-BE49-F238E27FC236}">
                <a16:creationId xmlns:a16="http://schemas.microsoft.com/office/drawing/2014/main" id="{4463109A-3BC7-40D1-AC3F-E54C8C377CB2}"/>
              </a:ext>
            </a:extLst>
          </p:cNvPr>
          <p:cNvGrpSpPr>
            <a:grpSpLocks/>
          </p:cNvGrpSpPr>
          <p:nvPr/>
        </p:nvGrpSpPr>
        <p:grpSpPr bwMode="auto">
          <a:xfrm>
            <a:off x="3078480" y="2255999"/>
            <a:ext cx="4140200" cy="2933700"/>
            <a:chOff x="1632" y="960"/>
            <a:chExt cx="2608" cy="1848"/>
          </a:xfrm>
        </p:grpSpPr>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extLst>
                <p:ext uri="{D42A27DB-BD31-4B8C-83A1-F6EECF244321}">
                  <p14:modId xmlns:p14="http://schemas.microsoft.com/office/powerpoint/2010/main" val="4160159148"/>
                </p:ext>
              </p:extLst>
            </p:nvPr>
          </p:nvGraphicFramePr>
          <p:xfrm>
            <a:off x="1632" y="960"/>
            <a:ext cx="2556" cy="1848"/>
          </p:xfrm>
          <a:graphic>
            <a:graphicData uri="http://schemas.openxmlformats.org/presentationml/2006/ole">
              <mc:AlternateContent xmlns:mc="http://schemas.openxmlformats.org/markup-compatibility/2006">
                <mc:Choice xmlns:v="urn:schemas-microsoft-com:vml" Requires="v">
                  <p:oleObj name="Feuille de calcul" r:id="rId2" imgW="4057879" imgH="2934195" progId="Excel.Sheet.8">
                    <p:embed/>
                  </p:oleObj>
                </mc:Choice>
                <mc:Fallback>
                  <p:oleObj name="Feuille de calcul" r:id="rId2" imgW="4057879" imgH="2934195" progId="Excel.Sheet.8">
                    <p:embed/>
                    <p:pic>
                      <p:nvPicPr>
                        <p:cNvPr id="54280" name="Object 6">
                          <a:extLst>
                            <a:ext uri="{FF2B5EF4-FFF2-40B4-BE49-F238E27FC236}">
                              <a16:creationId xmlns:a16="http://schemas.microsoft.com/office/drawing/2014/main" id="{F300CCA4-39DD-484C-8103-D90676C1F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960"/>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7">
              <a:extLst>
                <a:ext uri="{FF2B5EF4-FFF2-40B4-BE49-F238E27FC236}">
                  <a16:creationId xmlns:a16="http://schemas.microsoft.com/office/drawing/2014/main" id="{7E5649AC-CA94-4955-AADC-A01E88A6CFD4}"/>
                </a:ext>
              </a:extLst>
            </p:cNvPr>
            <p:cNvSpPr txBox="1">
              <a:spLocks noChangeArrowheads="1"/>
            </p:cNvSpPr>
            <p:nvPr/>
          </p:nvSpPr>
          <p:spPr bwMode="auto">
            <a:xfrm>
              <a:off x="3628" y="2315"/>
              <a:ext cx="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 = Taille</a:t>
              </a:r>
              <a:endParaRPr lang="fr-FR" altLang="fr-FR" sz="2400" dirty="0">
                <a:latin typeface="Myriad Pro Light" panose="020B0403030403020204" pitchFamily="34" charset="0"/>
              </a:endParaRPr>
            </a:p>
          </p:txBody>
        </p:sp>
        <p:sp>
          <p:nvSpPr>
            <p:cNvPr id="9" name="Text Box 8">
              <a:extLst>
                <a:ext uri="{FF2B5EF4-FFF2-40B4-BE49-F238E27FC236}">
                  <a16:creationId xmlns:a16="http://schemas.microsoft.com/office/drawing/2014/main" id="{CCD9DAE0-117D-4938-BF14-E442150AB22E}"/>
                </a:ext>
              </a:extLst>
            </p:cNvPr>
            <p:cNvSpPr txBox="1">
              <a:spLocks noChangeArrowheads="1"/>
            </p:cNvSpPr>
            <p:nvPr/>
          </p:nvSpPr>
          <p:spPr bwMode="auto">
            <a:xfrm>
              <a:off x="1883" y="1068"/>
              <a:ext cx="66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Poids</a:t>
              </a:r>
              <a:endParaRPr lang="fr-FR" altLang="fr-FR" sz="2400" dirty="0">
                <a:latin typeface="Myriad Pro Light" panose="020B0403030403020204" pitchFamily="34" charset="0"/>
              </a:endParaRPr>
            </a:p>
          </p:txBody>
        </p:sp>
      </p:grpSp>
    </p:spTree>
    <p:extLst>
      <p:ext uri="{BB962C8B-B14F-4D97-AF65-F5344CB8AC3E}">
        <p14:creationId xmlns:p14="http://schemas.microsoft.com/office/powerpoint/2010/main" val="2455077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10F61-CA46-42D1-92A5-ACFCA7653364}"/>
              </a:ext>
            </a:extLst>
          </p:cNvPr>
          <p:cNvSpPr>
            <a:spLocks noGrp="1"/>
          </p:cNvSpPr>
          <p:nvPr>
            <p:ph type="title"/>
          </p:nvPr>
        </p:nvSpPr>
        <p:spPr/>
        <p:txBody>
          <a:bodyPr/>
          <a:lstStyle/>
          <a:p>
            <a:r>
              <a:rPr lang="fr-BE" dirty="0"/>
              <a:t>Etude de deux variables quantitatives</a:t>
            </a:r>
            <a:endParaRPr lang="en-US" dirty="0"/>
          </a:p>
        </p:txBody>
      </p:sp>
      <p:sp>
        <p:nvSpPr>
          <p:cNvPr id="3" name="Espace réservé du contenu 2">
            <a:extLst>
              <a:ext uri="{FF2B5EF4-FFF2-40B4-BE49-F238E27FC236}">
                <a16:creationId xmlns:a16="http://schemas.microsoft.com/office/drawing/2014/main" id="{0B3D2843-F7C2-4741-9A52-D281F5CEC04B}"/>
              </a:ext>
            </a:extLst>
          </p:cNvPr>
          <p:cNvSpPr>
            <a:spLocks noGrp="1"/>
          </p:cNvSpPr>
          <p:nvPr>
            <p:ph idx="1"/>
          </p:nvPr>
        </p:nvSpPr>
        <p:spPr>
          <a:xfrm>
            <a:off x="619125" y="5121119"/>
            <a:ext cx="10515600" cy="3625843"/>
          </a:xfrm>
        </p:spPr>
        <p:txBody>
          <a:bodyPr/>
          <a:lstStyle/>
          <a:p>
            <a:r>
              <a:rPr lang="fr-BE" dirty="0"/>
              <a:t>On désire trouver la droite qui passe "au mieux" à l'intérieur du nuage de points</a:t>
            </a:r>
            <a:endParaRPr lang="en-US" dirty="0"/>
          </a:p>
        </p:txBody>
      </p:sp>
      <p:sp>
        <p:nvSpPr>
          <p:cNvPr id="4" name="Espace réservé du texte 3">
            <a:extLst>
              <a:ext uri="{FF2B5EF4-FFF2-40B4-BE49-F238E27FC236}">
                <a16:creationId xmlns:a16="http://schemas.microsoft.com/office/drawing/2014/main" id="{C21D7BD7-36DB-4EFF-84A8-E17A7731D8BC}"/>
              </a:ext>
            </a:extLst>
          </p:cNvPr>
          <p:cNvSpPr>
            <a:spLocks noGrp="1"/>
          </p:cNvSpPr>
          <p:nvPr>
            <p:ph type="body" sz="quarter" idx="13"/>
          </p:nvPr>
        </p:nvSpPr>
        <p:spPr/>
        <p:txBody>
          <a:bodyPr/>
          <a:lstStyle/>
          <a:p>
            <a:r>
              <a:rPr lang="fr-BE" dirty="0"/>
              <a:t>Ajustement linéaire (2)</a:t>
            </a:r>
          </a:p>
        </p:txBody>
      </p:sp>
      <p:sp>
        <p:nvSpPr>
          <p:cNvPr id="5" name="Espace réservé du numéro de diapositive 4">
            <a:extLst>
              <a:ext uri="{FF2B5EF4-FFF2-40B4-BE49-F238E27FC236}">
                <a16:creationId xmlns:a16="http://schemas.microsoft.com/office/drawing/2014/main" id="{EA4A8A2A-83CC-4C25-B634-43659E90B477}"/>
              </a:ext>
            </a:extLst>
          </p:cNvPr>
          <p:cNvSpPr>
            <a:spLocks noGrp="1"/>
          </p:cNvSpPr>
          <p:nvPr>
            <p:ph type="sldNum" sz="quarter" idx="4"/>
          </p:nvPr>
        </p:nvSpPr>
        <p:spPr/>
        <p:txBody>
          <a:bodyPr/>
          <a:lstStyle/>
          <a:p>
            <a:fld id="{F9577099-E891-4A1F-8EFB-CA2E47745246}" type="slidenum">
              <a:rPr lang="fr-FR" smtClean="0"/>
              <a:pPr/>
              <a:t>68</a:t>
            </a:fld>
            <a:endParaRPr lang="fr-FR"/>
          </a:p>
        </p:txBody>
      </p:sp>
      <p:grpSp>
        <p:nvGrpSpPr>
          <p:cNvPr id="6" name="Group 9">
            <a:extLst>
              <a:ext uri="{FF2B5EF4-FFF2-40B4-BE49-F238E27FC236}">
                <a16:creationId xmlns:a16="http://schemas.microsoft.com/office/drawing/2014/main" id="{4463109A-3BC7-40D1-AC3F-E54C8C377CB2}"/>
              </a:ext>
            </a:extLst>
          </p:cNvPr>
          <p:cNvGrpSpPr>
            <a:grpSpLocks/>
          </p:cNvGrpSpPr>
          <p:nvPr/>
        </p:nvGrpSpPr>
        <p:grpSpPr bwMode="auto">
          <a:xfrm>
            <a:off x="3078480" y="2255999"/>
            <a:ext cx="4140200" cy="2933700"/>
            <a:chOff x="1632" y="960"/>
            <a:chExt cx="2608" cy="1848"/>
          </a:xfrm>
        </p:grpSpPr>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nvGraphicFramePr>
          <p:xfrm>
            <a:off x="1632" y="960"/>
            <a:ext cx="2556" cy="1848"/>
          </p:xfrm>
          <a:graphic>
            <a:graphicData uri="http://schemas.openxmlformats.org/presentationml/2006/ole">
              <mc:AlternateContent xmlns:mc="http://schemas.openxmlformats.org/markup-compatibility/2006">
                <mc:Choice xmlns:v="urn:schemas-microsoft-com:vml" Requires="v">
                  <p:oleObj name="Feuille de calcul" r:id="rId2" imgW="4057879" imgH="2934195" progId="Excel.Sheet.8">
                    <p:embed/>
                  </p:oleObj>
                </mc:Choice>
                <mc:Fallback>
                  <p:oleObj name="Feuille de calcul" r:id="rId2"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960"/>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7">
              <a:extLst>
                <a:ext uri="{FF2B5EF4-FFF2-40B4-BE49-F238E27FC236}">
                  <a16:creationId xmlns:a16="http://schemas.microsoft.com/office/drawing/2014/main" id="{7E5649AC-CA94-4955-AADC-A01E88A6CFD4}"/>
                </a:ext>
              </a:extLst>
            </p:cNvPr>
            <p:cNvSpPr txBox="1">
              <a:spLocks noChangeArrowheads="1"/>
            </p:cNvSpPr>
            <p:nvPr/>
          </p:nvSpPr>
          <p:spPr bwMode="auto">
            <a:xfrm>
              <a:off x="3628" y="2315"/>
              <a:ext cx="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 = Taille</a:t>
              </a:r>
              <a:endParaRPr lang="fr-FR" altLang="fr-FR" sz="2400" dirty="0">
                <a:latin typeface="Myriad Pro Light" panose="020B0403030403020204" pitchFamily="34" charset="0"/>
              </a:endParaRPr>
            </a:p>
          </p:txBody>
        </p:sp>
        <p:sp>
          <p:nvSpPr>
            <p:cNvPr id="9" name="Text Box 8">
              <a:extLst>
                <a:ext uri="{FF2B5EF4-FFF2-40B4-BE49-F238E27FC236}">
                  <a16:creationId xmlns:a16="http://schemas.microsoft.com/office/drawing/2014/main" id="{CCD9DAE0-117D-4938-BF14-E442150AB22E}"/>
                </a:ext>
              </a:extLst>
            </p:cNvPr>
            <p:cNvSpPr txBox="1">
              <a:spLocks noChangeArrowheads="1"/>
            </p:cNvSpPr>
            <p:nvPr/>
          </p:nvSpPr>
          <p:spPr bwMode="auto">
            <a:xfrm>
              <a:off x="1883" y="1068"/>
              <a:ext cx="66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Poids</a:t>
              </a:r>
              <a:endParaRPr lang="fr-FR" altLang="fr-FR" sz="2400" dirty="0">
                <a:latin typeface="Myriad Pro Light" panose="020B0403030403020204" pitchFamily="34" charset="0"/>
              </a:endParaRPr>
            </a:p>
          </p:txBody>
        </p:sp>
      </p:grpSp>
      <p:sp>
        <p:nvSpPr>
          <p:cNvPr id="10" name="Line 13">
            <a:extLst>
              <a:ext uri="{FF2B5EF4-FFF2-40B4-BE49-F238E27FC236}">
                <a16:creationId xmlns:a16="http://schemas.microsoft.com/office/drawing/2014/main" id="{2765C9A9-1A72-4A0D-AE68-E662B443BFB1}"/>
              </a:ext>
            </a:extLst>
          </p:cNvPr>
          <p:cNvSpPr>
            <a:spLocks noChangeShapeType="1"/>
          </p:cNvSpPr>
          <p:nvPr/>
        </p:nvSpPr>
        <p:spPr bwMode="auto">
          <a:xfrm flipV="1">
            <a:off x="3666979" y="2473007"/>
            <a:ext cx="2667000" cy="2132012"/>
          </a:xfrm>
          <a:prstGeom prst="line">
            <a:avLst/>
          </a:prstGeom>
          <a:noFill/>
          <a:ln w="19050">
            <a:solidFill>
              <a:schemeClr val="accent2">
                <a:lumMod val="20000"/>
                <a:lumOff val="8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dirty="0"/>
          </a:p>
        </p:txBody>
      </p:sp>
    </p:spTree>
    <p:extLst>
      <p:ext uri="{BB962C8B-B14F-4D97-AF65-F5344CB8AC3E}">
        <p14:creationId xmlns:p14="http://schemas.microsoft.com/office/powerpoint/2010/main" val="327135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10F61-CA46-42D1-92A5-ACFCA7653364}"/>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C21D7BD7-36DB-4EFF-84A8-E17A7731D8BC}"/>
              </a:ext>
            </a:extLst>
          </p:cNvPr>
          <p:cNvSpPr>
            <a:spLocks noGrp="1"/>
          </p:cNvSpPr>
          <p:nvPr>
            <p:ph type="body" sz="quarter" idx="13"/>
          </p:nvPr>
        </p:nvSpPr>
        <p:spPr/>
        <p:txBody>
          <a:bodyPr/>
          <a:lstStyle/>
          <a:p>
            <a:r>
              <a:rPr lang="fr-BE" dirty="0"/>
              <a:t>Ajustement linéaire (3)</a:t>
            </a:r>
          </a:p>
        </p:txBody>
      </p:sp>
      <p:sp>
        <p:nvSpPr>
          <p:cNvPr id="5" name="Espace réservé du numéro de diapositive 4">
            <a:extLst>
              <a:ext uri="{FF2B5EF4-FFF2-40B4-BE49-F238E27FC236}">
                <a16:creationId xmlns:a16="http://schemas.microsoft.com/office/drawing/2014/main" id="{EA4A8A2A-83CC-4C25-B634-43659E90B477}"/>
              </a:ext>
            </a:extLst>
          </p:cNvPr>
          <p:cNvSpPr>
            <a:spLocks noGrp="1"/>
          </p:cNvSpPr>
          <p:nvPr>
            <p:ph type="sldNum" sz="quarter" idx="4"/>
          </p:nvPr>
        </p:nvSpPr>
        <p:spPr/>
        <p:txBody>
          <a:bodyPr/>
          <a:lstStyle/>
          <a:p>
            <a:fld id="{F9577099-E891-4A1F-8EFB-CA2E47745246}" type="slidenum">
              <a:rPr lang="fr-FR" smtClean="0"/>
              <a:pPr/>
              <a:t>69</a:t>
            </a:fld>
            <a:endParaRPr lang="fr-F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2DDC6FC8-C1AF-4E59-9CB9-68D13DAE7C70}"/>
                  </a:ext>
                </a:extLst>
              </p:cNvPr>
              <p:cNvSpPr txBox="1"/>
              <p:nvPr/>
            </p:nvSpPr>
            <p:spPr>
              <a:xfrm>
                <a:off x="1078694" y="2546560"/>
                <a:ext cx="3199374" cy="662104"/>
              </a:xfrm>
              <a:prstGeom prst="rect">
                <a:avLst/>
              </a:prstGeom>
              <a:noFill/>
            </p:spPr>
            <p:txBody>
              <a:bodyPr wrap="square" rtlCol="0">
                <a:spAutoFit/>
              </a:bodyPr>
              <a:lstStyle/>
              <a:p>
                <a:r>
                  <a:rPr lang="fr-BE" dirty="0">
                    <a:solidFill>
                      <a:schemeClr val="tx1">
                        <a:lumMod val="85000"/>
                        <a:lumOff val="15000"/>
                      </a:schemeClr>
                    </a:solidFill>
                    <a:latin typeface="Myriad Pro Light" panose="020B0403030403020204" pitchFamily="34" charset="0"/>
                  </a:rPr>
                  <a:t>Minimiser </a:t>
                </a:r>
                <a14:m>
                  <m:oMath xmlns:m="http://schemas.openxmlformats.org/officeDocument/2006/math">
                    <m:r>
                      <a:rPr lang="fr-BE" b="0" i="1" smtClean="0">
                        <a:latin typeface="Cambria Math" panose="02040503050406030204" pitchFamily="18" charset="0"/>
                      </a:rPr>
                      <m:t>𝑆</m:t>
                    </m:r>
                    <m:r>
                      <a:rPr lang="fr-BE" b="0" i="1" smtClean="0">
                        <a:latin typeface="Cambria Math" panose="02040503050406030204" pitchFamily="18" charset="0"/>
                      </a:rPr>
                      <m:t>=</m:t>
                    </m:r>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𝑛</m:t>
                        </m:r>
                      </m:sup>
                      <m:e>
                        <m:sSubSup>
                          <m:sSubSupPr>
                            <m:ctrlPr>
                              <a:rPr lang="fr-BE" b="0" i="1" smtClean="0">
                                <a:latin typeface="Cambria Math" panose="02040503050406030204" pitchFamily="18" charset="0"/>
                              </a:rPr>
                            </m:ctrlPr>
                          </m:sSubSupPr>
                          <m:e>
                            <m:r>
                              <a:rPr lang="fr-BE" b="0" i="1" smtClean="0">
                                <a:latin typeface="Cambria Math" panose="02040503050406030204" pitchFamily="18" charset="0"/>
                              </a:rPr>
                              <m:t>𝑒</m:t>
                            </m:r>
                          </m:e>
                          <m:sub>
                            <m:r>
                              <a:rPr lang="fr-BE" b="0" i="1" smtClean="0">
                                <a:latin typeface="Cambria Math" panose="02040503050406030204" pitchFamily="18" charset="0"/>
                              </a:rPr>
                              <m:t>𝑖</m:t>
                            </m:r>
                          </m:sub>
                          <m:sup>
                            <m:r>
                              <a:rPr lang="fr-BE" b="0" i="1" smtClean="0">
                                <a:latin typeface="Cambria Math" panose="02040503050406030204" pitchFamily="18" charset="0"/>
                              </a:rPr>
                              <m:t>2</m:t>
                            </m:r>
                          </m:sup>
                        </m:sSubSup>
                      </m:e>
                    </m:nary>
                  </m:oMath>
                </a14:m>
                <a:endParaRPr lang="en-US" dirty="0"/>
              </a:p>
              <a:p>
                <a:r>
                  <a:rPr lang="en-US" dirty="0" err="1"/>
                  <a:t>où</a:t>
                </a:r>
                <a:r>
                  <a:rPr lang="en-US" dirty="0"/>
                  <a:t> </a:t>
                </a:r>
                <a:r>
                  <a:rPr lang="en-US" dirty="0" err="1"/>
                  <a:t>e</a:t>
                </a:r>
                <a:r>
                  <a:rPr lang="en-US" baseline="-25000" dirty="0" err="1"/>
                  <a:t>i</a:t>
                </a:r>
                <a:r>
                  <a:rPr lang="en-US" dirty="0"/>
                  <a:t> </a:t>
                </a:r>
                <a:r>
                  <a:rPr lang="en-US" dirty="0" err="1"/>
                  <a:t>est</a:t>
                </a:r>
                <a:r>
                  <a:rPr lang="en-US" dirty="0"/>
                  <a:t> </a:t>
                </a:r>
                <a:r>
                  <a:rPr lang="en-US" dirty="0" err="1"/>
                  <a:t>l'erreur</a:t>
                </a:r>
                <a:r>
                  <a:rPr lang="en-US" dirty="0"/>
                  <a:t> </a:t>
                </a:r>
                <a:r>
                  <a:rPr lang="en-US" dirty="0" err="1"/>
                  <a:t>verticale</a:t>
                </a:r>
                <a:r>
                  <a:rPr lang="en-US" dirty="0"/>
                  <a:t> </a:t>
                </a:r>
                <a:r>
                  <a:rPr lang="en-US" dirty="0" err="1"/>
                  <a:t>ou</a:t>
                </a:r>
                <a:r>
                  <a:rPr lang="en-US" dirty="0"/>
                  <a:t> </a:t>
                </a:r>
                <a:r>
                  <a:rPr lang="en-US" dirty="0" err="1"/>
                  <a:t>résidu</a:t>
                </a:r>
                <a:endParaRPr lang="en-US" dirty="0"/>
              </a:p>
            </p:txBody>
          </p:sp>
        </mc:Choice>
        <mc:Fallback xmlns="">
          <p:sp>
            <p:nvSpPr>
              <p:cNvPr id="21" name="ZoneTexte 20">
                <a:extLst>
                  <a:ext uri="{FF2B5EF4-FFF2-40B4-BE49-F238E27FC236}">
                    <a16:creationId xmlns:a16="http://schemas.microsoft.com/office/drawing/2014/main" id="{2DDC6FC8-C1AF-4E59-9CB9-68D13DAE7C70}"/>
                  </a:ext>
                </a:extLst>
              </p:cNvPr>
              <p:cNvSpPr txBox="1">
                <a:spLocks noRot="1" noChangeAspect="1" noMove="1" noResize="1" noEditPoints="1" noAdjustHandles="1" noChangeArrowheads="1" noChangeShapeType="1" noTextEdit="1"/>
              </p:cNvSpPr>
              <p:nvPr/>
            </p:nvSpPr>
            <p:spPr>
              <a:xfrm>
                <a:off x="1078694" y="2546560"/>
                <a:ext cx="3199374" cy="662104"/>
              </a:xfrm>
              <a:prstGeom prst="rect">
                <a:avLst/>
              </a:prstGeom>
              <a:blipFill>
                <a:blip r:embed="rId4"/>
                <a:stretch>
                  <a:fillRect l="-1714" t="-64815"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9B6B7D6B-4AD0-403C-9C11-9EAEAD1EB876}"/>
                  </a:ext>
                </a:extLst>
              </p:cNvPr>
              <p:cNvSpPr txBox="1"/>
              <p:nvPr/>
            </p:nvSpPr>
            <p:spPr>
              <a:xfrm>
                <a:off x="7315516" y="2546560"/>
                <a:ext cx="3797790" cy="662104"/>
              </a:xfrm>
              <a:prstGeom prst="rect">
                <a:avLst/>
              </a:prstGeom>
              <a:noFill/>
            </p:spPr>
            <p:txBody>
              <a:bodyPr wrap="square" rtlCol="0">
                <a:spAutoFit/>
              </a:bodyPr>
              <a:lstStyle/>
              <a:p>
                <a:r>
                  <a:rPr lang="fr-BE" dirty="0">
                    <a:solidFill>
                      <a:schemeClr val="tx1">
                        <a:lumMod val="85000"/>
                        <a:lumOff val="15000"/>
                      </a:schemeClr>
                    </a:solidFill>
                    <a:latin typeface="Myriad Pro Light" panose="020B0403030403020204" pitchFamily="34" charset="0"/>
                  </a:rPr>
                  <a:t>Minimiser </a:t>
                </a:r>
                <a14:m>
                  <m:oMath xmlns:m="http://schemas.openxmlformats.org/officeDocument/2006/math">
                    <m:sSup>
                      <m:sSupPr>
                        <m:ctrlPr>
                          <a:rPr lang="fr-BE" b="0" i="1" smtClean="0">
                            <a:latin typeface="Cambria Math" panose="02040503050406030204" pitchFamily="18" charset="0"/>
                          </a:rPr>
                        </m:ctrlPr>
                      </m:sSupPr>
                      <m:e>
                        <m:r>
                          <m:rPr>
                            <m:sty m:val="p"/>
                          </m:rPr>
                          <a:rPr lang="fr-BE" i="1">
                            <a:latin typeface="Cambria Math" panose="02040503050406030204" pitchFamily="18" charset="0"/>
                          </a:rPr>
                          <m:t>S</m:t>
                        </m:r>
                      </m:e>
                      <m:sup>
                        <m:r>
                          <a:rPr lang="fr-BE" b="0" i="1" smtClean="0">
                            <a:latin typeface="Cambria Math" panose="02040503050406030204" pitchFamily="18" charset="0"/>
                          </a:rPr>
                          <m:t>′</m:t>
                        </m:r>
                      </m:sup>
                    </m:sSup>
                    <m:r>
                      <a:rPr lang="fr-BE" b="0" i="1" smtClean="0">
                        <a:latin typeface="Cambria Math" panose="02040503050406030204" pitchFamily="18" charset="0"/>
                      </a:rPr>
                      <m:t>=</m:t>
                    </m:r>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𝑛</m:t>
                        </m:r>
                      </m:sup>
                      <m:e>
                        <m:sSubSup>
                          <m:sSubSupPr>
                            <m:ctrlPr>
                              <a:rPr lang="fr-BE" b="0" i="1" smtClean="0">
                                <a:latin typeface="Cambria Math" panose="02040503050406030204" pitchFamily="18" charset="0"/>
                              </a:rPr>
                            </m:ctrlPr>
                          </m:sSubSupPr>
                          <m:e>
                            <m:r>
                              <a:rPr lang="fr-BE" b="0" i="1" smtClean="0">
                                <a:latin typeface="Cambria Math" panose="02040503050406030204" pitchFamily="18" charset="0"/>
                              </a:rPr>
                              <m:t>𝑒</m:t>
                            </m:r>
                            <m:r>
                              <a:rPr lang="fr-BE" b="0" i="1" smtClean="0">
                                <a:latin typeface="Cambria Math" panose="02040503050406030204" pitchFamily="18" charset="0"/>
                              </a:rPr>
                              <m:t>′</m:t>
                            </m:r>
                          </m:e>
                          <m:sub>
                            <m:r>
                              <a:rPr lang="fr-BE" b="0" i="1" smtClean="0">
                                <a:latin typeface="Cambria Math" panose="02040503050406030204" pitchFamily="18" charset="0"/>
                              </a:rPr>
                              <m:t>𝑖</m:t>
                            </m:r>
                          </m:sub>
                          <m:sup>
                            <m:r>
                              <a:rPr lang="fr-BE" b="0" i="1" smtClean="0">
                                <a:latin typeface="Cambria Math" panose="02040503050406030204" pitchFamily="18" charset="0"/>
                              </a:rPr>
                              <m:t>2</m:t>
                            </m:r>
                          </m:sup>
                        </m:sSubSup>
                      </m:e>
                    </m:nary>
                  </m:oMath>
                </a14:m>
                <a:endParaRPr lang="en-US" dirty="0"/>
              </a:p>
              <a:p>
                <a:r>
                  <a:rPr lang="en-US" dirty="0" err="1"/>
                  <a:t>où</a:t>
                </a:r>
                <a:r>
                  <a:rPr lang="en-US" dirty="0"/>
                  <a:t> </a:t>
                </a:r>
                <a:r>
                  <a:rPr lang="en-US" dirty="0" err="1"/>
                  <a:t>e'</a:t>
                </a:r>
                <a:r>
                  <a:rPr lang="en-US" baseline="-25000" dirty="0" err="1"/>
                  <a:t>i</a:t>
                </a:r>
                <a:r>
                  <a:rPr lang="en-US" dirty="0"/>
                  <a:t> </a:t>
                </a:r>
                <a:r>
                  <a:rPr lang="en-US" dirty="0" err="1"/>
                  <a:t>est</a:t>
                </a:r>
                <a:r>
                  <a:rPr lang="en-US" dirty="0"/>
                  <a:t> </a:t>
                </a:r>
                <a:r>
                  <a:rPr lang="en-US" dirty="0" err="1"/>
                  <a:t>l'erreur</a:t>
                </a:r>
                <a:r>
                  <a:rPr lang="en-US" dirty="0"/>
                  <a:t> </a:t>
                </a:r>
                <a:r>
                  <a:rPr lang="en-US" dirty="0" err="1"/>
                  <a:t>horizontale</a:t>
                </a:r>
                <a:r>
                  <a:rPr lang="en-US" dirty="0"/>
                  <a:t> </a:t>
                </a:r>
                <a:r>
                  <a:rPr lang="en-US" dirty="0" err="1"/>
                  <a:t>ou</a:t>
                </a:r>
                <a:r>
                  <a:rPr lang="en-US" dirty="0"/>
                  <a:t> </a:t>
                </a:r>
                <a:r>
                  <a:rPr lang="en-US" dirty="0" err="1"/>
                  <a:t>résidu</a:t>
                </a:r>
                <a:endParaRPr lang="en-US" dirty="0"/>
              </a:p>
            </p:txBody>
          </p:sp>
        </mc:Choice>
        <mc:Fallback xmlns="">
          <p:sp>
            <p:nvSpPr>
              <p:cNvPr id="22" name="ZoneTexte 21">
                <a:extLst>
                  <a:ext uri="{FF2B5EF4-FFF2-40B4-BE49-F238E27FC236}">
                    <a16:creationId xmlns:a16="http://schemas.microsoft.com/office/drawing/2014/main" id="{9B6B7D6B-4AD0-403C-9C11-9EAEAD1EB876}"/>
                  </a:ext>
                </a:extLst>
              </p:cNvPr>
              <p:cNvSpPr txBox="1">
                <a:spLocks noRot="1" noChangeAspect="1" noMove="1" noResize="1" noEditPoints="1" noAdjustHandles="1" noChangeArrowheads="1" noChangeShapeType="1" noTextEdit="1"/>
              </p:cNvSpPr>
              <p:nvPr/>
            </p:nvSpPr>
            <p:spPr>
              <a:xfrm>
                <a:off x="7315516" y="2546560"/>
                <a:ext cx="3797790" cy="662104"/>
              </a:xfrm>
              <a:prstGeom prst="rect">
                <a:avLst/>
              </a:prstGeom>
              <a:blipFill>
                <a:blip r:embed="rId5"/>
                <a:stretch>
                  <a:fillRect l="-1284" t="-64815" b="-62963"/>
                </a:stretch>
              </a:blipFill>
            </p:spPr>
            <p:txBody>
              <a:bodyPr/>
              <a:lstStyle/>
              <a:p>
                <a:r>
                  <a:rPr lang="en-US">
                    <a:noFill/>
                  </a:rPr>
                  <a:t> </a:t>
                </a:r>
              </a:p>
            </p:txBody>
          </p:sp>
        </mc:Fallback>
      </mc:AlternateContent>
      <p:sp>
        <p:nvSpPr>
          <p:cNvPr id="23" name="ZoneTexte 22">
            <a:extLst>
              <a:ext uri="{FF2B5EF4-FFF2-40B4-BE49-F238E27FC236}">
                <a16:creationId xmlns:a16="http://schemas.microsoft.com/office/drawing/2014/main" id="{0B3BAA6C-4C5F-4EAF-8DCF-DFF6DD09E336}"/>
              </a:ext>
            </a:extLst>
          </p:cNvPr>
          <p:cNvSpPr txBox="1"/>
          <p:nvPr/>
        </p:nvSpPr>
        <p:spPr>
          <a:xfrm>
            <a:off x="5252141" y="2081316"/>
            <a:ext cx="1492982" cy="369332"/>
          </a:xfrm>
          <a:prstGeom prst="rect">
            <a:avLst/>
          </a:prstGeom>
          <a:noFill/>
        </p:spPr>
        <p:txBody>
          <a:bodyPr wrap="square" rtlCol="0">
            <a:spAutoFit/>
          </a:bodyPr>
          <a:lstStyle/>
          <a:p>
            <a:r>
              <a:rPr lang="fr-BE" dirty="0">
                <a:solidFill>
                  <a:schemeClr val="tx1">
                    <a:lumMod val="85000"/>
                    <a:lumOff val="15000"/>
                  </a:schemeClr>
                </a:solidFill>
                <a:latin typeface="Myriad Pro Light" panose="020B0403030403020204" pitchFamily="34" charset="0"/>
              </a:rPr>
              <a:t>"au mieux"</a:t>
            </a:r>
            <a:endParaRPr lang="en-US" dirty="0">
              <a:solidFill>
                <a:schemeClr val="tx1">
                  <a:lumMod val="85000"/>
                  <a:lumOff val="15000"/>
                </a:schemeClr>
              </a:solidFill>
              <a:latin typeface="Myriad Pro Light" panose="020B0403030403020204" pitchFamily="34" charset="0"/>
            </a:endParaRPr>
          </a:p>
        </p:txBody>
      </p:sp>
      <p:sp>
        <p:nvSpPr>
          <p:cNvPr id="24" name="ZoneTexte 23">
            <a:extLst>
              <a:ext uri="{FF2B5EF4-FFF2-40B4-BE49-F238E27FC236}">
                <a16:creationId xmlns:a16="http://schemas.microsoft.com/office/drawing/2014/main" id="{A409A40D-2902-40CC-902B-618A32ECDF7E}"/>
              </a:ext>
            </a:extLst>
          </p:cNvPr>
          <p:cNvSpPr txBox="1"/>
          <p:nvPr/>
        </p:nvSpPr>
        <p:spPr>
          <a:xfrm>
            <a:off x="1719676" y="6137485"/>
            <a:ext cx="3135313" cy="369332"/>
          </a:xfrm>
          <a:prstGeom prst="rect">
            <a:avLst/>
          </a:prstGeom>
          <a:noFill/>
        </p:spPr>
        <p:txBody>
          <a:bodyPr wrap="square" rtlCol="0">
            <a:spAutoFit/>
          </a:bodyPr>
          <a:lstStyle/>
          <a:p>
            <a:r>
              <a:rPr lang="fr-BE" dirty="0">
                <a:solidFill>
                  <a:schemeClr val="tx1">
                    <a:lumMod val="85000"/>
                    <a:lumOff val="15000"/>
                  </a:schemeClr>
                </a:solidFill>
                <a:latin typeface="Myriad Pro Light" panose="020B0403030403020204" pitchFamily="34" charset="0"/>
              </a:rPr>
              <a:t>Droite de régression de </a:t>
            </a:r>
            <a:r>
              <a:rPr lang="fr-BE" dirty="0">
                <a:solidFill>
                  <a:schemeClr val="tx1">
                    <a:lumMod val="85000"/>
                    <a:lumOff val="15000"/>
                  </a:schemeClr>
                </a:solidFill>
                <a:latin typeface="Courier New" panose="02070309020205020404" pitchFamily="49" charset="0"/>
                <a:cs typeface="Courier New" panose="02070309020205020404" pitchFamily="49" charset="0"/>
              </a:rPr>
              <a:t>y</a:t>
            </a:r>
            <a:r>
              <a:rPr lang="fr-BE" dirty="0">
                <a:solidFill>
                  <a:schemeClr val="tx1">
                    <a:lumMod val="85000"/>
                    <a:lumOff val="15000"/>
                  </a:schemeClr>
                </a:solidFill>
                <a:latin typeface="Myriad Pro Light" panose="020B0403030403020204" pitchFamily="34" charset="0"/>
              </a:rPr>
              <a:t> en </a:t>
            </a:r>
            <a:r>
              <a:rPr lang="fr-BE" dirty="0">
                <a:solidFill>
                  <a:schemeClr val="tx1">
                    <a:lumMod val="85000"/>
                    <a:lumOff val="15000"/>
                  </a:schemeClr>
                </a:solidFill>
                <a:latin typeface="Courier New" panose="02070309020205020404" pitchFamily="49" charset="0"/>
                <a:cs typeface="Courier New" panose="02070309020205020404" pitchFamily="49" charset="0"/>
              </a:rPr>
              <a:t>x</a:t>
            </a:r>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p:txBody>
      </p:sp>
      <p:sp>
        <p:nvSpPr>
          <p:cNvPr id="25" name="ZoneTexte 24">
            <a:extLst>
              <a:ext uri="{FF2B5EF4-FFF2-40B4-BE49-F238E27FC236}">
                <a16:creationId xmlns:a16="http://schemas.microsoft.com/office/drawing/2014/main" id="{E5602ACB-E750-4A7B-9280-C5820F48C811}"/>
              </a:ext>
            </a:extLst>
          </p:cNvPr>
          <p:cNvSpPr txBox="1"/>
          <p:nvPr/>
        </p:nvSpPr>
        <p:spPr>
          <a:xfrm>
            <a:off x="7215041" y="6173338"/>
            <a:ext cx="3135313" cy="369332"/>
          </a:xfrm>
          <a:prstGeom prst="rect">
            <a:avLst/>
          </a:prstGeom>
          <a:noFill/>
        </p:spPr>
        <p:txBody>
          <a:bodyPr wrap="square" rtlCol="0">
            <a:spAutoFit/>
          </a:bodyPr>
          <a:lstStyle/>
          <a:p>
            <a:r>
              <a:rPr lang="fr-BE" dirty="0">
                <a:solidFill>
                  <a:schemeClr val="tx1">
                    <a:lumMod val="85000"/>
                    <a:lumOff val="15000"/>
                  </a:schemeClr>
                </a:solidFill>
                <a:latin typeface="Myriad Pro Light" panose="020B0403030403020204" pitchFamily="34" charset="0"/>
              </a:rPr>
              <a:t>Droite de régression de </a:t>
            </a:r>
            <a:r>
              <a:rPr lang="fr-BE" dirty="0">
                <a:solidFill>
                  <a:schemeClr val="tx1">
                    <a:lumMod val="85000"/>
                    <a:lumOff val="15000"/>
                  </a:schemeClr>
                </a:solidFill>
                <a:latin typeface="Courier New" panose="02070309020205020404" pitchFamily="49" charset="0"/>
                <a:cs typeface="Courier New" panose="02070309020205020404" pitchFamily="49" charset="0"/>
              </a:rPr>
              <a:t>x</a:t>
            </a:r>
            <a:r>
              <a:rPr lang="fr-BE" dirty="0">
                <a:solidFill>
                  <a:schemeClr val="tx1">
                    <a:lumMod val="85000"/>
                    <a:lumOff val="15000"/>
                  </a:schemeClr>
                </a:solidFill>
                <a:latin typeface="Myriad Pro Light" panose="020B0403030403020204" pitchFamily="34" charset="0"/>
              </a:rPr>
              <a:t> en </a:t>
            </a:r>
            <a:r>
              <a:rPr lang="fr-BE" dirty="0">
                <a:solidFill>
                  <a:schemeClr val="tx1">
                    <a:lumMod val="85000"/>
                    <a:lumOff val="15000"/>
                  </a:schemeClr>
                </a:solidFill>
                <a:latin typeface="Courier New" panose="02070309020205020404" pitchFamily="49" charset="0"/>
                <a:cs typeface="Courier New" panose="02070309020205020404" pitchFamily="49" charset="0"/>
              </a:rPr>
              <a:t>y</a:t>
            </a:r>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p:txBody>
      </p:sp>
      <p:grpSp>
        <p:nvGrpSpPr>
          <p:cNvPr id="47" name="Groupe 46">
            <a:extLst>
              <a:ext uri="{FF2B5EF4-FFF2-40B4-BE49-F238E27FC236}">
                <a16:creationId xmlns:a16="http://schemas.microsoft.com/office/drawing/2014/main" id="{B21446AB-E2D7-4247-90B5-63019C9E81C4}"/>
              </a:ext>
            </a:extLst>
          </p:cNvPr>
          <p:cNvGrpSpPr/>
          <p:nvPr/>
        </p:nvGrpSpPr>
        <p:grpSpPr>
          <a:xfrm>
            <a:off x="6626542" y="3141791"/>
            <a:ext cx="4140200" cy="2933700"/>
            <a:chOff x="6626542" y="3141791"/>
            <a:chExt cx="4140200" cy="2933700"/>
          </a:xfrm>
        </p:grpSpPr>
        <p:grpSp>
          <p:nvGrpSpPr>
            <p:cNvPr id="19" name="Groupe 18">
              <a:extLst>
                <a:ext uri="{FF2B5EF4-FFF2-40B4-BE49-F238E27FC236}">
                  <a16:creationId xmlns:a16="http://schemas.microsoft.com/office/drawing/2014/main" id="{7E4BE41A-E22E-406E-B8F3-2D6391CFAEB8}"/>
                </a:ext>
              </a:extLst>
            </p:cNvPr>
            <p:cNvGrpSpPr/>
            <p:nvPr/>
          </p:nvGrpSpPr>
          <p:grpSpPr>
            <a:xfrm>
              <a:off x="6626542" y="3141791"/>
              <a:ext cx="4140200" cy="2933700"/>
              <a:chOff x="6339840" y="2944274"/>
              <a:chExt cx="4140200" cy="2933700"/>
            </a:xfrm>
          </p:grpSpPr>
          <p:grpSp>
            <p:nvGrpSpPr>
              <p:cNvPr id="13" name="Group 9">
                <a:extLst>
                  <a:ext uri="{FF2B5EF4-FFF2-40B4-BE49-F238E27FC236}">
                    <a16:creationId xmlns:a16="http://schemas.microsoft.com/office/drawing/2014/main" id="{F8D133A5-3D00-491C-A680-12CB1E10CEDE}"/>
                  </a:ext>
                </a:extLst>
              </p:cNvPr>
              <p:cNvGrpSpPr>
                <a:grpSpLocks/>
              </p:cNvGrpSpPr>
              <p:nvPr/>
            </p:nvGrpSpPr>
            <p:grpSpPr bwMode="auto">
              <a:xfrm>
                <a:off x="6339840" y="2944274"/>
                <a:ext cx="4140200" cy="2933700"/>
                <a:chOff x="1632" y="960"/>
                <a:chExt cx="2608" cy="1848"/>
              </a:xfrm>
            </p:grpSpPr>
            <mc:AlternateContent xmlns:mc="http://schemas.openxmlformats.org/markup-compatibility/2006" xmlns:a14="http://schemas.microsoft.com/office/drawing/2010/main">
              <mc:Choice Requires="a14">
                <p:graphicFrame>
                  <p:nvGraphicFramePr>
                    <p:cNvPr id="14" name="Object 6">
                      <a:extLst>
                        <a:ext uri="{FF2B5EF4-FFF2-40B4-BE49-F238E27FC236}">
                          <a16:creationId xmlns:a16="http://schemas.microsoft.com/office/drawing/2014/main" id="{B4F7293B-604C-4A76-B0BE-94ACA35F6B94}"/>
                        </a:ext>
                      </a:extLst>
                    </p:cNvPr>
                    <p:cNvGraphicFramePr>
                      <a:graphicFrameLocks noChangeAspect="1"/>
                    </p:cNvGraphicFramePr>
                    <p:nvPr>
                      <p:extLst>
                        <p:ext uri="{D42A27DB-BD31-4B8C-83A1-F6EECF244321}">
                          <p14:modId xmlns:p14="http://schemas.microsoft.com/office/powerpoint/2010/main" val="2882359338"/>
                        </p:ext>
                      </p:extLst>
                    </p:nvPr>
                  </p:nvGraphicFramePr>
                  <p:xfrm>
                    <a:off x="1632" y="960"/>
                    <a:ext cx="2556" cy="1848"/>
                  </p:xfrm>
                  <a:graphic>
                    <a:graphicData uri="http://schemas.openxmlformats.org/presentationml/2006/ole">
                      <mc:AlternateContent>
                        <mc:Choice xmlns:v="urn:schemas-microsoft-com:vml" Requires="v">
                          <p:oleObj name="Feuille de calcul" r:id="rId6" imgW="4057879" imgH="2934195" progId="Excel.Sheet.8">
                            <p:embed/>
                          </p:oleObj>
                        </mc:Choice>
                        <mc:Fallback>
                          <p:oleObj name="Feuille de calcul" r:id="rId6"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7">
                                  <a:extLst>
                                    <a:ext uri="{28A0092B-C50C-407E-A947-70E740481C1C}">
                                      <a14:useLocalDpi val="0"/>
                                    </a:ext>
                                  </a:extLst>
                                </a:blip>
                                <a:srcRect/>
                                <a:stretch>
                                  <a:fillRect/>
                                </a:stretch>
                              </p:blipFill>
                              <p:spPr bwMode="auto">
                                <a:xfrm>
                                  <a:off x="1632" y="960"/>
                                  <a:ext cx="2556" cy="1848"/>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4" name="Object 6">
                      <a:extLst>
                        <a:ext uri="{FF2B5EF4-FFF2-40B4-BE49-F238E27FC236}">
                          <a16:creationId xmlns:a16="http://schemas.microsoft.com/office/drawing/2014/main" id="{B4F7293B-604C-4A76-B0BE-94ACA35F6B94}"/>
                        </a:ext>
                      </a:extLst>
                    </p:cNvPr>
                    <p:cNvGraphicFramePr>
                      <a:graphicFrameLocks noChangeAspect="1"/>
                    </p:cNvGraphicFramePr>
                    <p:nvPr>
                      <p:extLst>
                        <p:ext uri="{D42A27DB-BD31-4B8C-83A1-F6EECF244321}">
                          <p14:modId xmlns:p14="http://schemas.microsoft.com/office/powerpoint/2010/main" val="2882359338"/>
                        </p:ext>
                      </p:extLst>
                    </p:nvPr>
                  </p:nvGraphicFramePr>
                  <p:xfrm>
                    <a:off x="1632" y="960"/>
                    <a:ext cx="2556" cy="1848"/>
                  </p:xfrm>
                  <a:graphic>
                    <a:graphicData uri="http://schemas.openxmlformats.org/presentationml/2006/ole">
                      <mc:AlternateContent>
                        <mc:Choice xmlns:v="urn:schemas-microsoft-com:vml" Requires="v">
                          <p:oleObj spid="_x0000_s16386" name="Feuille de calcul" r:id="rId8" imgW="4057879" imgH="2934195" progId="Excel.Sheet.8">
                            <p:embed/>
                          </p:oleObj>
                        </mc:Choice>
                        <mc:Fallback>
                          <p:oleObj name="Feuille de calcul" r:id="rId8"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2" y="960"/>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15" name="Text Box 7">
                  <a:extLst>
                    <a:ext uri="{FF2B5EF4-FFF2-40B4-BE49-F238E27FC236}">
                      <a16:creationId xmlns:a16="http://schemas.microsoft.com/office/drawing/2014/main" id="{617360CB-15A1-4332-B224-01873B072949}"/>
                    </a:ext>
                  </a:extLst>
                </p:cNvPr>
                <p:cNvSpPr txBox="1">
                  <a:spLocks noChangeArrowheads="1"/>
                </p:cNvSpPr>
                <p:nvPr/>
              </p:nvSpPr>
              <p:spPr bwMode="auto">
                <a:xfrm>
                  <a:off x="3628" y="2315"/>
                  <a:ext cx="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 = Taille</a:t>
                  </a:r>
                  <a:endParaRPr lang="fr-FR" altLang="fr-FR" sz="2400" dirty="0">
                    <a:latin typeface="Myriad Pro Light" panose="020B0403030403020204" pitchFamily="34" charset="0"/>
                  </a:endParaRPr>
                </a:p>
              </p:txBody>
            </p:sp>
            <p:sp>
              <p:nvSpPr>
                <p:cNvPr id="16" name="Text Box 8">
                  <a:extLst>
                    <a:ext uri="{FF2B5EF4-FFF2-40B4-BE49-F238E27FC236}">
                      <a16:creationId xmlns:a16="http://schemas.microsoft.com/office/drawing/2014/main" id="{A0A97CCB-04CA-409C-9D22-7D423E1125F3}"/>
                    </a:ext>
                  </a:extLst>
                </p:cNvPr>
                <p:cNvSpPr txBox="1">
                  <a:spLocks noChangeArrowheads="1"/>
                </p:cNvSpPr>
                <p:nvPr/>
              </p:nvSpPr>
              <p:spPr bwMode="auto">
                <a:xfrm>
                  <a:off x="1883" y="1068"/>
                  <a:ext cx="66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Poids</a:t>
                  </a:r>
                  <a:endParaRPr lang="fr-FR" altLang="fr-FR" sz="2400" dirty="0">
                    <a:latin typeface="Myriad Pro Light" panose="020B0403030403020204" pitchFamily="34" charset="0"/>
                  </a:endParaRPr>
                </a:p>
              </p:txBody>
            </p:sp>
          </p:grpSp>
          <p:sp>
            <p:nvSpPr>
              <p:cNvPr id="17" name="Line 13">
                <a:extLst>
                  <a:ext uri="{FF2B5EF4-FFF2-40B4-BE49-F238E27FC236}">
                    <a16:creationId xmlns:a16="http://schemas.microsoft.com/office/drawing/2014/main" id="{C1769F45-AEED-4137-AE6D-CBE26D9610DD}"/>
                  </a:ext>
                </a:extLst>
              </p:cNvPr>
              <p:cNvSpPr>
                <a:spLocks noChangeShapeType="1"/>
              </p:cNvSpPr>
              <p:nvPr/>
            </p:nvSpPr>
            <p:spPr bwMode="auto">
              <a:xfrm flipV="1">
                <a:off x="6928339" y="3161282"/>
                <a:ext cx="2667000" cy="2132012"/>
              </a:xfrm>
              <a:prstGeom prst="line">
                <a:avLst/>
              </a:prstGeom>
              <a:noFill/>
              <a:ln w="19050">
                <a:solidFill>
                  <a:schemeClr val="accent2">
                    <a:lumMod val="20000"/>
                    <a:lumOff val="8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dirty="0"/>
              </a:p>
            </p:txBody>
          </p:sp>
        </p:grpSp>
        <p:grpSp>
          <p:nvGrpSpPr>
            <p:cNvPr id="32" name="Groupe 31">
              <a:extLst>
                <a:ext uri="{FF2B5EF4-FFF2-40B4-BE49-F238E27FC236}">
                  <a16:creationId xmlns:a16="http://schemas.microsoft.com/office/drawing/2014/main" id="{7729DD06-EFEA-4478-BCFC-620E68D7C229}"/>
                </a:ext>
              </a:extLst>
            </p:cNvPr>
            <p:cNvGrpSpPr/>
            <p:nvPr/>
          </p:nvGrpSpPr>
          <p:grpSpPr>
            <a:xfrm>
              <a:off x="8769249" y="3600377"/>
              <a:ext cx="432679" cy="310432"/>
              <a:chOff x="8769249" y="3600377"/>
              <a:chExt cx="432679" cy="310432"/>
            </a:xfrm>
          </p:grpSpPr>
          <p:cxnSp>
            <p:nvCxnSpPr>
              <p:cNvPr id="27" name="Connecteur droit avec flèche 26">
                <a:extLst>
                  <a:ext uri="{FF2B5EF4-FFF2-40B4-BE49-F238E27FC236}">
                    <a16:creationId xmlns:a16="http://schemas.microsoft.com/office/drawing/2014/main" id="{DCA1A1B1-0882-4995-A738-90A9E8E8C493}"/>
                  </a:ext>
                </a:extLst>
              </p:cNvPr>
              <p:cNvCxnSpPr>
                <a:cxnSpLocks/>
              </p:cNvCxnSpPr>
              <p:nvPr/>
            </p:nvCxnSpPr>
            <p:spPr>
              <a:xfrm flipV="1">
                <a:off x="8769249" y="3910808"/>
                <a:ext cx="432679" cy="1"/>
              </a:xfrm>
              <a:prstGeom prst="straightConnector1">
                <a:avLst/>
              </a:prstGeom>
              <a:ln w="1905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FD16775C-10B7-40E4-AF6E-2E6B373B7F19}"/>
                      </a:ext>
                    </a:extLst>
                  </p:cNvPr>
                  <p:cNvSpPr txBox="1"/>
                  <p:nvPr/>
                </p:nvSpPr>
                <p:spPr>
                  <a:xfrm>
                    <a:off x="8856569" y="3600377"/>
                    <a:ext cx="3054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lumMod val="40000"/>
                                      <a:lumOff val="60000"/>
                                    </a:schemeClr>
                                  </a:solidFill>
                                  <a:latin typeface="Cambria Math" panose="02040503050406030204" pitchFamily="18" charset="0"/>
                                </a:rPr>
                              </m:ctrlPr>
                            </m:sSubPr>
                            <m:e>
                              <m:r>
                                <a:rPr lang="fr-BE" b="0" i="1" smtClean="0">
                                  <a:solidFill>
                                    <a:schemeClr val="accent2">
                                      <a:lumMod val="40000"/>
                                      <a:lumOff val="60000"/>
                                    </a:schemeClr>
                                  </a:solidFill>
                                  <a:latin typeface="Cambria Math" panose="02040503050406030204" pitchFamily="18" charset="0"/>
                                </a:rPr>
                                <m:t>𝑒</m:t>
                              </m:r>
                              <m:r>
                                <a:rPr lang="fr-BE" b="0" i="1" smtClean="0">
                                  <a:solidFill>
                                    <a:schemeClr val="accent2">
                                      <a:lumMod val="40000"/>
                                      <a:lumOff val="60000"/>
                                    </a:schemeClr>
                                  </a:solidFill>
                                  <a:latin typeface="Cambria Math" panose="02040503050406030204" pitchFamily="18" charset="0"/>
                                </a:rPr>
                                <m:t>′</m:t>
                              </m:r>
                            </m:e>
                            <m:sub>
                              <m:r>
                                <a:rPr lang="fr-BE" b="0" i="1" smtClean="0">
                                  <a:solidFill>
                                    <a:schemeClr val="accent2">
                                      <a:lumMod val="40000"/>
                                      <a:lumOff val="60000"/>
                                    </a:schemeClr>
                                  </a:solidFill>
                                  <a:latin typeface="Cambria Math" panose="02040503050406030204" pitchFamily="18" charset="0"/>
                                </a:rPr>
                                <m:t>𝑖</m:t>
                              </m:r>
                            </m:sub>
                          </m:sSub>
                        </m:oMath>
                      </m:oMathPara>
                    </a14:m>
                    <a:endParaRPr lang="en-US" dirty="0">
                      <a:solidFill>
                        <a:schemeClr val="accent2">
                          <a:lumMod val="40000"/>
                          <a:lumOff val="60000"/>
                        </a:schemeClr>
                      </a:solidFill>
                    </a:endParaRPr>
                  </a:p>
                </p:txBody>
              </p:sp>
            </mc:Choice>
            <mc:Fallback xmlns="">
              <p:sp>
                <p:nvSpPr>
                  <p:cNvPr id="31" name="ZoneTexte 30">
                    <a:extLst>
                      <a:ext uri="{FF2B5EF4-FFF2-40B4-BE49-F238E27FC236}">
                        <a16:creationId xmlns:a16="http://schemas.microsoft.com/office/drawing/2014/main" id="{FD16775C-10B7-40E4-AF6E-2E6B373B7F19}"/>
                      </a:ext>
                    </a:extLst>
                  </p:cNvPr>
                  <p:cNvSpPr txBox="1">
                    <a:spLocks noRot="1" noChangeAspect="1" noMove="1" noResize="1" noEditPoints="1" noAdjustHandles="1" noChangeArrowheads="1" noChangeShapeType="1" noTextEdit="1"/>
                  </p:cNvSpPr>
                  <p:nvPr/>
                </p:nvSpPr>
                <p:spPr>
                  <a:xfrm>
                    <a:off x="8856569" y="3600377"/>
                    <a:ext cx="305468" cy="276999"/>
                  </a:xfrm>
                  <a:prstGeom prst="rect">
                    <a:avLst/>
                  </a:prstGeom>
                  <a:blipFill>
                    <a:blip r:embed="rId10"/>
                    <a:stretch>
                      <a:fillRect l="-20000" r="-8000" b="-22222"/>
                    </a:stretch>
                  </a:blipFill>
                </p:spPr>
                <p:txBody>
                  <a:bodyPr/>
                  <a:lstStyle/>
                  <a:p>
                    <a:r>
                      <a:rPr lang="en-US">
                        <a:noFill/>
                      </a:rPr>
                      <a:t> </a:t>
                    </a:r>
                  </a:p>
                </p:txBody>
              </p:sp>
            </mc:Fallback>
          </mc:AlternateContent>
        </p:grpSp>
      </p:grpSp>
      <p:grpSp>
        <p:nvGrpSpPr>
          <p:cNvPr id="46" name="Groupe 45">
            <a:extLst>
              <a:ext uri="{FF2B5EF4-FFF2-40B4-BE49-F238E27FC236}">
                <a16:creationId xmlns:a16="http://schemas.microsoft.com/office/drawing/2014/main" id="{083AEFCF-570A-4D9C-9361-5BDD49C9E872}"/>
              </a:ext>
            </a:extLst>
          </p:cNvPr>
          <p:cNvGrpSpPr/>
          <p:nvPr/>
        </p:nvGrpSpPr>
        <p:grpSpPr>
          <a:xfrm>
            <a:off x="1078694" y="3141791"/>
            <a:ext cx="4138613" cy="2933700"/>
            <a:chOff x="1078694" y="3141791"/>
            <a:chExt cx="4138613" cy="2933700"/>
          </a:xfrm>
        </p:grpSpPr>
        <p:grpSp>
          <p:nvGrpSpPr>
            <p:cNvPr id="18" name="Groupe 17">
              <a:extLst>
                <a:ext uri="{FF2B5EF4-FFF2-40B4-BE49-F238E27FC236}">
                  <a16:creationId xmlns:a16="http://schemas.microsoft.com/office/drawing/2014/main" id="{C9DE7519-8D1B-4E17-8C60-B754CEA2CFDB}"/>
                </a:ext>
              </a:extLst>
            </p:cNvPr>
            <p:cNvGrpSpPr/>
            <p:nvPr/>
          </p:nvGrpSpPr>
          <p:grpSpPr>
            <a:xfrm>
              <a:off x="1078694" y="3141791"/>
              <a:ext cx="4138613" cy="2933700"/>
              <a:chOff x="771378" y="2727266"/>
              <a:chExt cx="4138613" cy="2933700"/>
            </a:xfrm>
          </p:grpSpPr>
          <p:grpSp>
            <p:nvGrpSpPr>
              <p:cNvPr id="6" name="Group 9">
                <a:extLst>
                  <a:ext uri="{FF2B5EF4-FFF2-40B4-BE49-F238E27FC236}">
                    <a16:creationId xmlns:a16="http://schemas.microsoft.com/office/drawing/2014/main" id="{4463109A-3BC7-40D1-AC3F-E54C8C377CB2}"/>
                  </a:ext>
                </a:extLst>
              </p:cNvPr>
              <p:cNvGrpSpPr>
                <a:grpSpLocks/>
              </p:cNvGrpSpPr>
              <p:nvPr/>
            </p:nvGrpSpPr>
            <p:grpSpPr bwMode="auto">
              <a:xfrm>
                <a:off x="771378" y="2727266"/>
                <a:ext cx="4138613" cy="2933700"/>
                <a:chOff x="1632" y="960"/>
                <a:chExt cx="2607" cy="1848"/>
              </a:xfrm>
            </p:grpSpPr>
            <mc:AlternateContent xmlns:mc="http://schemas.openxmlformats.org/markup-compatibility/2006" xmlns:a14="http://schemas.microsoft.com/office/drawing/2010/main">
              <mc:Choice Requires="a14">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nvGraphicFramePr>
                  <p:xfrm>
                    <a:off x="1632" y="960"/>
                    <a:ext cx="2556" cy="1848"/>
                  </p:xfrm>
                  <a:graphic>
                    <a:graphicData uri="http://schemas.openxmlformats.org/presentationml/2006/ole">
                      <mc:AlternateContent>
                        <mc:Choice xmlns:v="urn:schemas-microsoft-com:vml" Requires="v">
                          <p:oleObj name="Feuille de calcul" r:id="rId6" imgW="4057879" imgH="2934195" progId="Excel.Sheet.8">
                            <p:embed/>
                          </p:oleObj>
                        </mc:Choice>
                        <mc:Fallback>
                          <p:oleObj name="Feuille de calcul" r:id="rId6"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1632" y="960"/>
                                  <a:ext cx="2556" cy="1848"/>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nvGraphicFramePr>
                  <p:xfrm>
                    <a:off x="1632" y="960"/>
                    <a:ext cx="2556" cy="1848"/>
                  </p:xfrm>
                  <a:graphic>
                    <a:graphicData uri="http://schemas.openxmlformats.org/presentationml/2006/ole">
                      <mc:AlternateContent>
                        <mc:Choice xmlns:v="urn:schemas-microsoft-com:vml" Requires="v">
                          <p:oleObj spid="_x0000_s16387" name="Feuille de calcul" r:id="rId8" imgW="4057879" imgH="2934195" progId="Excel.Sheet.8">
                            <p:embed/>
                          </p:oleObj>
                        </mc:Choice>
                        <mc:Fallback>
                          <p:oleObj name="Feuille de calcul" r:id="rId8"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2" y="960"/>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8" name="Text Box 7">
                  <a:extLst>
                    <a:ext uri="{FF2B5EF4-FFF2-40B4-BE49-F238E27FC236}">
                      <a16:creationId xmlns:a16="http://schemas.microsoft.com/office/drawing/2014/main" id="{7E5649AC-CA94-4955-AADC-A01E88A6CFD4}"/>
                    </a:ext>
                  </a:extLst>
                </p:cNvPr>
                <p:cNvSpPr txBox="1">
                  <a:spLocks noChangeArrowheads="1"/>
                </p:cNvSpPr>
                <p:nvPr/>
              </p:nvSpPr>
              <p:spPr bwMode="auto">
                <a:xfrm>
                  <a:off x="3627" y="2315"/>
                  <a:ext cx="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 = Taille</a:t>
                  </a:r>
                  <a:endParaRPr lang="fr-FR" altLang="fr-FR" sz="2400" dirty="0">
                    <a:latin typeface="Myriad Pro Light" panose="020B0403030403020204" pitchFamily="34" charset="0"/>
                  </a:endParaRPr>
                </a:p>
              </p:txBody>
            </p:sp>
            <p:sp>
              <p:nvSpPr>
                <p:cNvPr id="9" name="Text Box 8">
                  <a:extLst>
                    <a:ext uri="{FF2B5EF4-FFF2-40B4-BE49-F238E27FC236}">
                      <a16:creationId xmlns:a16="http://schemas.microsoft.com/office/drawing/2014/main" id="{CCD9DAE0-117D-4938-BF14-E442150AB22E}"/>
                    </a:ext>
                  </a:extLst>
                </p:cNvPr>
                <p:cNvSpPr txBox="1">
                  <a:spLocks noChangeArrowheads="1"/>
                </p:cNvSpPr>
                <p:nvPr/>
              </p:nvSpPr>
              <p:spPr bwMode="auto">
                <a:xfrm>
                  <a:off x="1892" y="1067"/>
                  <a:ext cx="64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Poids</a:t>
                  </a:r>
                  <a:endParaRPr lang="fr-FR" altLang="fr-FR" sz="2400" dirty="0">
                    <a:latin typeface="Myriad Pro Light" panose="020B0403030403020204" pitchFamily="34" charset="0"/>
                  </a:endParaRPr>
                </a:p>
              </p:txBody>
            </p:sp>
          </p:grpSp>
          <p:sp>
            <p:nvSpPr>
              <p:cNvPr id="10" name="Line 13">
                <a:extLst>
                  <a:ext uri="{FF2B5EF4-FFF2-40B4-BE49-F238E27FC236}">
                    <a16:creationId xmlns:a16="http://schemas.microsoft.com/office/drawing/2014/main" id="{2765C9A9-1A72-4A0D-AE68-E662B443BFB1}"/>
                  </a:ext>
                </a:extLst>
              </p:cNvPr>
              <p:cNvSpPr>
                <a:spLocks noChangeShapeType="1"/>
              </p:cNvSpPr>
              <p:nvPr/>
            </p:nvSpPr>
            <p:spPr bwMode="auto">
              <a:xfrm flipV="1">
                <a:off x="1359877" y="2944274"/>
                <a:ext cx="2667000" cy="2132012"/>
              </a:xfrm>
              <a:prstGeom prst="line">
                <a:avLst/>
              </a:prstGeom>
              <a:noFill/>
              <a:ln w="19050">
                <a:solidFill>
                  <a:schemeClr val="accent2">
                    <a:lumMod val="20000"/>
                    <a:lumOff val="8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dirty="0"/>
              </a:p>
            </p:txBody>
          </p:sp>
        </p:grpSp>
        <p:cxnSp>
          <p:nvCxnSpPr>
            <p:cNvPr id="36" name="Connecteur droit avec flèche 35">
              <a:extLst>
                <a:ext uri="{FF2B5EF4-FFF2-40B4-BE49-F238E27FC236}">
                  <a16:creationId xmlns:a16="http://schemas.microsoft.com/office/drawing/2014/main" id="{BFF6F88F-3EE1-476A-BBF3-814EA5690F0B}"/>
                </a:ext>
              </a:extLst>
            </p:cNvPr>
            <p:cNvCxnSpPr>
              <a:cxnSpLocks/>
            </p:cNvCxnSpPr>
            <p:nvPr/>
          </p:nvCxnSpPr>
          <p:spPr>
            <a:xfrm>
              <a:off x="2784353" y="4241131"/>
              <a:ext cx="0" cy="338889"/>
            </a:xfrm>
            <a:prstGeom prst="straightConnector1">
              <a:avLst/>
            </a:prstGeom>
            <a:ln w="1905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ZoneTexte 36">
                  <a:extLst>
                    <a:ext uri="{FF2B5EF4-FFF2-40B4-BE49-F238E27FC236}">
                      <a16:creationId xmlns:a16="http://schemas.microsoft.com/office/drawing/2014/main" id="{5E5C04AA-23FA-4060-B07B-AE7F965E1E29}"/>
                    </a:ext>
                  </a:extLst>
                </p:cNvPr>
                <p:cNvSpPr txBox="1"/>
                <p:nvPr/>
              </p:nvSpPr>
              <p:spPr>
                <a:xfrm>
                  <a:off x="2544928" y="4186355"/>
                  <a:ext cx="2394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lumMod val="40000"/>
                                    <a:lumOff val="60000"/>
                                  </a:schemeClr>
                                </a:solidFill>
                                <a:latin typeface="Cambria Math" panose="02040503050406030204" pitchFamily="18" charset="0"/>
                              </a:rPr>
                            </m:ctrlPr>
                          </m:sSubPr>
                          <m:e>
                            <m:r>
                              <a:rPr lang="fr-BE" b="0" i="1" smtClean="0">
                                <a:solidFill>
                                  <a:schemeClr val="accent2">
                                    <a:lumMod val="40000"/>
                                    <a:lumOff val="60000"/>
                                  </a:schemeClr>
                                </a:solidFill>
                                <a:latin typeface="Cambria Math" panose="02040503050406030204" pitchFamily="18" charset="0"/>
                              </a:rPr>
                              <m:t>𝑒</m:t>
                            </m:r>
                          </m:e>
                          <m:sub>
                            <m:r>
                              <a:rPr lang="fr-BE" b="0" i="1" smtClean="0">
                                <a:solidFill>
                                  <a:schemeClr val="accent2">
                                    <a:lumMod val="40000"/>
                                    <a:lumOff val="60000"/>
                                  </a:schemeClr>
                                </a:solidFill>
                                <a:latin typeface="Cambria Math" panose="02040503050406030204" pitchFamily="18" charset="0"/>
                              </a:rPr>
                              <m:t>𝑖</m:t>
                            </m:r>
                          </m:sub>
                        </m:sSub>
                      </m:oMath>
                    </m:oMathPara>
                  </a14:m>
                  <a:endParaRPr lang="en-US" dirty="0">
                    <a:solidFill>
                      <a:schemeClr val="accent2">
                        <a:lumMod val="40000"/>
                        <a:lumOff val="60000"/>
                      </a:schemeClr>
                    </a:solidFill>
                  </a:endParaRPr>
                </a:p>
              </p:txBody>
            </p:sp>
          </mc:Choice>
          <mc:Fallback xmlns="">
            <p:sp>
              <p:nvSpPr>
                <p:cNvPr id="37" name="ZoneTexte 36">
                  <a:extLst>
                    <a:ext uri="{FF2B5EF4-FFF2-40B4-BE49-F238E27FC236}">
                      <a16:creationId xmlns:a16="http://schemas.microsoft.com/office/drawing/2014/main" id="{5E5C04AA-23FA-4060-B07B-AE7F965E1E29}"/>
                    </a:ext>
                  </a:extLst>
                </p:cNvPr>
                <p:cNvSpPr txBox="1">
                  <a:spLocks noRot="1" noChangeAspect="1" noMove="1" noResize="1" noEditPoints="1" noAdjustHandles="1" noChangeArrowheads="1" noChangeShapeType="1" noTextEdit="1"/>
                </p:cNvSpPr>
                <p:nvPr/>
              </p:nvSpPr>
              <p:spPr>
                <a:xfrm>
                  <a:off x="2544928" y="4186355"/>
                  <a:ext cx="239425" cy="276999"/>
                </a:xfrm>
                <a:prstGeom prst="rect">
                  <a:avLst/>
                </a:prstGeom>
                <a:blipFill>
                  <a:blip r:embed="rId11"/>
                  <a:stretch>
                    <a:fillRect l="-12500" r="-10000" b="-22222"/>
                  </a:stretch>
                </a:blipFill>
              </p:spPr>
              <p:txBody>
                <a:bodyPr/>
                <a:lstStyle/>
                <a:p>
                  <a:r>
                    <a:rPr lang="en-US">
                      <a:noFill/>
                    </a:rPr>
                    <a:t> </a:t>
                  </a:r>
                </a:p>
              </p:txBody>
            </p:sp>
          </mc:Fallback>
        </mc:AlternateContent>
      </p:grpSp>
      <p:cxnSp>
        <p:nvCxnSpPr>
          <p:cNvPr id="49" name="Connecteur droit avec flèche 48">
            <a:extLst>
              <a:ext uri="{FF2B5EF4-FFF2-40B4-BE49-F238E27FC236}">
                <a16:creationId xmlns:a16="http://schemas.microsoft.com/office/drawing/2014/main" id="{BC4B32F7-2A58-4D9A-8965-E06D120AF0A6}"/>
              </a:ext>
            </a:extLst>
          </p:cNvPr>
          <p:cNvCxnSpPr>
            <a:cxnSpLocks/>
            <a:endCxn id="21" idx="3"/>
          </p:cNvCxnSpPr>
          <p:nvPr/>
        </p:nvCxnSpPr>
        <p:spPr>
          <a:xfrm flipH="1">
            <a:off x="4278068" y="2481744"/>
            <a:ext cx="1517332" cy="395868"/>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B06CF8E4-44E0-47E8-A1E5-DC5EC2FCDB0B}"/>
              </a:ext>
            </a:extLst>
          </p:cNvPr>
          <p:cNvCxnSpPr>
            <a:cxnSpLocks/>
            <a:endCxn id="22" idx="1"/>
          </p:cNvCxnSpPr>
          <p:nvPr/>
        </p:nvCxnSpPr>
        <p:spPr>
          <a:xfrm>
            <a:off x="5867876" y="2473421"/>
            <a:ext cx="1447640" cy="404191"/>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8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p:txBody>
          <a:bodyPr>
            <a:normAutofit/>
          </a:bodyPr>
          <a:lstStyle/>
          <a:p>
            <a:r>
              <a:rPr lang="fr-BE" sz="2800" dirty="0"/>
              <a:t>N’est solide que si vous avez un ensemble de tests assez exhaustif!!!</a:t>
            </a:r>
          </a:p>
          <a:p>
            <a:r>
              <a:rPr lang="fr-BE" sz="2800" dirty="0"/>
              <a:t>Rapide pour « (a)voir » quelque chose – idéal pour les prototypes</a:t>
            </a:r>
          </a:p>
          <a:p>
            <a:r>
              <a:rPr lang="fr-BE" sz="2800" dirty="0"/>
              <a:t>Mais très lent à révéler toutes ses surprises…</a:t>
            </a:r>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Langage interprété</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7</a:t>
            </a:fld>
            <a:endParaRPr lang="fr-FR"/>
          </a:p>
        </p:txBody>
      </p:sp>
      <p:pic>
        <p:nvPicPr>
          <p:cNvPr id="7" name="Graphic 1">
            <a:extLst>
              <a:ext uri="{FF2B5EF4-FFF2-40B4-BE49-F238E27FC236}">
                <a16:creationId xmlns:a16="http://schemas.microsoft.com/office/drawing/2014/main" id="{B799C0B1-8332-4129-94B1-5C900C5DA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6080" y="757373"/>
            <a:ext cx="4565332" cy="1348447"/>
          </a:xfrm>
          <a:prstGeom prst="rect">
            <a:avLst/>
          </a:prstGeom>
        </p:spPr>
      </p:pic>
    </p:spTree>
    <p:extLst>
      <p:ext uri="{BB962C8B-B14F-4D97-AF65-F5344CB8AC3E}">
        <p14:creationId xmlns:p14="http://schemas.microsoft.com/office/powerpoint/2010/main" val="31313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10F61-CA46-42D1-92A5-ACFCA7653364}"/>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C21D7BD7-36DB-4EFF-84A8-E17A7731D8BC}"/>
              </a:ext>
            </a:extLst>
          </p:cNvPr>
          <p:cNvSpPr>
            <a:spLocks noGrp="1"/>
          </p:cNvSpPr>
          <p:nvPr>
            <p:ph type="body" sz="quarter" idx="13"/>
          </p:nvPr>
        </p:nvSpPr>
        <p:spPr/>
        <p:txBody>
          <a:bodyPr/>
          <a:lstStyle/>
          <a:p>
            <a:r>
              <a:rPr lang="fr-BE" dirty="0"/>
              <a:t>Ajustement linéaire (4) – Régression linéaire de </a:t>
            </a:r>
            <a:r>
              <a:rPr lang="fr-BE" dirty="0">
                <a:latin typeface="Courier New" panose="02070309020205020404" pitchFamily="49" charset="0"/>
                <a:cs typeface="Courier New" panose="02070309020205020404" pitchFamily="49" charset="0"/>
              </a:rPr>
              <a:t>y</a:t>
            </a:r>
            <a:r>
              <a:rPr lang="fr-BE" dirty="0"/>
              <a:t> en </a:t>
            </a:r>
            <a:r>
              <a:rPr lang="fr-BE" dirty="0">
                <a:latin typeface="Courier New" panose="02070309020205020404" pitchFamily="49" charset="0"/>
                <a:cs typeface="Courier New" panose="02070309020205020404" pitchFamily="49" charset="0"/>
              </a:rPr>
              <a:t>x</a:t>
            </a:r>
          </a:p>
        </p:txBody>
      </p:sp>
      <p:sp>
        <p:nvSpPr>
          <p:cNvPr id="5" name="Espace réservé du numéro de diapositive 4">
            <a:extLst>
              <a:ext uri="{FF2B5EF4-FFF2-40B4-BE49-F238E27FC236}">
                <a16:creationId xmlns:a16="http://schemas.microsoft.com/office/drawing/2014/main" id="{EA4A8A2A-83CC-4C25-B634-43659E90B477}"/>
              </a:ext>
            </a:extLst>
          </p:cNvPr>
          <p:cNvSpPr>
            <a:spLocks noGrp="1"/>
          </p:cNvSpPr>
          <p:nvPr>
            <p:ph type="sldNum" sz="quarter" idx="4"/>
          </p:nvPr>
        </p:nvSpPr>
        <p:spPr/>
        <p:txBody>
          <a:bodyPr/>
          <a:lstStyle/>
          <a:p>
            <a:fld id="{F9577099-E891-4A1F-8EFB-CA2E47745246}" type="slidenum">
              <a:rPr lang="fr-FR" smtClean="0"/>
              <a:pPr/>
              <a:t>70</a:t>
            </a:fld>
            <a:endParaRPr lang="fr-FR"/>
          </a:p>
        </p:txBody>
      </p:sp>
      <p:grpSp>
        <p:nvGrpSpPr>
          <p:cNvPr id="71" name="Groupe 70">
            <a:extLst>
              <a:ext uri="{FF2B5EF4-FFF2-40B4-BE49-F238E27FC236}">
                <a16:creationId xmlns:a16="http://schemas.microsoft.com/office/drawing/2014/main" id="{71FA6796-C1EF-4E6A-B679-2767CF318A51}"/>
              </a:ext>
            </a:extLst>
          </p:cNvPr>
          <p:cNvGrpSpPr/>
          <p:nvPr/>
        </p:nvGrpSpPr>
        <p:grpSpPr>
          <a:xfrm>
            <a:off x="3772712" y="2216077"/>
            <a:ext cx="4775078" cy="2972403"/>
            <a:chOff x="3585969" y="2338426"/>
            <a:chExt cx="4775078" cy="2972403"/>
          </a:xfrm>
        </p:grpSpPr>
        <p:grpSp>
          <p:nvGrpSpPr>
            <p:cNvPr id="46" name="Groupe 45">
              <a:extLst>
                <a:ext uri="{FF2B5EF4-FFF2-40B4-BE49-F238E27FC236}">
                  <a16:creationId xmlns:a16="http://schemas.microsoft.com/office/drawing/2014/main" id="{083AEFCF-570A-4D9C-9361-5BDD49C9E872}"/>
                </a:ext>
              </a:extLst>
            </p:cNvPr>
            <p:cNvGrpSpPr/>
            <p:nvPr/>
          </p:nvGrpSpPr>
          <p:grpSpPr>
            <a:xfrm>
              <a:off x="3874146" y="2338426"/>
              <a:ext cx="4486901" cy="2933700"/>
              <a:chOff x="1078694" y="3141791"/>
              <a:chExt cx="4486901" cy="2933700"/>
            </a:xfrm>
          </p:grpSpPr>
          <p:grpSp>
            <p:nvGrpSpPr>
              <p:cNvPr id="18" name="Groupe 17">
                <a:extLst>
                  <a:ext uri="{FF2B5EF4-FFF2-40B4-BE49-F238E27FC236}">
                    <a16:creationId xmlns:a16="http://schemas.microsoft.com/office/drawing/2014/main" id="{C9DE7519-8D1B-4E17-8C60-B754CEA2CFDB}"/>
                  </a:ext>
                </a:extLst>
              </p:cNvPr>
              <p:cNvGrpSpPr/>
              <p:nvPr/>
            </p:nvGrpSpPr>
            <p:grpSpPr>
              <a:xfrm>
                <a:off x="1078694" y="3141791"/>
                <a:ext cx="4138613" cy="2933700"/>
                <a:chOff x="771378" y="2727266"/>
                <a:chExt cx="4138613" cy="2933700"/>
              </a:xfrm>
            </p:grpSpPr>
            <p:grpSp>
              <p:nvGrpSpPr>
                <p:cNvPr id="6" name="Group 9">
                  <a:extLst>
                    <a:ext uri="{FF2B5EF4-FFF2-40B4-BE49-F238E27FC236}">
                      <a16:creationId xmlns:a16="http://schemas.microsoft.com/office/drawing/2014/main" id="{4463109A-3BC7-40D1-AC3F-E54C8C377CB2}"/>
                    </a:ext>
                  </a:extLst>
                </p:cNvPr>
                <p:cNvGrpSpPr>
                  <a:grpSpLocks/>
                </p:cNvGrpSpPr>
                <p:nvPr/>
              </p:nvGrpSpPr>
              <p:grpSpPr bwMode="auto">
                <a:xfrm>
                  <a:off x="771378" y="2727266"/>
                  <a:ext cx="4138613" cy="2933700"/>
                  <a:chOff x="1632" y="960"/>
                  <a:chExt cx="2607" cy="1848"/>
                </a:xfrm>
              </p:grpSpPr>
              <mc:AlternateContent xmlns:mc="http://schemas.openxmlformats.org/markup-compatibility/2006" xmlns:a14="http://schemas.microsoft.com/office/drawing/2010/main">
                <mc:Choice Requires="a14">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nvGraphicFramePr>
                    <p:xfrm>
                      <a:off x="1632" y="960"/>
                      <a:ext cx="2556" cy="1848"/>
                    </p:xfrm>
                    <a:graphic>
                      <a:graphicData uri="http://schemas.openxmlformats.org/presentationml/2006/ole">
                        <mc:AlternateContent>
                          <mc:Choice xmlns:v="urn:schemas-microsoft-com:vml" Requires="v">
                            <p:oleObj name="Feuille de calcul" r:id="rId3" imgW="4057879" imgH="2934195" progId="Excel.Sheet.8">
                              <p:embed/>
                            </p:oleObj>
                          </mc:Choice>
                          <mc:Fallback>
                            <p:oleObj name="Feuille de calcul" r:id="rId3"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1632" y="960"/>
                                    <a:ext cx="2556" cy="1848"/>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7" name="Object 6">
                        <a:extLst>
                          <a:ext uri="{FF2B5EF4-FFF2-40B4-BE49-F238E27FC236}">
                            <a16:creationId xmlns:a16="http://schemas.microsoft.com/office/drawing/2014/main" id="{13FA4FC4-048F-4892-ACFA-FE7F6175FF8D}"/>
                          </a:ext>
                        </a:extLst>
                      </p:cNvPr>
                      <p:cNvGraphicFramePr>
                        <a:graphicFrameLocks noChangeAspect="1"/>
                      </p:cNvGraphicFramePr>
                      <p:nvPr/>
                    </p:nvGraphicFramePr>
                    <p:xfrm>
                      <a:off x="1632" y="960"/>
                      <a:ext cx="2556" cy="1848"/>
                    </p:xfrm>
                    <a:graphic>
                      <a:graphicData uri="http://schemas.openxmlformats.org/presentationml/2006/ole">
                        <mc:AlternateContent>
                          <mc:Choice xmlns:v="urn:schemas-microsoft-com:vml" Requires="v">
                            <p:oleObj spid="_x0000_s17410" name="Feuille de calcul" r:id="rId6" imgW="4057879" imgH="2934195" progId="Excel.Sheet.8">
                              <p:embed/>
                            </p:oleObj>
                          </mc:Choice>
                          <mc:Fallback>
                            <p:oleObj name="Feuille de calcul" r:id="rId6" imgW="4057879" imgH="2934195" progId="Excel.Sheet.8">
                              <p:embed/>
                              <p:pic>
                                <p:nvPicPr>
                                  <p:cNvPr id="7" name="Object 6">
                                    <a:extLst>
                                      <a:ext uri="{FF2B5EF4-FFF2-40B4-BE49-F238E27FC236}">
                                        <a16:creationId xmlns:a16="http://schemas.microsoft.com/office/drawing/2014/main" id="{13FA4FC4-048F-4892-ACFA-FE7F6175F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2" y="960"/>
                                    <a:ext cx="2556" cy="1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8" name="Text Box 7">
                    <a:extLst>
                      <a:ext uri="{FF2B5EF4-FFF2-40B4-BE49-F238E27FC236}">
                        <a16:creationId xmlns:a16="http://schemas.microsoft.com/office/drawing/2014/main" id="{7E5649AC-CA94-4955-AADC-A01E88A6CFD4}"/>
                      </a:ext>
                    </a:extLst>
                  </p:cNvPr>
                  <p:cNvSpPr txBox="1">
                    <a:spLocks noChangeArrowheads="1"/>
                  </p:cNvSpPr>
                  <p:nvPr/>
                </p:nvSpPr>
                <p:spPr bwMode="auto">
                  <a:xfrm>
                    <a:off x="3627" y="2315"/>
                    <a:ext cx="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x = Taille</a:t>
                    </a:r>
                    <a:endParaRPr lang="fr-FR" altLang="fr-FR" sz="2400" dirty="0">
                      <a:latin typeface="Myriad Pro Light" panose="020B0403030403020204" pitchFamily="34" charset="0"/>
                    </a:endParaRPr>
                  </a:p>
                </p:txBody>
              </p:sp>
              <p:sp>
                <p:nvSpPr>
                  <p:cNvPr id="9" name="Text Box 8">
                    <a:extLst>
                      <a:ext uri="{FF2B5EF4-FFF2-40B4-BE49-F238E27FC236}">
                        <a16:creationId xmlns:a16="http://schemas.microsoft.com/office/drawing/2014/main" id="{CCD9DAE0-117D-4938-BF14-E442150AB22E}"/>
                      </a:ext>
                    </a:extLst>
                  </p:cNvPr>
                  <p:cNvSpPr txBox="1">
                    <a:spLocks noChangeArrowheads="1"/>
                  </p:cNvSpPr>
                  <p:nvPr/>
                </p:nvSpPr>
                <p:spPr bwMode="auto">
                  <a:xfrm>
                    <a:off x="1892" y="1067"/>
                    <a:ext cx="64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y = Poids</a:t>
                    </a:r>
                    <a:endParaRPr lang="fr-FR" altLang="fr-FR" sz="2400" dirty="0">
                      <a:latin typeface="Myriad Pro Light" panose="020B0403030403020204" pitchFamily="34" charset="0"/>
                    </a:endParaRPr>
                  </a:p>
                </p:txBody>
              </p:sp>
            </p:grpSp>
            <p:sp>
              <p:nvSpPr>
                <p:cNvPr id="10" name="Line 13">
                  <a:extLst>
                    <a:ext uri="{FF2B5EF4-FFF2-40B4-BE49-F238E27FC236}">
                      <a16:creationId xmlns:a16="http://schemas.microsoft.com/office/drawing/2014/main" id="{2765C9A9-1A72-4A0D-AE68-E662B443BFB1}"/>
                    </a:ext>
                  </a:extLst>
                </p:cNvPr>
                <p:cNvSpPr>
                  <a:spLocks noChangeShapeType="1"/>
                </p:cNvSpPr>
                <p:nvPr/>
              </p:nvSpPr>
              <p:spPr bwMode="auto">
                <a:xfrm flipV="1">
                  <a:off x="1359877" y="2944274"/>
                  <a:ext cx="2667000" cy="2132012"/>
                </a:xfrm>
                <a:prstGeom prst="line">
                  <a:avLst/>
                </a:prstGeom>
                <a:noFill/>
                <a:ln w="19050">
                  <a:solidFill>
                    <a:schemeClr val="accent2">
                      <a:lumMod val="20000"/>
                      <a:lumOff val="8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dirty="0"/>
                </a:p>
              </p:txBody>
            </p:sp>
          </p:grpSp>
          <p:cxnSp>
            <p:nvCxnSpPr>
              <p:cNvPr id="36" name="Connecteur droit avec flèche 35">
                <a:extLst>
                  <a:ext uri="{FF2B5EF4-FFF2-40B4-BE49-F238E27FC236}">
                    <a16:creationId xmlns:a16="http://schemas.microsoft.com/office/drawing/2014/main" id="{BFF6F88F-3EE1-476A-BBF3-814EA5690F0B}"/>
                  </a:ext>
                </a:extLst>
              </p:cNvPr>
              <p:cNvCxnSpPr>
                <a:cxnSpLocks/>
              </p:cNvCxnSpPr>
              <p:nvPr/>
            </p:nvCxnSpPr>
            <p:spPr>
              <a:xfrm>
                <a:off x="2784353" y="4195193"/>
                <a:ext cx="0" cy="384827"/>
              </a:xfrm>
              <a:prstGeom prst="straightConnector1">
                <a:avLst/>
              </a:prstGeom>
              <a:ln w="1905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ZoneTexte 36">
                    <a:extLst>
                      <a:ext uri="{FF2B5EF4-FFF2-40B4-BE49-F238E27FC236}">
                        <a16:creationId xmlns:a16="http://schemas.microsoft.com/office/drawing/2014/main" id="{5E5C04AA-23FA-4060-B07B-AE7F965E1E29}"/>
                      </a:ext>
                    </a:extLst>
                  </p:cNvPr>
                  <p:cNvSpPr txBox="1"/>
                  <p:nvPr/>
                </p:nvSpPr>
                <p:spPr>
                  <a:xfrm>
                    <a:off x="3897468" y="4349980"/>
                    <a:ext cx="166812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2">
                                      <a:lumMod val="40000"/>
                                      <a:lumOff val="60000"/>
                                    </a:schemeClr>
                                  </a:solidFill>
                                  <a:latin typeface="Cambria Math" panose="02040503050406030204" pitchFamily="18" charset="0"/>
                                </a:rPr>
                              </m:ctrlPr>
                            </m:sSubPr>
                            <m:e>
                              <m:r>
                                <a:rPr lang="fr-BE" sz="1600" b="0" i="1" smtClean="0">
                                  <a:solidFill>
                                    <a:schemeClr val="accent2">
                                      <a:lumMod val="40000"/>
                                      <a:lumOff val="60000"/>
                                    </a:schemeClr>
                                  </a:solidFill>
                                  <a:latin typeface="Cambria Math" panose="02040503050406030204" pitchFamily="18" charset="0"/>
                                </a:rPr>
                                <m:t>𝑒</m:t>
                              </m:r>
                            </m:e>
                            <m:sub>
                              <m:r>
                                <a:rPr lang="fr-BE" sz="1600" b="0" i="1" smtClean="0">
                                  <a:solidFill>
                                    <a:schemeClr val="accent2">
                                      <a:lumMod val="40000"/>
                                      <a:lumOff val="60000"/>
                                    </a:schemeClr>
                                  </a:solidFill>
                                  <a:latin typeface="Cambria Math" panose="02040503050406030204" pitchFamily="18" charset="0"/>
                                </a:rPr>
                                <m:t>𝑖</m:t>
                              </m:r>
                            </m:sub>
                          </m:sSub>
                          <m:r>
                            <a:rPr lang="fr-BE" sz="1600" b="0" i="1" smtClean="0">
                              <a:solidFill>
                                <a:schemeClr val="accent2">
                                  <a:lumMod val="40000"/>
                                  <a:lumOff val="60000"/>
                                </a:schemeClr>
                              </a:solidFill>
                              <a:latin typeface="Cambria Math" panose="02040503050406030204" pitchFamily="18" charset="0"/>
                            </a:rPr>
                            <m:t>=</m:t>
                          </m:r>
                          <m:d>
                            <m:dPr>
                              <m:begChr m:val="|"/>
                              <m:endChr m:val="|"/>
                              <m:ctrlPr>
                                <a:rPr lang="fr-BE" sz="1600" b="0" i="1" smtClean="0">
                                  <a:solidFill>
                                    <a:schemeClr val="accent2">
                                      <a:lumMod val="40000"/>
                                      <a:lumOff val="60000"/>
                                    </a:schemeClr>
                                  </a:solidFill>
                                  <a:latin typeface="Cambria Math" panose="02040503050406030204" pitchFamily="18" charset="0"/>
                                </a:rPr>
                              </m:ctrlPr>
                            </m:dPr>
                            <m:e>
                              <m:sSub>
                                <m:sSubPr>
                                  <m:ctrlPr>
                                    <a:rPr lang="fr-BE" sz="1600" b="0" i="1" smtClean="0">
                                      <a:solidFill>
                                        <a:schemeClr val="accent2">
                                          <a:lumMod val="40000"/>
                                          <a:lumOff val="60000"/>
                                        </a:schemeClr>
                                      </a:solidFill>
                                      <a:latin typeface="Cambria Math" panose="02040503050406030204" pitchFamily="18" charset="0"/>
                                    </a:rPr>
                                  </m:ctrlPr>
                                </m:sSubPr>
                                <m:e>
                                  <m:r>
                                    <a:rPr lang="fr-BE" sz="1600" b="0" i="1" smtClean="0">
                                      <a:solidFill>
                                        <a:schemeClr val="accent2">
                                          <a:lumMod val="40000"/>
                                          <a:lumOff val="60000"/>
                                        </a:schemeClr>
                                      </a:solidFill>
                                      <a:latin typeface="Cambria Math" panose="02040503050406030204" pitchFamily="18" charset="0"/>
                                    </a:rPr>
                                    <m:t>𝑦</m:t>
                                  </m:r>
                                </m:e>
                                <m:sub>
                                  <m:r>
                                    <a:rPr lang="fr-BE" sz="1600" b="0" i="1" smtClean="0">
                                      <a:solidFill>
                                        <a:schemeClr val="accent2">
                                          <a:lumMod val="40000"/>
                                          <a:lumOff val="60000"/>
                                        </a:schemeClr>
                                      </a:solidFill>
                                      <a:latin typeface="Cambria Math" panose="02040503050406030204" pitchFamily="18" charset="0"/>
                                    </a:rPr>
                                    <m:t>𝑖</m:t>
                                  </m:r>
                                </m:sub>
                              </m:sSub>
                              <m:r>
                                <a:rPr lang="fr-BE" sz="1600" b="0" i="1" smtClean="0">
                                  <a:solidFill>
                                    <a:schemeClr val="accent2">
                                      <a:lumMod val="40000"/>
                                      <a:lumOff val="60000"/>
                                    </a:schemeClr>
                                  </a:solidFill>
                                  <a:latin typeface="Cambria Math" panose="02040503050406030204" pitchFamily="18" charset="0"/>
                                </a:rPr>
                                <m:t>−</m:t>
                              </m:r>
                              <m:r>
                                <a:rPr lang="fr-BE" sz="1600" b="0" i="1" smtClean="0">
                                  <a:solidFill>
                                    <a:schemeClr val="accent2">
                                      <a:lumMod val="40000"/>
                                      <a:lumOff val="60000"/>
                                    </a:schemeClr>
                                  </a:solidFill>
                                  <a:latin typeface="Cambria Math" panose="02040503050406030204" pitchFamily="18" charset="0"/>
                                </a:rPr>
                                <m:t>𝑎</m:t>
                              </m:r>
                              <m:sSub>
                                <m:sSubPr>
                                  <m:ctrlPr>
                                    <a:rPr lang="fr-BE" sz="1600" b="0" i="1" smtClean="0">
                                      <a:solidFill>
                                        <a:schemeClr val="accent2">
                                          <a:lumMod val="40000"/>
                                          <a:lumOff val="60000"/>
                                        </a:schemeClr>
                                      </a:solidFill>
                                      <a:latin typeface="Cambria Math" panose="02040503050406030204" pitchFamily="18" charset="0"/>
                                    </a:rPr>
                                  </m:ctrlPr>
                                </m:sSubPr>
                                <m:e>
                                  <m:r>
                                    <a:rPr lang="fr-BE" sz="1600" b="0" i="1" smtClean="0">
                                      <a:solidFill>
                                        <a:schemeClr val="accent2">
                                          <a:lumMod val="40000"/>
                                          <a:lumOff val="60000"/>
                                        </a:schemeClr>
                                      </a:solidFill>
                                      <a:latin typeface="Cambria Math" panose="02040503050406030204" pitchFamily="18" charset="0"/>
                                    </a:rPr>
                                    <m:t>𝑥</m:t>
                                  </m:r>
                                </m:e>
                                <m:sub>
                                  <m:r>
                                    <a:rPr lang="fr-BE" sz="1600" b="0" i="1" smtClean="0">
                                      <a:solidFill>
                                        <a:schemeClr val="accent2">
                                          <a:lumMod val="40000"/>
                                          <a:lumOff val="60000"/>
                                        </a:schemeClr>
                                      </a:solidFill>
                                      <a:latin typeface="Cambria Math" panose="02040503050406030204" pitchFamily="18" charset="0"/>
                                    </a:rPr>
                                    <m:t>𝑖</m:t>
                                  </m:r>
                                </m:sub>
                              </m:sSub>
                              <m:r>
                                <a:rPr lang="fr-BE" sz="1600" b="0" i="1" smtClean="0">
                                  <a:solidFill>
                                    <a:schemeClr val="accent2">
                                      <a:lumMod val="40000"/>
                                      <a:lumOff val="60000"/>
                                    </a:schemeClr>
                                  </a:solidFill>
                                  <a:latin typeface="Cambria Math" panose="02040503050406030204" pitchFamily="18" charset="0"/>
                                </a:rPr>
                                <m:t>−</m:t>
                              </m:r>
                              <m:r>
                                <a:rPr lang="fr-BE" sz="1600" b="0" i="1" smtClean="0">
                                  <a:solidFill>
                                    <a:schemeClr val="accent2">
                                      <a:lumMod val="40000"/>
                                      <a:lumOff val="60000"/>
                                    </a:schemeClr>
                                  </a:solidFill>
                                  <a:latin typeface="Cambria Math" panose="02040503050406030204" pitchFamily="18" charset="0"/>
                                </a:rPr>
                                <m:t>𝑏</m:t>
                              </m:r>
                            </m:e>
                          </m:d>
                        </m:oMath>
                      </m:oMathPara>
                    </a14:m>
                    <a:endParaRPr lang="en-US" sz="1600" dirty="0">
                      <a:solidFill>
                        <a:schemeClr val="accent2">
                          <a:lumMod val="40000"/>
                          <a:lumOff val="60000"/>
                        </a:schemeClr>
                      </a:solidFill>
                    </a:endParaRPr>
                  </a:p>
                </p:txBody>
              </p:sp>
            </mc:Choice>
            <mc:Fallback xmlns="">
              <p:sp>
                <p:nvSpPr>
                  <p:cNvPr id="37" name="ZoneTexte 36">
                    <a:extLst>
                      <a:ext uri="{FF2B5EF4-FFF2-40B4-BE49-F238E27FC236}">
                        <a16:creationId xmlns:a16="http://schemas.microsoft.com/office/drawing/2014/main" id="{5E5C04AA-23FA-4060-B07B-AE7F965E1E29}"/>
                      </a:ext>
                    </a:extLst>
                  </p:cNvPr>
                  <p:cNvSpPr txBox="1">
                    <a:spLocks noRot="1" noChangeAspect="1" noMove="1" noResize="1" noEditPoints="1" noAdjustHandles="1" noChangeArrowheads="1" noChangeShapeType="1" noTextEdit="1"/>
                  </p:cNvSpPr>
                  <p:nvPr/>
                </p:nvSpPr>
                <p:spPr>
                  <a:xfrm>
                    <a:off x="3897468" y="4349980"/>
                    <a:ext cx="1668127" cy="246221"/>
                  </a:xfrm>
                  <a:prstGeom prst="rect">
                    <a:avLst/>
                  </a:prstGeom>
                  <a:blipFill>
                    <a:blip r:embed="rId8"/>
                    <a:stretch>
                      <a:fillRect l="-1832" b="-275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6070118F-EBB0-4797-8A4E-97AA926CE7B4}"/>
                    </a:ext>
                  </a:extLst>
                </p:cNvPr>
                <p:cNvSpPr txBox="1"/>
                <p:nvPr/>
              </p:nvSpPr>
              <p:spPr>
                <a:xfrm>
                  <a:off x="7366646" y="2624299"/>
                  <a:ext cx="977900" cy="246221"/>
                </a:xfrm>
                <a:prstGeom prst="rect">
                  <a:avLst/>
                </a:prstGeom>
                <a:noFill/>
              </p:spPr>
              <p:txBody>
                <a:bodyPr wrap="square" lIns="0" tIns="0" rIns="0" bIns="0" rtlCol="0">
                  <a:spAutoFit/>
                </a:bodyPr>
                <a:lstStyle/>
                <a:p>
                  <a:r>
                    <a:rPr lang="fr-BE" sz="1600" dirty="0">
                      <a:solidFill>
                        <a:schemeClr val="accent2">
                          <a:lumMod val="40000"/>
                          <a:lumOff val="60000"/>
                        </a:schemeClr>
                      </a:solidFill>
                    </a:rPr>
                    <a:t>f</a:t>
                  </a:r>
                  <a:r>
                    <a:rPr lang="fr-BE" sz="1600" b="0" dirty="0">
                      <a:solidFill>
                        <a:schemeClr val="accent2">
                          <a:lumMod val="40000"/>
                          <a:lumOff val="60000"/>
                        </a:schemeClr>
                      </a:solidFill>
                    </a:rPr>
                    <a:t>(x)</a:t>
                  </a:r>
                  <a14:m>
                    <m:oMath xmlns:m="http://schemas.openxmlformats.org/officeDocument/2006/math">
                      <m:r>
                        <a:rPr lang="fr-BE" sz="1600" b="0" i="1" smtClean="0">
                          <a:solidFill>
                            <a:schemeClr val="accent2">
                              <a:lumMod val="40000"/>
                              <a:lumOff val="60000"/>
                            </a:schemeClr>
                          </a:solidFill>
                          <a:latin typeface="Cambria Math" panose="02040503050406030204" pitchFamily="18" charset="0"/>
                        </a:rPr>
                        <m:t>=</m:t>
                      </m:r>
                    </m:oMath>
                  </a14:m>
                  <a:r>
                    <a:rPr lang="en-US" sz="1600" dirty="0">
                      <a:solidFill>
                        <a:schemeClr val="accent2">
                          <a:lumMod val="40000"/>
                          <a:lumOff val="60000"/>
                        </a:schemeClr>
                      </a:solidFill>
                    </a:rPr>
                    <a:t>y=</a:t>
                  </a:r>
                  <a:r>
                    <a:rPr lang="en-US" sz="1600" dirty="0" err="1">
                      <a:solidFill>
                        <a:schemeClr val="accent2">
                          <a:lumMod val="40000"/>
                          <a:lumOff val="60000"/>
                        </a:schemeClr>
                      </a:solidFill>
                    </a:rPr>
                    <a:t>ax+b</a:t>
                  </a:r>
                  <a:endParaRPr lang="en-US" sz="1600" dirty="0">
                    <a:solidFill>
                      <a:schemeClr val="accent2">
                        <a:lumMod val="40000"/>
                        <a:lumOff val="60000"/>
                      </a:schemeClr>
                    </a:solidFill>
                  </a:endParaRPr>
                </a:p>
              </p:txBody>
            </p:sp>
          </mc:Choice>
          <mc:Fallback xmlns="">
            <p:sp>
              <p:nvSpPr>
                <p:cNvPr id="33" name="ZoneTexte 32">
                  <a:extLst>
                    <a:ext uri="{FF2B5EF4-FFF2-40B4-BE49-F238E27FC236}">
                      <a16:creationId xmlns:a16="http://schemas.microsoft.com/office/drawing/2014/main" id="{6070118F-EBB0-4797-8A4E-97AA926CE7B4}"/>
                    </a:ext>
                  </a:extLst>
                </p:cNvPr>
                <p:cNvSpPr txBox="1">
                  <a:spLocks noRot="1" noChangeAspect="1" noMove="1" noResize="1" noEditPoints="1" noAdjustHandles="1" noChangeArrowheads="1" noChangeShapeType="1" noTextEdit="1"/>
                </p:cNvSpPr>
                <p:nvPr/>
              </p:nvSpPr>
              <p:spPr>
                <a:xfrm>
                  <a:off x="7366646" y="2624299"/>
                  <a:ext cx="977900" cy="246221"/>
                </a:xfrm>
                <a:prstGeom prst="rect">
                  <a:avLst/>
                </a:prstGeom>
                <a:blipFill>
                  <a:blip r:embed="rId9"/>
                  <a:stretch>
                    <a:fillRect l="-12500" t="-24390" r="-4375" b="-48780"/>
                  </a:stretch>
                </a:blipFill>
              </p:spPr>
              <p:txBody>
                <a:bodyPr/>
                <a:lstStyle/>
                <a:p>
                  <a:r>
                    <a:rPr lang="en-US">
                      <a:noFill/>
                    </a:rPr>
                    <a:t> </a:t>
                  </a:r>
                </a:p>
              </p:txBody>
            </p:sp>
          </mc:Fallback>
        </mc:AlternateContent>
        <p:sp>
          <p:nvSpPr>
            <p:cNvPr id="45" name="ZoneTexte 44">
              <a:extLst>
                <a:ext uri="{FF2B5EF4-FFF2-40B4-BE49-F238E27FC236}">
                  <a16:creationId xmlns:a16="http://schemas.microsoft.com/office/drawing/2014/main" id="{189E3388-EA04-47F3-AC07-FA87D51394E8}"/>
                </a:ext>
              </a:extLst>
            </p:cNvPr>
            <p:cNvSpPr txBox="1"/>
            <p:nvPr/>
          </p:nvSpPr>
          <p:spPr>
            <a:xfrm>
              <a:off x="3852697" y="3234929"/>
              <a:ext cx="211349" cy="246221"/>
            </a:xfrm>
            <a:prstGeom prst="rect">
              <a:avLst/>
            </a:prstGeom>
            <a:noFill/>
          </p:spPr>
          <p:txBody>
            <a:bodyPr wrap="square" lIns="0" tIns="0" rIns="0" bIns="0" rtlCol="0">
              <a:spAutoFit/>
            </a:bodyPr>
            <a:lstStyle/>
            <a:p>
              <a:r>
                <a:rPr lang="fr-BE" sz="1600" dirty="0">
                  <a:solidFill>
                    <a:schemeClr val="accent2">
                      <a:lumMod val="40000"/>
                      <a:lumOff val="60000"/>
                    </a:schemeClr>
                  </a:solidFill>
                </a:rPr>
                <a:t>y</a:t>
              </a:r>
              <a:r>
                <a:rPr lang="fr-BE" sz="1600" baseline="-25000" dirty="0">
                  <a:solidFill>
                    <a:schemeClr val="accent2">
                      <a:lumMod val="40000"/>
                      <a:lumOff val="60000"/>
                    </a:schemeClr>
                  </a:solidFill>
                </a:rPr>
                <a:t>i</a:t>
              </a:r>
              <a:endParaRPr lang="en-US" sz="1600" baseline="-250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715BA730-A766-48BD-8061-098DAE2B9B75}"/>
                    </a:ext>
                  </a:extLst>
                </p:cNvPr>
                <p:cNvSpPr txBox="1"/>
                <p:nvPr/>
              </p:nvSpPr>
              <p:spPr>
                <a:xfrm>
                  <a:off x="3585969" y="3653544"/>
                  <a:ext cx="508344" cy="246221"/>
                </a:xfrm>
                <a:prstGeom prst="rect">
                  <a:avLst/>
                </a:prstGeom>
                <a:noFill/>
              </p:spPr>
              <p:txBody>
                <a:bodyPr wrap="square" lIns="0" tIns="0" rIns="0" bIns="0" rtlCol="0">
                  <a:spAutoFit/>
                </a:bodyPr>
                <a:lstStyle/>
                <a:p>
                  <a14:m>
                    <m:oMath xmlns:m="http://schemas.openxmlformats.org/officeDocument/2006/math">
                      <m:r>
                        <a:rPr lang="fr-BE" sz="1600" b="0" i="1" smtClean="0">
                          <a:solidFill>
                            <a:schemeClr val="accent2">
                              <a:lumMod val="40000"/>
                              <a:lumOff val="60000"/>
                            </a:schemeClr>
                          </a:solidFill>
                          <a:latin typeface="Cambria Math" panose="02040503050406030204" pitchFamily="18" charset="0"/>
                        </a:rPr>
                        <m:t> </m:t>
                      </m:r>
                    </m:oMath>
                  </a14:m>
                  <a:r>
                    <a:rPr lang="en-US" sz="1600" dirty="0">
                      <a:solidFill>
                        <a:schemeClr val="accent2">
                          <a:lumMod val="40000"/>
                          <a:lumOff val="60000"/>
                        </a:schemeClr>
                      </a:solidFill>
                    </a:rPr>
                    <a:t>ax</a:t>
                  </a:r>
                  <a:r>
                    <a:rPr lang="en-US" sz="1600" baseline="-25000" dirty="0">
                      <a:solidFill>
                        <a:schemeClr val="accent2">
                          <a:lumMod val="40000"/>
                          <a:lumOff val="60000"/>
                        </a:schemeClr>
                      </a:solidFill>
                    </a:rPr>
                    <a:t>i</a:t>
                  </a:r>
                  <a:r>
                    <a:rPr lang="en-US" sz="1600" dirty="0">
                      <a:solidFill>
                        <a:schemeClr val="accent2">
                          <a:lumMod val="40000"/>
                          <a:lumOff val="60000"/>
                        </a:schemeClr>
                      </a:solidFill>
                    </a:rPr>
                    <a:t>+</a:t>
                  </a:r>
                  <a:r>
                    <a:rPr lang="en-US" sz="1600" dirty="0" err="1">
                      <a:solidFill>
                        <a:schemeClr val="accent2">
                          <a:lumMod val="40000"/>
                          <a:lumOff val="60000"/>
                        </a:schemeClr>
                      </a:solidFill>
                    </a:rPr>
                    <a:t>b</a:t>
                  </a:r>
                  <a:endParaRPr lang="en-US" sz="1600" dirty="0">
                    <a:solidFill>
                      <a:schemeClr val="accent2">
                        <a:lumMod val="40000"/>
                        <a:lumOff val="60000"/>
                      </a:schemeClr>
                    </a:solidFill>
                  </a:endParaRPr>
                </a:p>
              </p:txBody>
            </p:sp>
          </mc:Choice>
          <mc:Fallback xmlns="">
            <p:sp>
              <p:nvSpPr>
                <p:cNvPr id="48" name="ZoneTexte 47">
                  <a:extLst>
                    <a:ext uri="{FF2B5EF4-FFF2-40B4-BE49-F238E27FC236}">
                      <a16:creationId xmlns:a16="http://schemas.microsoft.com/office/drawing/2014/main" id="{715BA730-A766-48BD-8061-098DAE2B9B75}"/>
                    </a:ext>
                  </a:extLst>
                </p:cNvPr>
                <p:cNvSpPr txBox="1">
                  <a:spLocks noRot="1" noChangeAspect="1" noMove="1" noResize="1" noEditPoints="1" noAdjustHandles="1" noChangeArrowheads="1" noChangeShapeType="1" noTextEdit="1"/>
                </p:cNvSpPr>
                <p:nvPr/>
              </p:nvSpPr>
              <p:spPr>
                <a:xfrm>
                  <a:off x="3585969" y="3653544"/>
                  <a:ext cx="508344" cy="246221"/>
                </a:xfrm>
                <a:prstGeom prst="rect">
                  <a:avLst/>
                </a:prstGeom>
                <a:blipFill>
                  <a:blip r:embed="rId10"/>
                  <a:stretch>
                    <a:fillRect l="-16867" t="-24390" r="-4819" b="-48780"/>
                  </a:stretch>
                </a:blipFill>
              </p:spPr>
              <p:txBody>
                <a:bodyPr/>
                <a:lstStyle/>
                <a:p>
                  <a:r>
                    <a:rPr lang="en-US">
                      <a:noFill/>
                    </a:rPr>
                    <a:t> </a:t>
                  </a:r>
                </a:p>
              </p:txBody>
            </p:sp>
          </mc:Fallback>
        </mc:AlternateContent>
        <p:sp>
          <p:nvSpPr>
            <p:cNvPr id="50" name="ZoneTexte 49">
              <a:extLst>
                <a:ext uri="{FF2B5EF4-FFF2-40B4-BE49-F238E27FC236}">
                  <a16:creationId xmlns:a16="http://schemas.microsoft.com/office/drawing/2014/main" id="{4FD74C1E-D4F5-49FB-942C-9BA72943D9CC}"/>
                </a:ext>
              </a:extLst>
            </p:cNvPr>
            <p:cNvSpPr txBox="1"/>
            <p:nvPr/>
          </p:nvSpPr>
          <p:spPr>
            <a:xfrm>
              <a:off x="5516513" y="5064608"/>
              <a:ext cx="211349" cy="246221"/>
            </a:xfrm>
            <a:prstGeom prst="rect">
              <a:avLst/>
            </a:prstGeom>
            <a:noFill/>
          </p:spPr>
          <p:txBody>
            <a:bodyPr wrap="square" lIns="0" tIns="0" rIns="0" bIns="0" rtlCol="0">
              <a:spAutoFit/>
            </a:bodyPr>
            <a:lstStyle/>
            <a:p>
              <a:r>
                <a:rPr lang="fr-BE" sz="1600" dirty="0">
                  <a:solidFill>
                    <a:schemeClr val="accent2">
                      <a:lumMod val="40000"/>
                      <a:lumOff val="60000"/>
                    </a:schemeClr>
                  </a:solidFill>
                </a:rPr>
                <a:t>x</a:t>
              </a:r>
              <a:r>
                <a:rPr lang="fr-BE" sz="1600" baseline="-25000" dirty="0">
                  <a:solidFill>
                    <a:schemeClr val="accent2">
                      <a:lumMod val="40000"/>
                      <a:lumOff val="60000"/>
                    </a:schemeClr>
                  </a:solidFill>
                </a:rPr>
                <a:t>i</a:t>
              </a:r>
              <a:endParaRPr lang="en-US" sz="1600" baseline="-25000" dirty="0">
                <a:solidFill>
                  <a:schemeClr val="accent2">
                    <a:lumMod val="40000"/>
                    <a:lumOff val="60000"/>
                  </a:schemeClr>
                </a:solidFill>
              </a:endParaRPr>
            </a:p>
          </p:txBody>
        </p:sp>
        <p:cxnSp>
          <p:nvCxnSpPr>
            <p:cNvPr id="11" name="Connecteur droit 10">
              <a:extLst>
                <a:ext uri="{FF2B5EF4-FFF2-40B4-BE49-F238E27FC236}">
                  <a16:creationId xmlns:a16="http://schemas.microsoft.com/office/drawing/2014/main" id="{FCA4D0DD-4EB3-4245-B8AE-BE5030620FC4}"/>
                </a:ext>
              </a:extLst>
            </p:cNvPr>
            <p:cNvCxnSpPr>
              <a:cxnSpLocks/>
            </p:cNvCxnSpPr>
            <p:nvPr/>
          </p:nvCxnSpPr>
          <p:spPr>
            <a:xfrm>
              <a:off x="4234325" y="3391828"/>
              <a:ext cx="1302758" cy="0"/>
            </a:xfrm>
            <a:prstGeom prst="line">
              <a:avLst/>
            </a:prstGeom>
            <a:ln w="19050">
              <a:solidFill>
                <a:schemeClr val="accent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26D4CC4C-0A5B-44E2-A114-80211CD75BF3}"/>
                </a:ext>
              </a:extLst>
            </p:cNvPr>
            <p:cNvCxnSpPr>
              <a:cxnSpLocks/>
            </p:cNvCxnSpPr>
            <p:nvPr/>
          </p:nvCxnSpPr>
          <p:spPr>
            <a:xfrm>
              <a:off x="4255233" y="3776655"/>
              <a:ext cx="1324571" cy="0"/>
            </a:xfrm>
            <a:prstGeom prst="line">
              <a:avLst/>
            </a:prstGeom>
            <a:ln w="19050">
              <a:solidFill>
                <a:schemeClr val="accent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4C3A6E42-1A7E-43E4-8850-2530DBC50F4E}"/>
                </a:ext>
              </a:extLst>
            </p:cNvPr>
            <p:cNvCxnSpPr>
              <a:cxnSpLocks/>
            </p:cNvCxnSpPr>
            <p:nvPr/>
          </p:nvCxnSpPr>
          <p:spPr>
            <a:xfrm flipH="1" flipV="1">
              <a:off x="5622188" y="3572921"/>
              <a:ext cx="989769" cy="131237"/>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F58FEE14-E0D9-43D5-A560-CAE4B349C5FE}"/>
                </a:ext>
              </a:extLst>
            </p:cNvPr>
            <p:cNvCxnSpPr>
              <a:cxnSpLocks/>
            </p:cNvCxnSpPr>
            <p:nvPr/>
          </p:nvCxnSpPr>
          <p:spPr>
            <a:xfrm flipH="1" flipV="1">
              <a:off x="7007005" y="2669562"/>
              <a:ext cx="288177" cy="90106"/>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8E89A1C1-B106-402A-A386-8E2139542443}"/>
                </a:ext>
              </a:extLst>
            </p:cNvPr>
            <p:cNvCxnSpPr>
              <a:cxnSpLocks/>
            </p:cNvCxnSpPr>
            <p:nvPr/>
          </p:nvCxnSpPr>
          <p:spPr>
            <a:xfrm flipV="1">
              <a:off x="5579804" y="3803138"/>
              <a:ext cx="0" cy="1056239"/>
            </a:xfrm>
            <a:prstGeom prst="line">
              <a:avLst/>
            </a:prstGeom>
            <a:ln w="19050">
              <a:solidFill>
                <a:schemeClr val="accent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F038BACE-F7B7-4D13-ABC1-6A8F2276A7FC}"/>
                  </a:ext>
                </a:extLst>
              </p:cNvPr>
              <p:cNvSpPr txBox="1"/>
              <p:nvPr/>
            </p:nvSpPr>
            <p:spPr>
              <a:xfrm>
                <a:off x="2107609" y="5842289"/>
                <a:ext cx="1375440"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BE" b="0" i="0" smtClean="0">
                          <a:latin typeface="Cambria Math" panose="02040503050406030204" pitchFamily="18" charset="0"/>
                        </a:rPr>
                        <m:t>a</m:t>
                      </m:r>
                      <m:r>
                        <a:rPr lang="fr-BE" b="0" i="0"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𝑐𝑜𝑣</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r>
                            <a:rPr lang="fr-BE" b="0" i="1" smtClean="0">
                              <a:latin typeface="Cambria Math" panose="02040503050406030204" pitchFamily="18" charset="0"/>
                            </a:rPr>
                            <m:t>)</m:t>
                          </m:r>
                        </m:num>
                        <m:den>
                          <m:r>
                            <a:rPr lang="fr-BE" b="0" i="1" smtClean="0">
                              <a:latin typeface="Cambria Math" panose="02040503050406030204" pitchFamily="18" charset="0"/>
                            </a:rPr>
                            <m:t>𝑣𝑎𝑟</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den>
                      </m:f>
                    </m:oMath>
                  </m:oMathPara>
                </a14:m>
                <a:endParaRPr lang="en-US" dirty="0"/>
              </a:p>
            </p:txBody>
          </p:sp>
        </mc:Choice>
        <mc:Fallback xmlns="">
          <p:sp>
            <p:nvSpPr>
              <p:cNvPr id="72" name="ZoneTexte 71">
                <a:extLst>
                  <a:ext uri="{FF2B5EF4-FFF2-40B4-BE49-F238E27FC236}">
                    <a16:creationId xmlns:a16="http://schemas.microsoft.com/office/drawing/2014/main" id="{F038BACE-F7B7-4D13-ABC1-6A8F2276A7FC}"/>
                  </a:ext>
                </a:extLst>
              </p:cNvPr>
              <p:cNvSpPr txBox="1">
                <a:spLocks noRot="1" noChangeAspect="1" noMove="1" noResize="1" noEditPoints="1" noAdjustHandles="1" noChangeArrowheads="1" noChangeShapeType="1" noTextEdit="1"/>
              </p:cNvSpPr>
              <p:nvPr/>
            </p:nvSpPr>
            <p:spPr>
              <a:xfrm>
                <a:off x="2107609" y="5842289"/>
                <a:ext cx="1375440" cy="57676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EFF980C2-6812-42B3-AAC8-02F38DB3F3AB}"/>
                  </a:ext>
                </a:extLst>
              </p:cNvPr>
              <p:cNvSpPr txBox="1"/>
              <p:nvPr/>
            </p:nvSpPr>
            <p:spPr>
              <a:xfrm>
                <a:off x="6440137" y="5897511"/>
                <a:ext cx="1163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𝑏</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r>
                        <a:rPr lang="fr-BE" b="0" i="1" smtClean="0">
                          <a:latin typeface="Cambria Math" panose="02040503050406030204" pitchFamily="18" charset="0"/>
                        </a:rPr>
                        <m:t>−</m:t>
                      </m:r>
                      <m:r>
                        <a:rPr lang="fr-BE" b="0" i="1" smtClean="0">
                          <a:latin typeface="Cambria Math" panose="02040503050406030204" pitchFamily="18" charset="0"/>
                        </a:rPr>
                        <m:t>𝑎</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𝑥</m:t>
                          </m:r>
                        </m:e>
                      </m:acc>
                    </m:oMath>
                  </m:oMathPara>
                </a14:m>
                <a:endParaRPr lang="en-US" dirty="0"/>
              </a:p>
            </p:txBody>
          </p:sp>
        </mc:Choice>
        <mc:Fallback xmlns="">
          <p:sp>
            <p:nvSpPr>
              <p:cNvPr id="73" name="ZoneTexte 72">
                <a:extLst>
                  <a:ext uri="{FF2B5EF4-FFF2-40B4-BE49-F238E27FC236}">
                    <a16:creationId xmlns:a16="http://schemas.microsoft.com/office/drawing/2014/main" id="{EFF980C2-6812-42B3-AAC8-02F38DB3F3AB}"/>
                  </a:ext>
                </a:extLst>
              </p:cNvPr>
              <p:cNvSpPr txBox="1">
                <a:spLocks noRot="1" noChangeAspect="1" noMove="1" noResize="1" noEditPoints="1" noAdjustHandles="1" noChangeArrowheads="1" noChangeShapeType="1" noTextEdit="1"/>
              </p:cNvSpPr>
              <p:nvPr/>
            </p:nvSpPr>
            <p:spPr>
              <a:xfrm>
                <a:off x="6440137" y="5897511"/>
                <a:ext cx="1163011" cy="276999"/>
              </a:xfrm>
              <a:prstGeom prst="rect">
                <a:avLst/>
              </a:prstGeom>
              <a:blipFill>
                <a:blip r:embed="rId12"/>
                <a:stretch>
                  <a:fillRect l="-4188" r="-27749"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Espace réservé du contenu 2">
                <a:extLst>
                  <a:ext uri="{FF2B5EF4-FFF2-40B4-BE49-F238E27FC236}">
                    <a16:creationId xmlns:a16="http://schemas.microsoft.com/office/drawing/2014/main" id="{6837F081-AE80-4CF0-87A3-00314AAB9453}"/>
                  </a:ext>
                </a:extLst>
              </p:cNvPr>
              <p:cNvSpPr>
                <a:spLocks noGrp="1"/>
              </p:cNvSpPr>
              <p:nvPr>
                <p:ph idx="1"/>
              </p:nvPr>
            </p:nvSpPr>
            <p:spPr>
              <a:xfrm>
                <a:off x="619125" y="5121120"/>
                <a:ext cx="10515600" cy="542308"/>
              </a:xfrm>
            </p:spPr>
            <p:txBody>
              <a:bodyPr>
                <a:normAutofit fontScale="92500"/>
              </a:bodyPr>
              <a:lstStyle/>
              <a:p>
                <a:pPr marL="0" indent="0">
                  <a:buNone/>
                </a:pPr>
                <a:r>
                  <a:rPr lang="fr-BE" dirty="0"/>
                  <a:t>La droite de régression linéaire de </a:t>
                </a:r>
                <a:r>
                  <a:rPr lang="fr-BE" dirty="0">
                    <a:latin typeface="Courier New" panose="02070309020205020404" pitchFamily="49" charset="0"/>
                    <a:cs typeface="Courier New" panose="02070309020205020404" pitchFamily="49" charset="0"/>
                  </a:rPr>
                  <a:t>y</a:t>
                </a:r>
                <a:r>
                  <a:rPr lang="fr-BE" dirty="0"/>
                  <a:t> en </a:t>
                </a:r>
                <a:r>
                  <a:rPr lang="fr-BE" dirty="0">
                    <a:latin typeface="Courier New" panose="02070309020205020404" pitchFamily="49" charset="0"/>
                    <a:cs typeface="Courier New" panose="02070309020205020404" pitchFamily="49" charset="0"/>
                  </a:rPr>
                  <a:t>x</a:t>
                </a:r>
                <a:r>
                  <a:rPr lang="fr-BE" dirty="0"/>
                  <a:t>, notée </a:t>
                </a:r>
                <a14:m>
                  <m:oMath xmlns:m="http://schemas.openxmlformats.org/officeDocument/2006/math">
                    <m:sSub>
                      <m:sSubPr>
                        <m:ctrlPr>
                          <a:rPr lang="fr-BE" i="1" smtClean="0">
                            <a:latin typeface="Cambria Math" panose="02040503050406030204" pitchFamily="18" charset="0"/>
                          </a:rPr>
                        </m:ctrlPr>
                      </m:sSubPr>
                      <m:e>
                        <m:r>
                          <a:rPr lang="fr-BE" b="0"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b="0" i="1" smtClean="0">
                                <a:latin typeface="Cambria Math" panose="02040503050406030204" pitchFamily="18" charset="0"/>
                              </a:rPr>
                              <m:t>𝑦</m:t>
                            </m:r>
                          </m:num>
                          <m:den>
                            <m:r>
                              <a:rPr lang="fr-BE" b="0" i="1" smtClean="0">
                                <a:latin typeface="Cambria Math" panose="02040503050406030204" pitchFamily="18" charset="0"/>
                              </a:rPr>
                              <m:t>𝑥</m:t>
                            </m:r>
                          </m:den>
                        </m:f>
                      </m:sub>
                    </m:sSub>
                  </m:oMath>
                </a14:m>
                <a:r>
                  <a:rPr lang="fr-BE" dirty="0"/>
                  <a:t>, minimise </a:t>
                </a:r>
                <a14:m>
                  <m:oMath xmlns:m="http://schemas.openxmlformats.org/officeDocument/2006/math">
                    <m:r>
                      <a:rPr lang="fr-BE" i="1">
                        <a:latin typeface="Cambria Math" panose="02040503050406030204" pitchFamily="18" charset="0"/>
                      </a:rPr>
                      <m:t>𝑆</m:t>
                    </m:r>
                    <m:r>
                      <a:rPr lang="fr-BE" i="1">
                        <a:latin typeface="Cambria Math" panose="02040503050406030204" pitchFamily="18" charset="0"/>
                      </a:rPr>
                      <m:t>=</m:t>
                    </m:r>
                    <m:nary>
                      <m:naryPr>
                        <m:chr m:val="∑"/>
                        <m:ctrlPr>
                          <a:rPr lang="fr-BE" i="1">
                            <a:latin typeface="Cambria Math" panose="02040503050406030204" pitchFamily="18" charset="0"/>
                          </a:rPr>
                        </m:ctrlPr>
                      </m:naryPr>
                      <m:sub>
                        <m:r>
                          <m:rPr>
                            <m:brk m:alnAt="23"/>
                          </m:rPr>
                          <a:rPr lang="fr-BE" i="1">
                            <a:latin typeface="Cambria Math" panose="02040503050406030204" pitchFamily="18" charset="0"/>
                          </a:rPr>
                          <m:t>𝑖</m:t>
                        </m:r>
                        <m:r>
                          <a:rPr lang="fr-BE" i="1">
                            <a:latin typeface="Cambria Math" panose="02040503050406030204" pitchFamily="18" charset="0"/>
                          </a:rPr>
                          <m:t>=1</m:t>
                        </m:r>
                      </m:sub>
                      <m:sup>
                        <m:r>
                          <a:rPr lang="fr-BE" i="1">
                            <a:latin typeface="Cambria Math" panose="02040503050406030204" pitchFamily="18" charset="0"/>
                          </a:rPr>
                          <m:t>𝑛</m:t>
                        </m:r>
                      </m:sup>
                      <m:e>
                        <m:sSubSup>
                          <m:sSubSupPr>
                            <m:ctrlPr>
                              <a:rPr lang="fr-BE" i="1">
                                <a:latin typeface="Cambria Math" panose="02040503050406030204" pitchFamily="18" charset="0"/>
                              </a:rPr>
                            </m:ctrlPr>
                          </m:sSubSupPr>
                          <m:e>
                            <m:r>
                              <a:rPr lang="fr-BE" i="1">
                                <a:latin typeface="Cambria Math" panose="02040503050406030204" pitchFamily="18" charset="0"/>
                              </a:rPr>
                              <m:t>𝑒</m:t>
                            </m:r>
                          </m:e>
                          <m:sub>
                            <m:r>
                              <a:rPr lang="fr-BE" i="1">
                                <a:latin typeface="Cambria Math" panose="02040503050406030204" pitchFamily="18" charset="0"/>
                              </a:rPr>
                              <m:t>𝑖</m:t>
                            </m:r>
                          </m:sub>
                          <m:sup>
                            <m:r>
                              <a:rPr lang="fr-BE" i="1">
                                <a:latin typeface="Cambria Math" panose="02040503050406030204" pitchFamily="18" charset="0"/>
                              </a:rPr>
                              <m:t>2</m:t>
                            </m:r>
                          </m:sup>
                        </m:sSubSup>
                        <m:r>
                          <a:rPr lang="fr-BE" b="0" i="1" smtClean="0">
                            <a:latin typeface="Cambria Math" panose="02040503050406030204" pitchFamily="18" charset="0"/>
                          </a:rPr>
                          <m:t>=</m:t>
                        </m:r>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𝑛</m:t>
                            </m:r>
                          </m:sup>
                          <m:e>
                            <m:sSup>
                              <m:sSupPr>
                                <m:ctrlPr>
                                  <a:rPr lang="fr-BE" b="0" i="1" smtClean="0">
                                    <a:latin typeface="Cambria Math" panose="02040503050406030204" pitchFamily="18" charset="0"/>
                                  </a:rPr>
                                </m:ctrlPr>
                              </m:sSupPr>
                              <m:e>
                                <m:d>
                                  <m:dPr>
                                    <m:ctrlPr>
                                      <a:rPr lang="fr-BE" i="1">
                                        <a:latin typeface="Cambria Math" panose="02040503050406030204" pitchFamily="18" charset="0"/>
                                      </a:rPr>
                                    </m:ctrlPr>
                                  </m:dPr>
                                  <m:e>
                                    <m:sSub>
                                      <m:sSubPr>
                                        <m:ctrlPr>
                                          <a:rPr lang="fr-BE" i="1">
                                            <a:latin typeface="Cambria Math" panose="02040503050406030204" pitchFamily="18" charset="0"/>
                                          </a:rPr>
                                        </m:ctrlPr>
                                      </m:sSubPr>
                                      <m:e>
                                        <m:r>
                                          <a:rPr lang="fr-BE" i="1">
                                            <a:latin typeface="Cambria Math" panose="02040503050406030204" pitchFamily="18" charset="0"/>
                                          </a:rPr>
                                          <m:t>𝑦</m:t>
                                        </m:r>
                                      </m:e>
                                      <m:sub>
                                        <m:r>
                                          <a:rPr lang="fr-BE" i="1">
                                            <a:latin typeface="Cambria Math" panose="02040503050406030204" pitchFamily="18" charset="0"/>
                                          </a:rPr>
                                          <m:t>𝑖</m:t>
                                        </m:r>
                                      </m:sub>
                                    </m:sSub>
                                    <m:r>
                                      <a:rPr lang="fr-BE" i="1">
                                        <a:latin typeface="Cambria Math" panose="02040503050406030204" pitchFamily="18" charset="0"/>
                                      </a:rPr>
                                      <m:t>−</m:t>
                                    </m:r>
                                    <m:r>
                                      <a:rPr lang="fr-BE" i="1">
                                        <a:latin typeface="Cambria Math" panose="02040503050406030204" pitchFamily="18" charset="0"/>
                                      </a:rPr>
                                      <m:t>𝑎</m:t>
                                    </m:r>
                                    <m:sSub>
                                      <m:sSubPr>
                                        <m:ctrlPr>
                                          <a:rPr lang="fr-BE" i="1">
                                            <a:latin typeface="Cambria Math" panose="02040503050406030204" pitchFamily="18" charset="0"/>
                                          </a:rPr>
                                        </m:ctrlPr>
                                      </m:sSubPr>
                                      <m:e>
                                        <m:r>
                                          <a:rPr lang="fr-BE" i="1">
                                            <a:latin typeface="Cambria Math" panose="02040503050406030204" pitchFamily="18" charset="0"/>
                                          </a:rPr>
                                          <m:t>𝑥</m:t>
                                        </m:r>
                                      </m:e>
                                      <m:sub>
                                        <m:r>
                                          <a:rPr lang="fr-BE" i="1">
                                            <a:latin typeface="Cambria Math" panose="02040503050406030204" pitchFamily="18" charset="0"/>
                                          </a:rPr>
                                          <m:t>𝑖</m:t>
                                        </m:r>
                                      </m:sub>
                                    </m:sSub>
                                    <m:r>
                                      <a:rPr lang="fr-BE" i="1">
                                        <a:latin typeface="Cambria Math" panose="02040503050406030204" pitchFamily="18" charset="0"/>
                                      </a:rPr>
                                      <m:t>−</m:t>
                                    </m:r>
                                    <m:r>
                                      <a:rPr lang="fr-BE" i="1">
                                        <a:latin typeface="Cambria Math" panose="02040503050406030204" pitchFamily="18" charset="0"/>
                                      </a:rPr>
                                      <m:t>𝑏</m:t>
                                    </m:r>
                                  </m:e>
                                </m:d>
                              </m:e>
                              <m:sup>
                                <m:r>
                                  <a:rPr lang="fr-BE" b="0" i="1" smtClean="0">
                                    <a:latin typeface="Cambria Math" panose="02040503050406030204" pitchFamily="18" charset="0"/>
                                  </a:rPr>
                                  <m:t>2</m:t>
                                </m:r>
                              </m:sup>
                            </m:sSup>
                          </m:e>
                        </m:nary>
                      </m:e>
                    </m:nary>
                  </m:oMath>
                </a14:m>
                <a:endParaRPr lang="en-US" dirty="0"/>
              </a:p>
            </p:txBody>
          </p:sp>
        </mc:Choice>
        <mc:Fallback xmlns="">
          <p:sp>
            <p:nvSpPr>
              <p:cNvPr id="93" name="Espace réservé du contenu 2">
                <a:extLst>
                  <a:ext uri="{FF2B5EF4-FFF2-40B4-BE49-F238E27FC236}">
                    <a16:creationId xmlns:a16="http://schemas.microsoft.com/office/drawing/2014/main" id="{6837F081-AE80-4CF0-87A3-00314AAB9453}"/>
                  </a:ext>
                </a:extLst>
              </p:cNvPr>
              <p:cNvSpPr>
                <a:spLocks noGrp="1" noRot="1" noChangeAspect="1" noMove="1" noResize="1" noEditPoints="1" noAdjustHandles="1" noChangeArrowheads="1" noChangeShapeType="1" noTextEdit="1"/>
              </p:cNvSpPr>
              <p:nvPr>
                <p:ph idx="1"/>
              </p:nvPr>
            </p:nvSpPr>
            <p:spPr>
              <a:xfrm>
                <a:off x="619125" y="5121120"/>
                <a:ext cx="10515600" cy="542308"/>
              </a:xfrm>
              <a:blipFill>
                <a:blip r:embed="rId13"/>
                <a:stretch>
                  <a:fillRect l="-580" t="-83146" b="-101124"/>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94" name="Espace réservé du contenu 2">
                <a:extLst>
                  <a:ext uri="{FF2B5EF4-FFF2-40B4-BE49-F238E27FC236}">
                    <a16:creationId xmlns:a16="http://schemas.microsoft.com/office/drawing/2014/main" id="{8BFF0423-FC57-48D5-8F44-6C7005C89723}"/>
                  </a:ext>
                </a:extLst>
              </p:cNvPr>
              <p:cNvSpPr txBox="1">
                <a:spLocks/>
              </p:cNvSpPr>
              <p:nvPr/>
            </p:nvSpPr>
            <p:spPr>
              <a:xfrm>
                <a:off x="5456387" y="6302937"/>
                <a:ext cx="4514678" cy="542308"/>
              </a:xfrm>
              <a:prstGeom prst="rect">
                <a:avLst/>
              </a:prstGeom>
            </p:spPr>
            <p:txBody>
              <a:bodyPr vert="horz" lIns="91440" tIns="45720" rIns="91440" bIns="45720" rtlCol="0">
                <a:normAutofit/>
              </a:bodyPr>
              <a:lstStyle>
                <a:lvl1pPr marL="396000" indent="-396000" algn="l" defTabSz="914400" rtl="0" eaLnBrk="1" latinLnBrk="0" hangingPunct="1">
                  <a:lnSpc>
                    <a:spcPct val="100000"/>
                  </a:lnSpc>
                  <a:spcBef>
                    <a:spcPts val="1000"/>
                  </a:spcBef>
                  <a:buClr>
                    <a:schemeClr val="tx1">
                      <a:lumMod val="75000"/>
                      <a:lumOff val="25000"/>
                    </a:schemeClr>
                  </a:buClr>
                  <a:buFont typeface="Courier New" panose="02070309020205020404" pitchFamily="49" charset="0"/>
                  <a:buChar char="o"/>
                  <a:defRPr sz="2000" b="0" kern="1200">
                    <a:solidFill>
                      <a:schemeClr val="bg2">
                        <a:lumMod val="25000"/>
                      </a:schemeClr>
                    </a:solidFill>
                    <a:latin typeface="Myriad Pro Light" panose="020B0403030403020204" pitchFamily="34" charset="0"/>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800" b="0" kern="1200">
                    <a:solidFill>
                      <a:schemeClr val="bg2">
                        <a:lumMod val="25000"/>
                      </a:schemeClr>
                    </a:solidFill>
                    <a:latin typeface="Myriad Pro Light" panose="020B0403030403020204" pitchFamily="34" charset="0"/>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600" b="0" kern="1200">
                    <a:solidFill>
                      <a:schemeClr val="bg2">
                        <a:lumMod val="25000"/>
                      </a:schemeClr>
                    </a:solidFill>
                    <a:latin typeface="Myriad Pro Light" panose="020B0403030403020204" pitchFamily="34" charset="0"/>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ourier New" panose="02070309020205020404" pitchFamily="49" charset="0"/>
                  <a:buNone/>
                </a:pPr>
                <a14:m>
                  <m:oMath xmlns:m="http://schemas.openxmlformats.org/officeDocument/2006/math">
                    <m:sSub>
                      <m:sSubPr>
                        <m:ctrlPr>
                          <a:rPr lang="fr-BE" i="1" smtClean="0">
                            <a:latin typeface="Cambria Math" panose="02040503050406030204" pitchFamily="18" charset="0"/>
                          </a:rPr>
                        </m:ctrlPr>
                      </m:sSubPr>
                      <m:e>
                        <m:r>
                          <a:rPr lang="fr-BE"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i="1" smtClean="0">
                                <a:latin typeface="Cambria Math" panose="02040503050406030204" pitchFamily="18" charset="0"/>
                              </a:rPr>
                              <m:t>𝑦</m:t>
                            </m:r>
                          </m:num>
                          <m:den>
                            <m:r>
                              <a:rPr lang="fr-BE" i="1" smtClean="0">
                                <a:latin typeface="Cambria Math" panose="02040503050406030204" pitchFamily="18" charset="0"/>
                              </a:rPr>
                              <m:t>𝑥</m:t>
                            </m:r>
                          </m:den>
                        </m:f>
                      </m:sub>
                    </m:sSub>
                  </m:oMath>
                </a14:m>
                <a:r>
                  <a:rPr lang="fr-BE" dirty="0"/>
                  <a:t> passe par le point moyen </a:t>
                </a:r>
                <a14:m>
                  <m:oMath xmlns:m="http://schemas.openxmlformats.org/officeDocument/2006/math">
                    <m:d>
                      <m:dPr>
                        <m:ctrlPr>
                          <a:rPr lang="fr-BE" i="1" smtClean="0">
                            <a:latin typeface="Cambria Math" panose="02040503050406030204" pitchFamily="18" charset="0"/>
                          </a:rPr>
                        </m:ctrlPr>
                      </m:dPr>
                      <m:e>
                        <m:acc>
                          <m:accPr>
                            <m:chr m:val="̅"/>
                            <m:ctrlPr>
                              <a:rPr lang="fr-BE" i="1" smtClean="0">
                                <a:latin typeface="Cambria Math" panose="02040503050406030204" pitchFamily="18" charset="0"/>
                              </a:rPr>
                            </m:ctrlPr>
                          </m:accPr>
                          <m:e>
                            <m:r>
                              <a:rPr lang="fr-BE" b="0" i="1" smtClean="0">
                                <a:latin typeface="Cambria Math" panose="02040503050406030204" pitchFamily="18" charset="0"/>
                              </a:rPr>
                              <m:t>𝑥</m:t>
                            </m:r>
                          </m:e>
                        </m:acc>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e>
                    </m:d>
                  </m:oMath>
                </a14:m>
                <a:endParaRPr lang="en-US" dirty="0"/>
              </a:p>
            </p:txBody>
          </p:sp>
        </mc:Choice>
        <mc:Fallback xmlns="">
          <p:sp>
            <p:nvSpPr>
              <p:cNvPr id="94" name="Espace réservé du contenu 2">
                <a:extLst>
                  <a:ext uri="{FF2B5EF4-FFF2-40B4-BE49-F238E27FC236}">
                    <a16:creationId xmlns:a16="http://schemas.microsoft.com/office/drawing/2014/main" id="{8BFF0423-FC57-48D5-8F44-6C7005C89723}"/>
                  </a:ext>
                </a:extLst>
              </p:cNvPr>
              <p:cNvSpPr txBox="1">
                <a:spLocks noRot="1" noChangeAspect="1" noMove="1" noResize="1" noEditPoints="1" noAdjustHandles="1" noChangeArrowheads="1" noChangeShapeType="1" noTextEdit="1"/>
              </p:cNvSpPr>
              <p:nvPr/>
            </p:nvSpPr>
            <p:spPr>
              <a:xfrm>
                <a:off x="5456387" y="6302937"/>
                <a:ext cx="4514678" cy="542308"/>
              </a:xfrm>
              <a:prstGeom prst="rect">
                <a:avLst/>
              </a:prstGeom>
              <a:blipFill>
                <a:blip r:embed="rId14"/>
                <a:stretch>
                  <a:fillRect t="-41573" b="-79775"/>
                </a:stretch>
              </a:blipFill>
            </p:spPr>
            <p:txBody>
              <a:bodyPr/>
              <a:lstStyle/>
              <a:p>
                <a:r>
                  <a:rPr lang="en-US">
                    <a:noFill/>
                  </a:rPr>
                  <a:t> </a:t>
                </a:r>
              </a:p>
            </p:txBody>
          </p:sp>
        </mc:Fallback>
      </mc:AlternateContent>
    </p:spTree>
    <p:extLst>
      <p:ext uri="{BB962C8B-B14F-4D97-AF65-F5344CB8AC3E}">
        <p14:creationId xmlns:p14="http://schemas.microsoft.com/office/powerpoint/2010/main" val="4113875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10F61-CA46-42D1-92A5-ACFCA7653364}"/>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C21D7BD7-36DB-4EFF-84A8-E17A7731D8BC}"/>
              </a:ext>
            </a:extLst>
          </p:cNvPr>
          <p:cNvSpPr>
            <a:spLocks noGrp="1"/>
          </p:cNvSpPr>
          <p:nvPr>
            <p:ph type="body" sz="quarter" idx="13"/>
          </p:nvPr>
        </p:nvSpPr>
        <p:spPr/>
        <p:txBody>
          <a:bodyPr/>
          <a:lstStyle/>
          <a:p>
            <a:r>
              <a:rPr lang="fr-BE" dirty="0"/>
              <a:t>Ajustement linéaire (5) – Régression linéaire de </a:t>
            </a:r>
            <a:r>
              <a:rPr lang="fr-BE" dirty="0">
                <a:latin typeface="Courier New" panose="02070309020205020404" pitchFamily="49" charset="0"/>
                <a:cs typeface="Courier New" panose="02070309020205020404" pitchFamily="49" charset="0"/>
              </a:rPr>
              <a:t>x</a:t>
            </a:r>
            <a:r>
              <a:rPr lang="fr-BE" dirty="0"/>
              <a:t> en </a:t>
            </a:r>
            <a:r>
              <a:rPr lang="fr-BE" dirty="0">
                <a:latin typeface="Courier New" panose="02070309020205020404" pitchFamily="49" charset="0"/>
                <a:cs typeface="Courier New" panose="02070309020205020404" pitchFamily="49" charset="0"/>
              </a:rPr>
              <a:t>y</a:t>
            </a:r>
          </a:p>
        </p:txBody>
      </p:sp>
      <p:sp>
        <p:nvSpPr>
          <p:cNvPr id="5" name="Espace réservé du numéro de diapositive 4">
            <a:extLst>
              <a:ext uri="{FF2B5EF4-FFF2-40B4-BE49-F238E27FC236}">
                <a16:creationId xmlns:a16="http://schemas.microsoft.com/office/drawing/2014/main" id="{EA4A8A2A-83CC-4C25-B634-43659E90B477}"/>
              </a:ext>
            </a:extLst>
          </p:cNvPr>
          <p:cNvSpPr>
            <a:spLocks noGrp="1"/>
          </p:cNvSpPr>
          <p:nvPr>
            <p:ph type="sldNum" sz="quarter" idx="4"/>
          </p:nvPr>
        </p:nvSpPr>
        <p:spPr/>
        <p:txBody>
          <a:bodyPr/>
          <a:lstStyle/>
          <a:p>
            <a:fld id="{F9577099-E891-4A1F-8EFB-CA2E47745246}" type="slidenum">
              <a:rPr lang="fr-FR" smtClean="0"/>
              <a:pPr/>
              <a:t>71</a:t>
            </a:fld>
            <a:endParaRPr lang="fr-FR"/>
          </a:p>
        </p:txBody>
      </p: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F038BACE-F7B7-4D13-ABC1-6A8F2276A7FC}"/>
                  </a:ext>
                </a:extLst>
              </p:cNvPr>
              <p:cNvSpPr txBox="1"/>
              <p:nvPr/>
            </p:nvSpPr>
            <p:spPr>
              <a:xfrm>
                <a:off x="2873902" y="3826745"/>
                <a:ext cx="1434752"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BE" b="0" i="0" smtClean="0">
                          <a:latin typeface="Cambria Math" panose="02040503050406030204" pitchFamily="18" charset="0"/>
                        </a:rPr>
                        <m:t>a</m:t>
                      </m:r>
                      <m:r>
                        <a:rPr lang="fr-BE" b="0" i="0"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𝑐𝑜𝑣</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r>
                            <a:rPr lang="fr-BE" b="0" i="1" smtClean="0">
                              <a:latin typeface="Cambria Math" panose="02040503050406030204" pitchFamily="18" charset="0"/>
                            </a:rPr>
                            <m:t>)</m:t>
                          </m:r>
                        </m:num>
                        <m:den>
                          <m:r>
                            <a:rPr lang="fr-BE" b="0" i="1" smtClean="0">
                              <a:latin typeface="Cambria Math" panose="02040503050406030204" pitchFamily="18" charset="0"/>
                            </a:rPr>
                            <m:t>𝑣𝑎𝑟</m:t>
                          </m:r>
                          <m:r>
                            <a:rPr lang="fr-BE" b="0" i="1" smtClean="0">
                              <a:latin typeface="Cambria Math" panose="02040503050406030204" pitchFamily="18" charset="0"/>
                            </a:rPr>
                            <m:t>(</m:t>
                          </m:r>
                          <m:r>
                            <a:rPr lang="fr-BE" b="0" i="1" smtClean="0">
                              <a:latin typeface="Cambria Math" panose="02040503050406030204" pitchFamily="18" charset="0"/>
                            </a:rPr>
                            <m:t>𝑦</m:t>
                          </m:r>
                          <m:r>
                            <a:rPr lang="fr-BE" b="0" i="1" smtClean="0">
                              <a:latin typeface="Cambria Math" panose="02040503050406030204" pitchFamily="18" charset="0"/>
                            </a:rPr>
                            <m:t>)</m:t>
                          </m:r>
                        </m:den>
                      </m:f>
                    </m:oMath>
                  </m:oMathPara>
                </a14:m>
                <a:endParaRPr lang="en-US" dirty="0"/>
              </a:p>
            </p:txBody>
          </p:sp>
        </mc:Choice>
        <mc:Fallback xmlns="">
          <p:sp>
            <p:nvSpPr>
              <p:cNvPr id="72" name="ZoneTexte 71">
                <a:extLst>
                  <a:ext uri="{FF2B5EF4-FFF2-40B4-BE49-F238E27FC236}">
                    <a16:creationId xmlns:a16="http://schemas.microsoft.com/office/drawing/2014/main" id="{F038BACE-F7B7-4D13-ABC1-6A8F2276A7FC}"/>
                  </a:ext>
                </a:extLst>
              </p:cNvPr>
              <p:cNvSpPr txBox="1">
                <a:spLocks noRot="1" noChangeAspect="1" noMove="1" noResize="1" noEditPoints="1" noAdjustHandles="1" noChangeArrowheads="1" noChangeShapeType="1" noTextEdit="1"/>
              </p:cNvSpPr>
              <p:nvPr/>
            </p:nvSpPr>
            <p:spPr>
              <a:xfrm>
                <a:off x="2873902" y="3826745"/>
                <a:ext cx="1434752" cy="5767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EFF980C2-6812-42B3-AAC8-02F38DB3F3AB}"/>
                  </a:ext>
                </a:extLst>
              </p:cNvPr>
              <p:cNvSpPr txBox="1"/>
              <p:nvPr/>
            </p:nvSpPr>
            <p:spPr>
              <a:xfrm>
                <a:off x="5617373" y="3925110"/>
                <a:ext cx="1270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𝑏</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𝑥</m:t>
                          </m:r>
                        </m:e>
                      </m:acc>
                      <m:r>
                        <a:rPr lang="fr-BE" b="0" i="1" smtClean="0">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oMath>
                  </m:oMathPara>
                </a14:m>
                <a:endParaRPr lang="en-US" dirty="0"/>
              </a:p>
            </p:txBody>
          </p:sp>
        </mc:Choice>
        <mc:Fallback xmlns="">
          <p:sp>
            <p:nvSpPr>
              <p:cNvPr id="73" name="ZoneTexte 72">
                <a:extLst>
                  <a:ext uri="{FF2B5EF4-FFF2-40B4-BE49-F238E27FC236}">
                    <a16:creationId xmlns:a16="http://schemas.microsoft.com/office/drawing/2014/main" id="{EFF980C2-6812-42B3-AAC8-02F38DB3F3AB}"/>
                  </a:ext>
                </a:extLst>
              </p:cNvPr>
              <p:cNvSpPr txBox="1">
                <a:spLocks noRot="1" noChangeAspect="1" noMove="1" noResize="1" noEditPoints="1" noAdjustHandles="1" noChangeArrowheads="1" noChangeShapeType="1" noTextEdit="1"/>
              </p:cNvSpPr>
              <p:nvPr/>
            </p:nvSpPr>
            <p:spPr>
              <a:xfrm>
                <a:off x="5617373" y="3925110"/>
                <a:ext cx="1270925" cy="276999"/>
              </a:xfrm>
              <a:prstGeom prst="rect">
                <a:avLst/>
              </a:prstGeom>
              <a:blipFill>
                <a:blip r:embed="rId4"/>
                <a:stretch>
                  <a:fillRect l="-4306" r="-23923"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Espace réservé du contenu 2">
                <a:extLst>
                  <a:ext uri="{FF2B5EF4-FFF2-40B4-BE49-F238E27FC236}">
                    <a16:creationId xmlns:a16="http://schemas.microsoft.com/office/drawing/2014/main" id="{6837F081-AE80-4CF0-87A3-00314AAB9453}"/>
                  </a:ext>
                </a:extLst>
              </p:cNvPr>
              <p:cNvSpPr>
                <a:spLocks noGrp="1"/>
              </p:cNvSpPr>
              <p:nvPr>
                <p:ph idx="1"/>
              </p:nvPr>
            </p:nvSpPr>
            <p:spPr>
              <a:xfrm>
                <a:off x="838200" y="2640630"/>
                <a:ext cx="10515600" cy="542308"/>
              </a:xfrm>
            </p:spPr>
            <p:txBody>
              <a:bodyPr>
                <a:normAutofit fontScale="92500"/>
              </a:bodyPr>
              <a:lstStyle/>
              <a:p>
                <a:pPr marL="0" indent="0">
                  <a:buNone/>
                </a:pPr>
                <a:r>
                  <a:rPr lang="fr-BE" dirty="0"/>
                  <a:t>La droite de régression linéaire de </a:t>
                </a:r>
                <a:r>
                  <a:rPr lang="fr-BE" dirty="0">
                    <a:latin typeface="Courier New" panose="02070309020205020404" pitchFamily="49" charset="0"/>
                    <a:cs typeface="Courier New" panose="02070309020205020404" pitchFamily="49" charset="0"/>
                  </a:rPr>
                  <a:t>x</a:t>
                </a:r>
                <a:r>
                  <a:rPr lang="fr-BE" dirty="0"/>
                  <a:t> en </a:t>
                </a:r>
                <a:r>
                  <a:rPr lang="fr-BE" dirty="0">
                    <a:latin typeface="Courier New" panose="02070309020205020404" pitchFamily="49" charset="0"/>
                    <a:cs typeface="Courier New" panose="02070309020205020404" pitchFamily="49" charset="0"/>
                  </a:rPr>
                  <a:t>y</a:t>
                </a:r>
                <a:r>
                  <a:rPr lang="fr-BE" dirty="0"/>
                  <a:t>, notée </a:t>
                </a:r>
                <a14:m>
                  <m:oMath xmlns:m="http://schemas.openxmlformats.org/officeDocument/2006/math">
                    <m:sSub>
                      <m:sSubPr>
                        <m:ctrlPr>
                          <a:rPr lang="fr-BE" i="1" smtClean="0">
                            <a:latin typeface="Cambria Math" panose="02040503050406030204" pitchFamily="18" charset="0"/>
                          </a:rPr>
                        </m:ctrlPr>
                      </m:sSubPr>
                      <m:e>
                        <m:r>
                          <a:rPr lang="fr-BE" b="0"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b="0" i="1" smtClean="0">
                                <a:latin typeface="Cambria Math" panose="02040503050406030204" pitchFamily="18" charset="0"/>
                              </a:rPr>
                              <m:t>𝑥</m:t>
                            </m:r>
                          </m:num>
                          <m:den>
                            <m:r>
                              <a:rPr lang="fr-BE" b="0" i="1" smtClean="0">
                                <a:latin typeface="Cambria Math" panose="02040503050406030204" pitchFamily="18" charset="0"/>
                              </a:rPr>
                              <m:t>𝑦</m:t>
                            </m:r>
                          </m:den>
                        </m:f>
                      </m:sub>
                    </m:sSub>
                  </m:oMath>
                </a14:m>
                <a:r>
                  <a:rPr lang="fr-BE" dirty="0"/>
                  <a:t>, minimise </a:t>
                </a:r>
                <a14:m>
                  <m:oMath xmlns:m="http://schemas.openxmlformats.org/officeDocument/2006/math">
                    <m:r>
                      <m:rPr>
                        <m:sty m:val="p"/>
                      </m:rPr>
                      <a:rPr lang="fr-BE" b="0" i="0" smtClean="0">
                        <a:latin typeface="Cambria Math" panose="02040503050406030204" pitchFamily="18" charset="0"/>
                      </a:rPr>
                      <m:t>S</m:t>
                    </m:r>
                    <m:r>
                      <a:rPr lang="fr-BE" b="0" i="1" smtClean="0">
                        <a:latin typeface="Cambria Math" panose="02040503050406030204" pitchFamily="18" charset="0"/>
                      </a:rPr>
                      <m:t>′</m:t>
                    </m:r>
                    <m:r>
                      <a:rPr lang="fr-BE" i="1">
                        <a:latin typeface="Cambria Math" panose="02040503050406030204" pitchFamily="18" charset="0"/>
                      </a:rPr>
                      <m:t>=</m:t>
                    </m:r>
                    <m:nary>
                      <m:naryPr>
                        <m:chr m:val="∑"/>
                        <m:ctrlPr>
                          <a:rPr lang="fr-BE" i="1">
                            <a:latin typeface="Cambria Math" panose="02040503050406030204" pitchFamily="18" charset="0"/>
                          </a:rPr>
                        </m:ctrlPr>
                      </m:naryPr>
                      <m:sub>
                        <m:r>
                          <m:rPr>
                            <m:brk m:alnAt="23"/>
                          </m:rPr>
                          <a:rPr lang="fr-BE" i="1">
                            <a:latin typeface="Cambria Math" panose="02040503050406030204" pitchFamily="18" charset="0"/>
                          </a:rPr>
                          <m:t>𝑖</m:t>
                        </m:r>
                        <m:r>
                          <a:rPr lang="fr-BE" i="1">
                            <a:latin typeface="Cambria Math" panose="02040503050406030204" pitchFamily="18" charset="0"/>
                          </a:rPr>
                          <m:t>=1</m:t>
                        </m:r>
                      </m:sub>
                      <m:sup>
                        <m:r>
                          <a:rPr lang="fr-BE" i="1">
                            <a:latin typeface="Cambria Math" panose="02040503050406030204" pitchFamily="18" charset="0"/>
                          </a:rPr>
                          <m:t>𝑛</m:t>
                        </m:r>
                      </m:sup>
                      <m:e>
                        <m:sSubSup>
                          <m:sSubSupPr>
                            <m:ctrlPr>
                              <a:rPr lang="fr-BE" i="1">
                                <a:latin typeface="Cambria Math" panose="02040503050406030204" pitchFamily="18" charset="0"/>
                              </a:rPr>
                            </m:ctrlPr>
                          </m:sSubSupPr>
                          <m:e>
                            <m:r>
                              <a:rPr lang="fr-BE" b="0" i="1" smtClean="0">
                                <a:latin typeface="Cambria Math" panose="02040503050406030204" pitchFamily="18" charset="0"/>
                              </a:rPr>
                              <m:t>𝑒</m:t>
                            </m:r>
                            <m:r>
                              <a:rPr lang="fr-BE" b="0" i="1" smtClean="0">
                                <a:latin typeface="Cambria Math" panose="02040503050406030204" pitchFamily="18" charset="0"/>
                              </a:rPr>
                              <m:t>′</m:t>
                            </m:r>
                          </m:e>
                          <m:sub>
                            <m:r>
                              <a:rPr lang="fr-BE" i="1">
                                <a:latin typeface="Cambria Math" panose="02040503050406030204" pitchFamily="18" charset="0"/>
                              </a:rPr>
                              <m:t>𝑖</m:t>
                            </m:r>
                          </m:sub>
                          <m:sup>
                            <m:r>
                              <a:rPr lang="fr-BE" i="1">
                                <a:latin typeface="Cambria Math" panose="02040503050406030204" pitchFamily="18" charset="0"/>
                              </a:rPr>
                              <m:t>2</m:t>
                            </m:r>
                          </m:sup>
                        </m:sSubSup>
                        <m:r>
                          <a:rPr lang="fr-BE" b="0" i="1" smtClean="0">
                            <a:latin typeface="Cambria Math" panose="02040503050406030204" pitchFamily="18" charset="0"/>
                          </a:rPr>
                          <m:t>=</m:t>
                        </m:r>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=1</m:t>
                            </m:r>
                          </m:sub>
                          <m:sup>
                            <m:r>
                              <a:rPr lang="fr-BE" b="0" i="1" smtClean="0">
                                <a:latin typeface="Cambria Math" panose="02040503050406030204" pitchFamily="18" charset="0"/>
                              </a:rPr>
                              <m:t>𝑛</m:t>
                            </m:r>
                          </m:sup>
                          <m:e>
                            <m:sSup>
                              <m:sSupPr>
                                <m:ctrlPr>
                                  <a:rPr lang="fr-BE" b="0" i="1" smtClean="0">
                                    <a:latin typeface="Cambria Math" panose="02040503050406030204" pitchFamily="18" charset="0"/>
                                  </a:rPr>
                                </m:ctrlPr>
                              </m:sSupPr>
                              <m:e>
                                <m:d>
                                  <m:dPr>
                                    <m:ctrlPr>
                                      <a:rPr lang="fr-BE" i="1">
                                        <a:latin typeface="Cambria Math" panose="02040503050406030204" pitchFamily="18" charset="0"/>
                                      </a:rPr>
                                    </m:ctrlPr>
                                  </m:dPr>
                                  <m:e>
                                    <m:sSub>
                                      <m:sSubPr>
                                        <m:ctrlPr>
                                          <a:rPr lang="fr-BE" i="1">
                                            <a:latin typeface="Cambria Math" panose="02040503050406030204" pitchFamily="18" charset="0"/>
                                          </a:rPr>
                                        </m:ctrlPr>
                                      </m:sSubPr>
                                      <m:e>
                                        <m:r>
                                          <a:rPr lang="fr-BE" b="0" i="1" smtClean="0">
                                            <a:latin typeface="Cambria Math" panose="02040503050406030204" pitchFamily="18" charset="0"/>
                                          </a:rPr>
                                          <m:t>𝑥</m:t>
                                        </m:r>
                                      </m:e>
                                      <m:sub>
                                        <m:r>
                                          <a:rPr lang="fr-BE" i="1">
                                            <a:latin typeface="Cambria Math" panose="02040503050406030204" pitchFamily="18" charset="0"/>
                                          </a:rPr>
                                          <m:t>𝑖</m:t>
                                        </m:r>
                                      </m:sub>
                                    </m:sSub>
                                    <m:r>
                                      <a:rPr lang="fr-BE" i="1">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sSub>
                                      <m:sSubPr>
                                        <m:ctrlPr>
                                          <a:rPr lang="fr-BE" b="0" i="1" smtClean="0">
                                            <a:latin typeface="Cambria Math" panose="02040503050406030204" pitchFamily="18" charset="0"/>
                                          </a:rPr>
                                        </m:ctrlPr>
                                      </m:sSubPr>
                                      <m:e>
                                        <m:r>
                                          <a:rPr lang="fr-BE" b="0" i="1" smtClean="0">
                                            <a:latin typeface="Cambria Math" panose="02040503050406030204" pitchFamily="18" charset="0"/>
                                          </a:rPr>
                                          <m:t>𝑦</m:t>
                                        </m:r>
                                      </m:e>
                                      <m:sub>
                                        <m:r>
                                          <a:rPr lang="fr-BE" b="0" i="1" smtClean="0">
                                            <a:latin typeface="Cambria Math" panose="02040503050406030204" pitchFamily="18" charset="0"/>
                                          </a:rPr>
                                          <m:t>𝑖</m:t>
                                        </m:r>
                                      </m:sub>
                                    </m:sSub>
                                    <m:r>
                                      <a:rPr lang="fr-BE" i="1">
                                        <a:latin typeface="Cambria Math" panose="02040503050406030204" pitchFamily="18" charset="0"/>
                                      </a:rPr>
                                      <m:t>−</m:t>
                                    </m:r>
                                    <m:r>
                                      <a:rPr lang="fr-BE" i="1">
                                        <a:latin typeface="Cambria Math" panose="02040503050406030204" pitchFamily="18" charset="0"/>
                                      </a:rPr>
                                      <m:t>𝑏</m:t>
                                    </m:r>
                                    <m:r>
                                      <a:rPr lang="fr-BE" b="0" i="1" smtClean="0">
                                        <a:latin typeface="Cambria Math" panose="02040503050406030204" pitchFamily="18" charset="0"/>
                                      </a:rPr>
                                      <m:t>′</m:t>
                                    </m:r>
                                  </m:e>
                                </m:d>
                              </m:e>
                              <m:sup>
                                <m:r>
                                  <a:rPr lang="fr-BE" b="0" i="1" smtClean="0">
                                    <a:latin typeface="Cambria Math" panose="02040503050406030204" pitchFamily="18" charset="0"/>
                                  </a:rPr>
                                  <m:t>2</m:t>
                                </m:r>
                              </m:sup>
                            </m:sSup>
                          </m:e>
                        </m:nary>
                      </m:e>
                    </m:nary>
                  </m:oMath>
                </a14:m>
                <a:endParaRPr lang="en-US" dirty="0"/>
              </a:p>
            </p:txBody>
          </p:sp>
        </mc:Choice>
        <mc:Fallback xmlns="">
          <p:sp>
            <p:nvSpPr>
              <p:cNvPr id="93" name="Espace réservé du contenu 2">
                <a:extLst>
                  <a:ext uri="{FF2B5EF4-FFF2-40B4-BE49-F238E27FC236}">
                    <a16:creationId xmlns:a16="http://schemas.microsoft.com/office/drawing/2014/main" id="{6837F081-AE80-4CF0-87A3-00314AAB9453}"/>
                  </a:ext>
                </a:extLst>
              </p:cNvPr>
              <p:cNvSpPr>
                <a:spLocks noGrp="1" noRot="1" noChangeAspect="1" noMove="1" noResize="1" noEditPoints="1" noAdjustHandles="1" noChangeArrowheads="1" noChangeShapeType="1" noTextEdit="1"/>
              </p:cNvSpPr>
              <p:nvPr>
                <p:ph idx="1"/>
              </p:nvPr>
            </p:nvSpPr>
            <p:spPr>
              <a:xfrm>
                <a:off x="838200" y="2640630"/>
                <a:ext cx="10515600" cy="542308"/>
              </a:xfrm>
              <a:blipFill>
                <a:blip r:embed="rId5"/>
                <a:stretch>
                  <a:fillRect l="-580" t="-83146" b="-10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Espace réservé du contenu 2">
                <a:extLst>
                  <a:ext uri="{FF2B5EF4-FFF2-40B4-BE49-F238E27FC236}">
                    <a16:creationId xmlns:a16="http://schemas.microsoft.com/office/drawing/2014/main" id="{8BFF0423-FC57-48D5-8F44-6C7005C89723}"/>
                  </a:ext>
                </a:extLst>
              </p:cNvPr>
              <p:cNvSpPr txBox="1">
                <a:spLocks/>
              </p:cNvSpPr>
              <p:nvPr/>
            </p:nvSpPr>
            <p:spPr>
              <a:xfrm>
                <a:off x="5617373" y="4660249"/>
                <a:ext cx="4514678" cy="542308"/>
              </a:xfrm>
              <a:prstGeom prst="rect">
                <a:avLst/>
              </a:prstGeom>
            </p:spPr>
            <p:txBody>
              <a:bodyPr vert="horz" lIns="91440" tIns="45720" rIns="91440" bIns="45720" rtlCol="0">
                <a:normAutofit/>
              </a:bodyPr>
              <a:lstStyle>
                <a:lvl1pPr marL="396000" indent="-396000" algn="l" defTabSz="914400" rtl="0" eaLnBrk="1" latinLnBrk="0" hangingPunct="1">
                  <a:lnSpc>
                    <a:spcPct val="100000"/>
                  </a:lnSpc>
                  <a:spcBef>
                    <a:spcPts val="1000"/>
                  </a:spcBef>
                  <a:buClr>
                    <a:schemeClr val="tx1">
                      <a:lumMod val="75000"/>
                      <a:lumOff val="25000"/>
                    </a:schemeClr>
                  </a:buClr>
                  <a:buFont typeface="Courier New" panose="02070309020205020404" pitchFamily="49" charset="0"/>
                  <a:buChar char="o"/>
                  <a:defRPr sz="2000" b="0" kern="1200">
                    <a:solidFill>
                      <a:schemeClr val="bg2">
                        <a:lumMod val="25000"/>
                      </a:schemeClr>
                    </a:solidFill>
                    <a:latin typeface="Myriad Pro Light" panose="020B0403030403020204" pitchFamily="34" charset="0"/>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800" b="0" kern="1200">
                    <a:solidFill>
                      <a:schemeClr val="bg2">
                        <a:lumMod val="25000"/>
                      </a:schemeClr>
                    </a:solidFill>
                    <a:latin typeface="Myriad Pro Light" panose="020B0403030403020204" pitchFamily="34" charset="0"/>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600" b="0" kern="1200">
                    <a:solidFill>
                      <a:schemeClr val="bg2">
                        <a:lumMod val="25000"/>
                      </a:schemeClr>
                    </a:solidFill>
                    <a:latin typeface="Myriad Pro Light" panose="020B0403030403020204" pitchFamily="34" charset="0"/>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sz="1400" b="0" kern="1200">
                    <a:solidFill>
                      <a:schemeClr val="bg2">
                        <a:lumMod val="25000"/>
                      </a:schemeClr>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ourier New" panose="02070309020205020404" pitchFamily="49" charset="0"/>
                  <a:buNone/>
                </a:pPr>
                <a14:m>
                  <m:oMath xmlns:m="http://schemas.openxmlformats.org/officeDocument/2006/math">
                    <m:sSub>
                      <m:sSubPr>
                        <m:ctrlPr>
                          <a:rPr lang="fr-BE" i="1" smtClean="0">
                            <a:latin typeface="Cambria Math" panose="02040503050406030204" pitchFamily="18" charset="0"/>
                          </a:rPr>
                        </m:ctrlPr>
                      </m:sSubPr>
                      <m:e>
                        <m:r>
                          <a:rPr lang="fr-BE"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b="0" i="1" smtClean="0">
                                <a:latin typeface="Cambria Math" panose="02040503050406030204" pitchFamily="18" charset="0"/>
                              </a:rPr>
                              <m:t>𝑥</m:t>
                            </m:r>
                          </m:num>
                          <m:den>
                            <m:r>
                              <a:rPr lang="fr-BE" b="0" i="1" smtClean="0">
                                <a:latin typeface="Cambria Math" panose="02040503050406030204" pitchFamily="18" charset="0"/>
                              </a:rPr>
                              <m:t>𝑦</m:t>
                            </m:r>
                          </m:den>
                        </m:f>
                      </m:sub>
                    </m:sSub>
                  </m:oMath>
                </a14:m>
                <a:r>
                  <a:rPr lang="fr-BE" dirty="0"/>
                  <a:t> passe par le point moyen </a:t>
                </a:r>
                <a14:m>
                  <m:oMath xmlns:m="http://schemas.openxmlformats.org/officeDocument/2006/math">
                    <m:d>
                      <m:dPr>
                        <m:ctrlPr>
                          <a:rPr lang="fr-BE" i="1" smtClean="0">
                            <a:latin typeface="Cambria Math" panose="02040503050406030204" pitchFamily="18" charset="0"/>
                          </a:rPr>
                        </m:ctrlPr>
                      </m:dPr>
                      <m:e>
                        <m:acc>
                          <m:accPr>
                            <m:chr m:val="̅"/>
                            <m:ctrlPr>
                              <a:rPr lang="fr-BE" i="1" smtClean="0">
                                <a:latin typeface="Cambria Math" panose="02040503050406030204" pitchFamily="18" charset="0"/>
                              </a:rPr>
                            </m:ctrlPr>
                          </m:accPr>
                          <m:e>
                            <m:r>
                              <a:rPr lang="fr-BE" b="0" i="1" smtClean="0">
                                <a:latin typeface="Cambria Math" panose="02040503050406030204" pitchFamily="18" charset="0"/>
                              </a:rPr>
                              <m:t>𝑥</m:t>
                            </m:r>
                          </m:e>
                        </m:acc>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e>
                    </m:d>
                  </m:oMath>
                </a14:m>
                <a:endParaRPr lang="en-US" dirty="0"/>
              </a:p>
            </p:txBody>
          </p:sp>
        </mc:Choice>
        <mc:Fallback xmlns="">
          <p:sp>
            <p:nvSpPr>
              <p:cNvPr id="94" name="Espace réservé du contenu 2">
                <a:extLst>
                  <a:ext uri="{FF2B5EF4-FFF2-40B4-BE49-F238E27FC236}">
                    <a16:creationId xmlns:a16="http://schemas.microsoft.com/office/drawing/2014/main" id="{8BFF0423-FC57-48D5-8F44-6C7005C89723}"/>
                  </a:ext>
                </a:extLst>
              </p:cNvPr>
              <p:cNvSpPr txBox="1">
                <a:spLocks noRot="1" noChangeAspect="1" noMove="1" noResize="1" noEditPoints="1" noAdjustHandles="1" noChangeArrowheads="1" noChangeShapeType="1" noTextEdit="1"/>
              </p:cNvSpPr>
              <p:nvPr/>
            </p:nvSpPr>
            <p:spPr>
              <a:xfrm>
                <a:off x="5617373" y="4660249"/>
                <a:ext cx="4514678" cy="542308"/>
              </a:xfrm>
              <a:prstGeom prst="rect">
                <a:avLst/>
              </a:prstGeom>
              <a:blipFill>
                <a:blip r:embed="rId6"/>
                <a:stretch>
                  <a:fillRect t="-41573" b="-79775"/>
                </a:stretch>
              </a:blipFill>
            </p:spPr>
            <p:txBody>
              <a:bodyPr/>
              <a:lstStyle/>
              <a:p>
                <a:r>
                  <a:rPr lang="en-US">
                    <a:noFill/>
                  </a:rPr>
                  <a:t> </a:t>
                </a:r>
              </a:p>
            </p:txBody>
          </p:sp>
        </mc:Fallback>
      </mc:AlternateContent>
    </p:spTree>
    <p:extLst>
      <p:ext uri="{BB962C8B-B14F-4D97-AF65-F5344CB8AC3E}">
        <p14:creationId xmlns:p14="http://schemas.microsoft.com/office/powerpoint/2010/main" val="1896085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757A40-91BB-4167-AB9C-B6165B38956C}"/>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497559E7-CE33-4112-A1A2-4B354E3F95DB}"/>
              </a:ext>
            </a:extLst>
          </p:cNvPr>
          <p:cNvSpPr>
            <a:spLocks noGrp="1"/>
          </p:cNvSpPr>
          <p:nvPr>
            <p:ph type="body" sz="quarter" idx="13"/>
          </p:nvPr>
        </p:nvSpPr>
        <p:spPr/>
        <p:txBody>
          <a:bodyPr/>
          <a:lstStyle/>
          <a:p>
            <a:r>
              <a:rPr lang="fr-BE" dirty="0"/>
              <a:t>Ajustement linéaire (6) – Liens entre corrélation et droites de régression</a:t>
            </a:r>
            <a:endParaRPr lang="fr-BE" dirty="0">
              <a:latin typeface="Courier New" panose="02070309020205020404" pitchFamily="49" charset="0"/>
              <a:cs typeface="Courier New" panose="02070309020205020404" pitchFamily="49" charset="0"/>
            </a:endParaRPr>
          </a:p>
        </p:txBody>
      </p:sp>
      <p:sp>
        <p:nvSpPr>
          <p:cNvPr id="5" name="Espace réservé du numéro de diapositive 4">
            <a:extLst>
              <a:ext uri="{FF2B5EF4-FFF2-40B4-BE49-F238E27FC236}">
                <a16:creationId xmlns:a16="http://schemas.microsoft.com/office/drawing/2014/main" id="{6382454C-DC16-4867-B9E6-7C8DA5E25502}"/>
              </a:ext>
            </a:extLst>
          </p:cNvPr>
          <p:cNvSpPr>
            <a:spLocks noGrp="1"/>
          </p:cNvSpPr>
          <p:nvPr>
            <p:ph type="sldNum" sz="quarter" idx="4"/>
          </p:nvPr>
        </p:nvSpPr>
        <p:spPr/>
        <p:txBody>
          <a:bodyPr/>
          <a:lstStyle/>
          <a:p>
            <a:fld id="{F9577099-E891-4A1F-8EFB-CA2E47745246}" type="slidenum">
              <a:rPr lang="fr-FR" smtClean="0"/>
              <a:pPr/>
              <a:t>72</a:t>
            </a:fld>
            <a:endParaRPr lang="fr-F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C856426D-208B-4606-830C-7F3CD5DE730A}"/>
                  </a:ext>
                </a:extLst>
              </p:cNvPr>
              <p:cNvSpPr txBox="1"/>
              <p:nvPr/>
            </p:nvSpPr>
            <p:spPr>
              <a:xfrm>
                <a:off x="983089" y="2301837"/>
                <a:ext cx="6016579" cy="533544"/>
              </a:xfrm>
              <a:prstGeom prst="rect">
                <a:avLst/>
              </a:prstGeom>
              <a:noFill/>
            </p:spPr>
            <p:txBody>
              <a:bodyPr wrap="square">
                <a:spAutoFit/>
              </a:bodyPr>
              <a:lstStyle/>
              <a:p>
                <a14:m>
                  <m:oMath xmlns:m="http://schemas.openxmlformats.org/officeDocument/2006/math">
                    <m:sSub>
                      <m:sSubPr>
                        <m:ctrlPr>
                          <a:rPr lang="fr-BE" i="1" smtClean="0">
                            <a:latin typeface="Cambria Math" panose="02040503050406030204" pitchFamily="18" charset="0"/>
                          </a:rPr>
                        </m:ctrlPr>
                      </m:sSubPr>
                      <m:e>
                        <m:r>
                          <a:rPr lang="fr-BE" b="0"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b="0" i="1" smtClean="0">
                                <a:latin typeface="Cambria Math" panose="02040503050406030204" pitchFamily="18" charset="0"/>
                              </a:rPr>
                              <m:t>𝑦</m:t>
                            </m:r>
                          </m:num>
                          <m:den>
                            <m:r>
                              <a:rPr lang="fr-BE" b="0" i="1" smtClean="0">
                                <a:latin typeface="Cambria Math" panose="02040503050406030204" pitchFamily="18" charset="0"/>
                              </a:rPr>
                              <m:t>𝑥</m:t>
                            </m:r>
                          </m:den>
                        </m:f>
                      </m:sub>
                    </m:sSub>
                    <m:r>
                      <a:rPr lang="fr-BE" b="0" i="1" smtClean="0">
                        <a:latin typeface="Cambria Math" panose="02040503050406030204" pitchFamily="18" charset="0"/>
                      </a:rPr>
                      <m:t>:   </m:t>
                    </m:r>
                    <m:r>
                      <a:rPr lang="fr-BE" b="0" i="1" smtClean="0">
                        <a:latin typeface="Cambria Math" panose="02040503050406030204" pitchFamily="18" charset="0"/>
                      </a:rPr>
                      <m:t>𝑦</m:t>
                    </m:r>
                    <m:r>
                      <a:rPr lang="fr-BE" b="0" i="1" smtClean="0">
                        <a:latin typeface="Cambria Math" panose="02040503050406030204" pitchFamily="18" charset="0"/>
                      </a:rPr>
                      <m:t>=</m:t>
                    </m:r>
                    <m:r>
                      <a:rPr lang="fr-BE" b="0" i="1" smtClean="0">
                        <a:latin typeface="Cambria Math" panose="02040503050406030204" pitchFamily="18" charset="0"/>
                      </a:rPr>
                      <m:t>𝑎𝑥</m:t>
                    </m:r>
                    <m:r>
                      <a:rPr lang="fr-BE" b="0" i="1" smtClean="0">
                        <a:latin typeface="Cambria Math" panose="02040503050406030204" pitchFamily="18" charset="0"/>
                      </a:rPr>
                      <m:t>+</m:t>
                    </m:r>
                    <m:r>
                      <a:rPr lang="fr-BE" b="0" i="1" smtClean="0">
                        <a:latin typeface="Cambria Math" panose="02040503050406030204" pitchFamily="18" charset="0"/>
                      </a:rPr>
                      <m:t>𝑏</m:t>
                    </m:r>
                    <m:r>
                      <a:rPr lang="fr-BE" b="0" i="1" smtClean="0">
                        <a:latin typeface="Cambria Math" panose="02040503050406030204" pitchFamily="18" charset="0"/>
                      </a:rPr>
                      <m:t>              </m:t>
                    </m:r>
                    <m:r>
                      <a:rPr lang="fr-BE" b="0" i="1" smtClean="0">
                        <a:latin typeface="Cambria Math" panose="02040503050406030204" pitchFamily="18" charset="0"/>
                      </a:rPr>
                      <m:t>𝑎</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𝑐𝑜𝑣</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r>
                          <a:rPr lang="fr-BE" b="0" i="1" smtClean="0">
                            <a:latin typeface="Cambria Math" panose="02040503050406030204" pitchFamily="18" charset="0"/>
                          </a:rPr>
                          <m:t>)</m:t>
                        </m:r>
                      </m:num>
                      <m:den>
                        <m:r>
                          <a:rPr lang="fr-BE" b="0" i="1" smtClean="0">
                            <a:latin typeface="Cambria Math" panose="02040503050406030204" pitchFamily="18" charset="0"/>
                          </a:rPr>
                          <m:t>𝑣𝑎𝑟</m:t>
                        </m:r>
                        <m:r>
                          <a:rPr lang="fr-BE" b="0" i="1" smtClean="0">
                            <a:latin typeface="Cambria Math" panose="02040503050406030204" pitchFamily="18" charset="0"/>
                          </a:rPr>
                          <m:t>(</m:t>
                        </m:r>
                        <m:r>
                          <a:rPr lang="fr-BE" b="0" i="1" smtClean="0">
                            <a:latin typeface="Cambria Math" panose="02040503050406030204" pitchFamily="18" charset="0"/>
                          </a:rPr>
                          <m:t>𝑥</m:t>
                        </m:r>
                        <m:r>
                          <a:rPr lang="fr-BE" b="0" i="1" smtClean="0">
                            <a:latin typeface="Cambria Math" panose="02040503050406030204" pitchFamily="18" charset="0"/>
                          </a:rPr>
                          <m:t>)</m:t>
                        </m:r>
                      </m:den>
                    </m:f>
                    <m:r>
                      <a:rPr lang="fr-BE" b="0" i="1" smtClean="0">
                        <a:latin typeface="Cambria Math" panose="02040503050406030204" pitchFamily="18" charset="0"/>
                      </a:rPr>
                      <m:t>                    </m:t>
                    </m:r>
                    <m:r>
                      <a:rPr lang="fr-BE" b="0" i="1" smtClean="0">
                        <a:latin typeface="Cambria Math" panose="02040503050406030204" pitchFamily="18" charset="0"/>
                      </a:rPr>
                      <m:t>𝑏</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r>
                      <a:rPr lang="fr-BE" b="0" i="1" smtClean="0">
                        <a:latin typeface="Cambria Math" panose="02040503050406030204" pitchFamily="18" charset="0"/>
                      </a:rPr>
                      <m:t>−</m:t>
                    </m:r>
                    <m:r>
                      <a:rPr lang="fr-BE" b="0" i="1" smtClean="0">
                        <a:latin typeface="Cambria Math" panose="02040503050406030204" pitchFamily="18" charset="0"/>
                      </a:rPr>
                      <m:t>𝑎</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𝑥</m:t>
                        </m:r>
                      </m:e>
                    </m:acc>
                  </m:oMath>
                </a14:m>
                <a:r>
                  <a:rPr lang="en-US" dirty="0"/>
                  <a:t> </a:t>
                </a:r>
              </a:p>
            </p:txBody>
          </p:sp>
        </mc:Choice>
        <mc:Fallback xmlns="">
          <p:sp>
            <p:nvSpPr>
              <p:cNvPr id="8" name="ZoneTexte 7">
                <a:extLst>
                  <a:ext uri="{FF2B5EF4-FFF2-40B4-BE49-F238E27FC236}">
                    <a16:creationId xmlns:a16="http://schemas.microsoft.com/office/drawing/2014/main" id="{C856426D-208B-4606-830C-7F3CD5DE730A}"/>
                  </a:ext>
                </a:extLst>
              </p:cNvPr>
              <p:cNvSpPr txBox="1">
                <a:spLocks noRot="1" noChangeAspect="1" noMove="1" noResize="1" noEditPoints="1" noAdjustHandles="1" noChangeArrowheads="1" noChangeShapeType="1" noTextEdit="1"/>
              </p:cNvSpPr>
              <p:nvPr/>
            </p:nvSpPr>
            <p:spPr>
              <a:xfrm>
                <a:off x="983089" y="2301837"/>
                <a:ext cx="6016579" cy="533544"/>
              </a:xfrm>
              <a:prstGeom prst="rect">
                <a:avLst/>
              </a:prstGeom>
              <a:blipFill>
                <a:blip r:embed="rId3"/>
                <a:stretch>
                  <a:fillRect t="-22989" r="-3445"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ED38D22F-4FD1-4BA4-B57E-ECE7D93C8FB8}"/>
                  </a:ext>
                </a:extLst>
              </p:cNvPr>
              <p:cNvSpPr txBox="1"/>
              <p:nvPr/>
            </p:nvSpPr>
            <p:spPr>
              <a:xfrm>
                <a:off x="983089" y="2888511"/>
                <a:ext cx="9146145" cy="533544"/>
              </a:xfrm>
              <a:prstGeom prst="rect">
                <a:avLst/>
              </a:prstGeom>
              <a:noFill/>
            </p:spPr>
            <p:txBody>
              <a:bodyPr wrap="square">
                <a:spAutoFit/>
              </a:bodyPr>
              <a:lstStyle/>
              <a:p>
                <a14:m>
                  <m:oMath xmlns:m="http://schemas.openxmlformats.org/officeDocument/2006/math">
                    <m:sSub>
                      <m:sSubPr>
                        <m:ctrlPr>
                          <a:rPr lang="fr-BE" i="1" smtClean="0">
                            <a:latin typeface="Cambria Math" panose="02040503050406030204" pitchFamily="18" charset="0"/>
                          </a:rPr>
                        </m:ctrlPr>
                      </m:sSubPr>
                      <m:e>
                        <m:r>
                          <a:rPr lang="fr-BE" b="0" i="1" smtClean="0">
                            <a:latin typeface="Cambria Math" panose="02040503050406030204" pitchFamily="18" charset="0"/>
                          </a:rPr>
                          <m:t>𝐷</m:t>
                        </m:r>
                      </m:e>
                      <m:sub>
                        <m:f>
                          <m:fPr>
                            <m:type m:val="lin"/>
                            <m:ctrlPr>
                              <a:rPr lang="fr-BE" i="1" smtClean="0">
                                <a:latin typeface="Cambria Math" panose="02040503050406030204" pitchFamily="18" charset="0"/>
                              </a:rPr>
                            </m:ctrlPr>
                          </m:fPr>
                          <m:num>
                            <m:r>
                              <a:rPr lang="fr-BE" b="0" i="1" smtClean="0">
                                <a:latin typeface="Cambria Math" panose="02040503050406030204" pitchFamily="18" charset="0"/>
                              </a:rPr>
                              <m:t>𝑥</m:t>
                            </m:r>
                          </m:num>
                          <m:den>
                            <m:r>
                              <a:rPr lang="fr-BE" b="0" i="1" smtClean="0">
                                <a:latin typeface="Cambria Math" panose="02040503050406030204" pitchFamily="18" charset="0"/>
                              </a:rPr>
                              <m:t>𝑦</m:t>
                            </m:r>
                          </m:den>
                        </m:f>
                      </m:sub>
                    </m:sSub>
                    <m:r>
                      <a:rPr lang="fr-BE" b="0" i="1" smtClean="0">
                        <a:latin typeface="Cambria Math" panose="02040503050406030204" pitchFamily="18" charset="0"/>
                      </a:rPr>
                      <m:t>:   </m:t>
                    </m:r>
                    <m:r>
                      <a:rPr lang="fr-BE" b="0" i="1" smtClean="0">
                        <a:latin typeface="Cambria Math" panose="02040503050406030204" pitchFamily="18" charset="0"/>
                      </a:rPr>
                      <m:t>𝑥</m:t>
                    </m:r>
                    <m:r>
                      <a:rPr lang="fr-BE" b="0" i="1" smtClean="0">
                        <a:latin typeface="Cambria Math" panose="02040503050406030204" pitchFamily="18" charset="0"/>
                      </a:rPr>
                      <m:t>=</m:t>
                    </m:r>
                    <m:sSup>
                      <m:sSupPr>
                        <m:ctrlPr>
                          <a:rPr lang="fr-BE" b="0" i="1" smtClean="0">
                            <a:latin typeface="Cambria Math" panose="02040503050406030204" pitchFamily="18" charset="0"/>
                          </a:rPr>
                        </m:ctrlPr>
                      </m:sSupPr>
                      <m:e>
                        <m:r>
                          <a:rPr lang="fr-BE" b="0" i="1" smtClean="0">
                            <a:latin typeface="Cambria Math" panose="02040503050406030204" pitchFamily="18" charset="0"/>
                          </a:rPr>
                          <m:t>𝑎</m:t>
                        </m:r>
                      </m:e>
                      <m:sup>
                        <m:r>
                          <a:rPr lang="fr-BE" b="0" i="1" smtClean="0">
                            <a:latin typeface="Cambria Math" panose="02040503050406030204" pitchFamily="18" charset="0"/>
                          </a:rPr>
                          <m:t>′</m:t>
                        </m:r>
                      </m:sup>
                    </m:sSup>
                    <m:r>
                      <a:rPr lang="fr-BE" b="0" i="1" smtClean="0">
                        <a:latin typeface="Cambria Math" panose="02040503050406030204" pitchFamily="18" charset="0"/>
                      </a:rPr>
                      <m:t>𝑦</m:t>
                    </m:r>
                    <m:r>
                      <a:rPr lang="fr-BE" b="0" i="1" smtClean="0">
                        <a:latin typeface="Cambria Math" panose="02040503050406030204" pitchFamily="18" charset="0"/>
                      </a:rPr>
                      <m:t>+</m:t>
                    </m:r>
                    <m:r>
                      <a:rPr lang="fr-BE" b="0" i="1" smtClean="0">
                        <a:latin typeface="Cambria Math" panose="02040503050406030204" pitchFamily="18" charset="0"/>
                      </a:rPr>
                      <m:t>𝑏</m:t>
                    </m:r>
                    <m:r>
                      <a:rPr lang="fr-BE" b="0" i="1" smtClean="0">
                        <a:latin typeface="Cambria Math" panose="02040503050406030204" pitchFamily="18" charset="0"/>
                      </a:rPr>
                      <m:t>′           </m:t>
                    </m:r>
                    <m:r>
                      <a:rPr lang="fr-BE" b="0" i="1" smtClean="0">
                        <a:latin typeface="Cambria Math" panose="02040503050406030204" pitchFamily="18" charset="0"/>
                      </a:rPr>
                      <m:t>𝑎</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rPr>
                          <m:t>𝑐𝑜𝑣</m:t>
                        </m:r>
                        <m:d>
                          <m:dPr>
                            <m:ctrlPr>
                              <a:rPr lang="fr-BE" b="0" i="1" smtClean="0">
                                <a:latin typeface="Cambria Math" panose="02040503050406030204" pitchFamily="18" charset="0"/>
                              </a:rPr>
                            </m:ctrlPr>
                          </m:dPr>
                          <m:e>
                            <m:r>
                              <a:rPr lang="fr-BE" b="0" i="1" smtClean="0">
                                <a:latin typeface="Cambria Math" panose="02040503050406030204" pitchFamily="18" charset="0"/>
                              </a:rPr>
                              <m:t>𝑥</m:t>
                            </m:r>
                            <m:r>
                              <a:rPr lang="fr-BE" b="0" i="1" smtClean="0">
                                <a:latin typeface="Cambria Math" panose="02040503050406030204" pitchFamily="18" charset="0"/>
                              </a:rPr>
                              <m:t>,</m:t>
                            </m:r>
                            <m:r>
                              <a:rPr lang="fr-BE" b="0" i="1" smtClean="0">
                                <a:latin typeface="Cambria Math" panose="02040503050406030204" pitchFamily="18" charset="0"/>
                              </a:rPr>
                              <m:t>𝑦</m:t>
                            </m:r>
                          </m:e>
                        </m:d>
                      </m:num>
                      <m:den>
                        <m:r>
                          <a:rPr lang="fr-BE" b="0" i="1" smtClean="0">
                            <a:latin typeface="Cambria Math" panose="02040503050406030204" pitchFamily="18" charset="0"/>
                          </a:rPr>
                          <m:t>𝑣𝑎𝑟</m:t>
                        </m:r>
                        <m:d>
                          <m:dPr>
                            <m:ctrlPr>
                              <a:rPr lang="fr-BE" b="0" i="1" smtClean="0">
                                <a:latin typeface="Cambria Math" panose="02040503050406030204" pitchFamily="18" charset="0"/>
                              </a:rPr>
                            </m:ctrlPr>
                          </m:dPr>
                          <m:e>
                            <m:r>
                              <a:rPr lang="fr-BE" b="0" i="1" smtClean="0">
                                <a:latin typeface="Cambria Math" panose="02040503050406030204" pitchFamily="18" charset="0"/>
                              </a:rPr>
                              <m:t>𝑦</m:t>
                            </m:r>
                          </m:e>
                        </m:d>
                      </m:den>
                    </m:f>
                    <m:r>
                      <a:rPr lang="fr-BE" b="0" i="1" smtClean="0">
                        <a:latin typeface="Cambria Math" panose="02040503050406030204" pitchFamily="18" charset="0"/>
                      </a:rPr>
                      <m:t>                    </m:t>
                    </m:r>
                    <m:r>
                      <a:rPr lang="fr-BE" b="0" i="1" smtClean="0">
                        <a:latin typeface="Cambria Math" panose="02040503050406030204" pitchFamily="18" charset="0"/>
                      </a:rPr>
                      <m:t>𝑏</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𝑥</m:t>
                        </m:r>
                      </m:e>
                    </m:acc>
                    <m:r>
                      <a:rPr lang="fr-BE" b="0" i="1" smtClean="0">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acc>
                      <m:accPr>
                        <m:chr m:val="̅"/>
                        <m:ctrlPr>
                          <a:rPr lang="fr-BE" b="0" i="1" smtClean="0">
                            <a:latin typeface="Cambria Math" panose="02040503050406030204" pitchFamily="18" charset="0"/>
                          </a:rPr>
                        </m:ctrlPr>
                      </m:accPr>
                      <m:e>
                        <m:r>
                          <a:rPr lang="fr-BE" b="0" i="1" smtClean="0">
                            <a:latin typeface="Cambria Math" panose="02040503050406030204" pitchFamily="18" charset="0"/>
                          </a:rPr>
                          <m:t>𝑦</m:t>
                        </m:r>
                      </m:e>
                    </m:acc>
                  </m:oMath>
                </a14:m>
                <a:r>
                  <a:rPr lang="en-US" dirty="0"/>
                  <a:t> </a:t>
                </a:r>
              </a:p>
            </p:txBody>
          </p:sp>
        </mc:Choice>
        <mc:Fallback xmlns="">
          <p:sp>
            <p:nvSpPr>
              <p:cNvPr id="9" name="ZoneTexte 8">
                <a:extLst>
                  <a:ext uri="{FF2B5EF4-FFF2-40B4-BE49-F238E27FC236}">
                    <a16:creationId xmlns:a16="http://schemas.microsoft.com/office/drawing/2014/main" id="{ED38D22F-4FD1-4BA4-B57E-ECE7D93C8FB8}"/>
                  </a:ext>
                </a:extLst>
              </p:cNvPr>
              <p:cNvSpPr txBox="1">
                <a:spLocks noRot="1" noChangeAspect="1" noMove="1" noResize="1" noEditPoints="1" noAdjustHandles="1" noChangeArrowheads="1" noChangeShapeType="1" noTextEdit="1"/>
              </p:cNvSpPr>
              <p:nvPr/>
            </p:nvSpPr>
            <p:spPr>
              <a:xfrm>
                <a:off x="983089" y="2888511"/>
                <a:ext cx="9146145" cy="533544"/>
              </a:xfrm>
              <a:prstGeom prst="rect">
                <a:avLst/>
              </a:prstGeom>
              <a:blipFill>
                <a:blip r:embed="rId4"/>
                <a:stretch>
                  <a:fillRect t="-21839" b="-80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5188D25-E313-46D0-99FB-6A213D597B41}"/>
                  </a:ext>
                </a:extLst>
              </p:cNvPr>
              <p:cNvSpPr txBox="1"/>
              <p:nvPr/>
            </p:nvSpPr>
            <p:spPr>
              <a:xfrm>
                <a:off x="7992327" y="2596171"/>
                <a:ext cx="9171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𝜌</m:t>
                          </m:r>
                        </m:e>
                        <m:sup>
                          <m:r>
                            <a:rPr lang="fr-BE" b="0" i="1" smtClean="0">
                              <a:latin typeface="Cambria Math" panose="02040503050406030204" pitchFamily="18" charset="0"/>
                            </a:rPr>
                            <m:t>2</m:t>
                          </m:r>
                        </m:sup>
                      </m:sSup>
                      <m:r>
                        <a:rPr lang="fr-BE" b="0" i="1" smtClean="0">
                          <a:latin typeface="Cambria Math" panose="02040503050406030204" pitchFamily="18" charset="0"/>
                        </a:rPr>
                        <m:t>=</m:t>
                      </m:r>
                      <m:r>
                        <a:rPr lang="fr-BE" b="0" i="1" smtClean="0">
                          <a:latin typeface="Cambria Math" panose="02040503050406030204" pitchFamily="18" charset="0"/>
                        </a:rPr>
                        <m:t>𝑎𝑎</m:t>
                      </m:r>
                      <m:r>
                        <a:rPr lang="fr-BE" b="0" i="1" smtClean="0">
                          <a:latin typeface="Cambria Math" panose="02040503050406030204" pitchFamily="18" charset="0"/>
                        </a:rPr>
                        <m:t>′</m:t>
                      </m:r>
                    </m:oMath>
                  </m:oMathPara>
                </a14:m>
                <a:endParaRPr lang="en-US" dirty="0"/>
              </a:p>
            </p:txBody>
          </p:sp>
        </mc:Choice>
        <mc:Fallback xmlns="">
          <p:sp>
            <p:nvSpPr>
              <p:cNvPr id="10" name="ZoneTexte 9">
                <a:extLst>
                  <a:ext uri="{FF2B5EF4-FFF2-40B4-BE49-F238E27FC236}">
                    <a16:creationId xmlns:a16="http://schemas.microsoft.com/office/drawing/2014/main" id="{F5188D25-E313-46D0-99FB-6A213D597B41}"/>
                  </a:ext>
                </a:extLst>
              </p:cNvPr>
              <p:cNvSpPr txBox="1">
                <a:spLocks noRot="1" noChangeAspect="1" noMove="1" noResize="1" noEditPoints="1" noAdjustHandles="1" noChangeArrowheads="1" noChangeShapeType="1" noTextEdit="1"/>
              </p:cNvSpPr>
              <p:nvPr/>
            </p:nvSpPr>
            <p:spPr>
              <a:xfrm>
                <a:off x="7992327" y="2596171"/>
                <a:ext cx="917111" cy="276999"/>
              </a:xfrm>
              <a:prstGeom prst="rect">
                <a:avLst/>
              </a:prstGeom>
              <a:blipFill>
                <a:blip r:embed="rId5"/>
                <a:stretch>
                  <a:fillRect l="-5960" r="-6623"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CC67F0C-8AE9-4BB8-897A-D3FED025BEFA}"/>
                  </a:ext>
                </a:extLst>
              </p:cNvPr>
              <p:cNvSpPr txBox="1"/>
              <p:nvPr/>
            </p:nvSpPr>
            <p:spPr>
              <a:xfrm>
                <a:off x="9252310" y="2446291"/>
                <a:ext cx="2124428"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ea typeface="Cambria Math" panose="02040503050406030204" pitchFamily="18" charset="0"/>
                        </a:rPr>
                        <m:t>𝜌</m:t>
                      </m:r>
                      <m:r>
                        <a:rPr lang="fr-BE" b="0" i="1" smtClean="0">
                          <a:latin typeface="Cambria Math" panose="02040503050406030204" pitchFamily="18" charset="0"/>
                        </a:rPr>
                        <m:t>=</m:t>
                      </m:r>
                      <m:r>
                        <a:rPr lang="fr-BE" b="0" i="1" smtClean="0">
                          <a:latin typeface="Cambria Math" panose="02040503050406030204" pitchFamily="18" charset="0"/>
                        </a:rPr>
                        <m:t>𝑎</m:t>
                      </m:r>
                      <m:f>
                        <m:fPr>
                          <m:ctrlPr>
                            <a:rPr lang="fr-BE" b="0" i="1" smtClean="0">
                              <a:latin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𝑥</m:t>
                          </m:r>
                          <m:r>
                            <a:rPr lang="fr-BE" b="0" i="1" smtClean="0">
                              <a:latin typeface="Cambria Math" panose="02040503050406030204" pitchFamily="18" charset="0"/>
                              <a:ea typeface="Cambria Math" panose="02040503050406030204" pitchFamily="18" charset="0"/>
                            </a:rPr>
                            <m:t>)</m:t>
                          </m:r>
                        </m:num>
                        <m:den>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𝑦</m:t>
                          </m:r>
                          <m:r>
                            <a:rPr lang="fr-BE" b="0" i="1" smtClean="0">
                              <a:latin typeface="Cambria Math" panose="02040503050406030204" pitchFamily="18" charset="0"/>
                              <a:ea typeface="Cambria Math" panose="02040503050406030204" pitchFamily="18" charset="0"/>
                            </a:rPr>
                            <m:t>)</m:t>
                          </m:r>
                        </m:den>
                      </m:f>
                      <m:r>
                        <a:rPr lang="fr-BE" b="0" i="1" smtClean="0">
                          <a:latin typeface="Cambria Math" panose="02040503050406030204" pitchFamily="18" charset="0"/>
                        </a:rPr>
                        <m:t>=</m:t>
                      </m:r>
                      <m:r>
                        <a:rPr lang="fr-BE" b="0" i="1" smtClean="0">
                          <a:latin typeface="Cambria Math" panose="02040503050406030204" pitchFamily="18" charset="0"/>
                        </a:rPr>
                        <m:t>𝑎</m:t>
                      </m:r>
                      <m:r>
                        <a:rPr lang="fr-BE" b="0" i="1" smtClean="0">
                          <a:latin typeface="Cambria Math" panose="02040503050406030204" pitchFamily="18" charset="0"/>
                        </a:rPr>
                        <m:t>′</m:t>
                      </m:r>
                      <m:f>
                        <m:fPr>
                          <m:ctrlPr>
                            <a:rPr lang="fr-BE" b="0" i="1" smtClean="0">
                              <a:latin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𝑦</m:t>
                          </m:r>
                          <m:r>
                            <a:rPr lang="fr-BE" b="0" i="1" smtClean="0">
                              <a:latin typeface="Cambria Math" panose="02040503050406030204" pitchFamily="18" charset="0"/>
                              <a:ea typeface="Cambria Math" panose="02040503050406030204" pitchFamily="18" charset="0"/>
                            </a:rPr>
                            <m:t>)</m:t>
                          </m:r>
                        </m:num>
                        <m:den>
                          <m:r>
                            <a:rPr lang="fr-BE" b="0" i="1" smtClean="0">
                              <a:latin typeface="Cambria Math" panose="02040503050406030204" pitchFamily="18" charset="0"/>
                              <a:ea typeface="Cambria Math" panose="02040503050406030204" pitchFamily="18" charset="0"/>
                            </a:rPr>
                            <m:t>𝜎</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𝑥</m:t>
                          </m:r>
                          <m:r>
                            <a:rPr lang="fr-BE"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1" name="ZoneTexte 10">
                <a:extLst>
                  <a:ext uri="{FF2B5EF4-FFF2-40B4-BE49-F238E27FC236}">
                    <a16:creationId xmlns:a16="http://schemas.microsoft.com/office/drawing/2014/main" id="{CCC67F0C-8AE9-4BB8-897A-D3FED025BEFA}"/>
                  </a:ext>
                </a:extLst>
              </p:cNvPr>
              <p:cNvSpPr txBox="1">
                <a:spLocks noRot="1" noChangeAspect="1" noMove="1" noResize="1" noEditPoints="1" noAdjustHandles="1" noChangeArrowheads="1" noChangeShapeType="1" noTextEdit="1"/>
              </p:cNvSpPr>
              <p:nvPr/>
            </p:nvSpPr>
            <p:spPr>
              <a:xfrm>
                <a:off x="9252310" y="2446291"/>
                <a:ext cx="2124428" cy="576761"/>
              </a:xfrm>
              <a:prstGeom prst="rect">
                <a:avLst/>
              </a:prstGeom>
              <a:blipFill>
                <a:blip r:embed="rId6"/>
                <a:stretch>
                  <a:fillRect/>
                </a:stretch>
              </a:blipFill>
            </p:spPr>
            <p:txBody>
              <a:bodyPr/>
              <a:lstStyle/>
              <a:p>
                <a:r>
                  <a:rPr lang="en-US">
                    <a:noFill/>
                  </a:rPr>
                  <a:t> </a:t>
                </a:r>
              </a:p>
            </p:txBody>
          </p:sp>
        </mc:Fallback>
      </mc:AlternateContent>
      <p:grpSp>
        <p:nvGrpSpPr>
          <p:cNvPr id="110" name="Groupe 109">
            <a:extLst>
              <a:ext uri="{FF2B5EF4-FFF2-40B4-BE49-F238E27FC236}">
                <a16:creationId xmlns:a16="http://schemas.microsoft.com/office/drawing/2014/main" id="{F953BFE3-44FD-4460-8291-C98A45233D11}"/>
              </a:ext>
            </a:extLst>
          </p:cNvPr>
          <p:cNvGrpSpPr/>
          <p:nvPr/>
        </p:nvGrpSpPr>
        <p:grpSpPr>
          <a:xfrm>
            <a:off x="1943636" y="3542271"/>
            <a:ext cx="8370888" cy="2322514"/>
            <a:chOff x="1943636" y="3932264"/>
            <a:chExt cx="8370888" cy="2322514"/>
          </a:xfrm>
        </p:grpSpPr>
        <p:sp>
          <p:nvSpPr>
            <p:cNvPr id="13" name="Text Box 205">
              <a:extLst>
                <a:ext uri="{FF2B5EF4-FFF2-40B4-BE49-F238E27FC236}">
                  <a16:creationId xmlns:a16="http://schemas.microsoft.com/office/drawing/2014/main" id="{A7D73B33-8825-4BE1-B463-534076E49155}"/>
                </a:ext>
              </a:extLst>
            </p:cNvPr>
            <p:cNvSpPr txBox="1">
              <a:spLocks noChangeArrowheads="1"/>
            </p:cNvSpPr>
            <p:nvPr/>
          </p:nvSpPr>
          <p:spPr bwMode="auto">
            <a:xfrm>
              <a:off x="2477036" y="5888065"/>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Symbol" panose="05050102010706020507" pitchFamily="18" charset="2"/>
                </a:rPr>
                <a:t>r</a:t>
              </a:r>
              <a:r>
                <a:rPr lang="fr-FR" altLang="fr-FR" dirty="0"/>
                <a:t>² = a </a:t>
              </a:r>
              <a:r>
                <a:rPr lang="fr-FR" altLang="fr-FR" dirty="0" err="1"/>
                <a:t>a</a:t>
              </a:r>
              <a:r>
                <a:rPr lang="fr-FR" altLang="fr-FR" dirty="0"/>
                <a:t>’ = 0</a:t>
              </a:r>
            </a:p>
          </p:txBody>
        </p:sp>
        <p:grpSp>
          <p:nvGrpSpPr>
            <p:cNvPr id="105" name="Groupe 104">
              <a:extLst>
                <a:ext uri="{FF2B5EF4-FFF2-40B4-BE49-F238E27FC236}">
                  <a16:creationId xmlns:a16="http://schemas.microsoft.com/office/drawing/2014/main" id="{0CA52A84-FBB1-4739-9476-52F80C7D3D64}"/>
                </a:ext>
              </a:extLst>
            </p:cNvPr>
            <p:cNvGrpSpPr/>
            <p:nvPr/>
          </p:nvGrpSpPr>
          <p:grpSpPr>
            <a:xfrm>
              <a:off x="1943636" y="3986240"/>
              <a:ext cx="2400300" cy="1901825"/>
              <a:chOff x="1943636" y="3986240"/>
              <a:chExt cx="2400300" cy="1901825"/>
            </a:xfrm>
          </p:grpSpPr>
          <p:grpSp>
            <p:nvGrpSpPr>
              <p:cNvPr id="15" name="Group 221">
                <a:extLst>
                  <a:ext uri="{FF2B5EF4-FFF2-40B4-BE49-F238E27FC236}">
                    <a16:creationId xmlns:a16="http://schemas.microsoft.com/office/drawing/2014/main" id="{7CF9ABDA-C9CD-4544-A89E-16521237BC2F}"/>
                  </a:ext>
                </a:extLst>
              </p:cNvPr>
              <p:cNvGrpSpPr>
                <a:grpSpLocks/>
              </p:cNvGrpSpPr>
              <p:nvPr/>
            </p:nvGrpSpPr>
            <p:grpSpPr bwMode="auto">
              <a:xfrm>
                <a:off x="1943636" y="3986240"/>
                <a:ext cx="2400300" cy="1901825"/>
                <a:chOff x="240" y="2112"/>
                <a:chExt cx="1512" cy="1296"/>
              </a:xfrm>
            </p:grpSpPr>
            <p:grpSp>
              <p:nvGrpSpPr>
                <p:cNvPr id="16" name="Group 184">
                  <a:extLst>
                    <a:ext uri="{FF2B5EF4-FFF2-40B4-BE49-F238E27FC236}">
                      <a16:creationId xmlns:a16="http://schemas.microsoft.com/office/drawing/2014/main" id="{9026EFF2-A9C7-407B-8E8E-0FE400E2C127}"/>
                    </a:ext>
                  </a:extLst>
                </p:cNvPr>
                <p:cNvGrpSpPr>
                  <a:grpSpLocks/>
                </p:cNvGrpSpPr>
                <p:nvPr/>
              </p:nvGrpSpPr>
              <p:grpSpPr bwMode="auto">
                <a:xfrm>
                  <a:off x="240" y="2112"/>
                  <a:ext cx="1512" cy="1296"/>
                  <a:chOff x="240" y="1296"/>
                  <a:chExt cx="1512" cy="1296"/>
                </a:xfrm>
              </p:grpSpPr>
              <mc:AlternateContent xmlns:mc="http://schemas.openxmlformats.org/markup-compatibility/2006" xmlns:a14="http://schemas.microsoft.com/office/drawing/2010/main">
                <mc:Choice Requires="a14">
                  <p:graphicFrame>
                    <p:nvGraphicFramePr>
                      <p:cNvPr id="19" name="Object 4">
                        <a:extLst>
                          <a:ext uri="{FF2B5EF4-FFF2-40B4-BE49-F238E27FC236}">
                            <a16:creationId xmlns:a16="http://schemas.microsoft.com/office/drawing/2014/main" id="{56BC2C7F-A1D5-4A33-BBBA-A97227021418}"/>
                          </a:ext>
                        </a:extLst>
                      </p:cNvPr>
                      <p:cNvGraphicFramePr>
                        <a:graphicFrameLocks noChangeAspect="1"/>
                      </p:cNvGraphicFramePr>
                      <p:nvPr/>
                    </p:nvGraphicFramePr>
                    <p:xfrm>
                      <a:off x="240" y="1296"/>
                      <a:ext cx="1512" cy="1293"/>
                    </p:xfrm>
                    <a:graphic>
                      <a:graphicData uri="http://schemas.openxmlformats.org/presentationml/2006/ole">
                        <mc:AlternateContent>
                          <mc:Choice xmlns:v="urn:schemas-microsoft-com:vml" Requires="v">
                            <p:oleObj name="Feuille de calcul" r:id="rId7" imgW="4057879" imgH="2934195" progId="Excel.Sheet.8">
                              <p:embed/>
                            </p:oleObj>
                          </mc:Choice>
                          <mc:Fallback>
                            <p:oleObj name="Feuille de calcul" r:id="rId7" imgW="4057879" imgH="2934195" progId="Excel.Sheet.8">
                              <p:embed/>
                              <p:pic>
                                <p:nvPicPr>
                                  <p:cNvPr id="60521" name="Object 4">
                                    <a:extLst>
                                      <a:ext uri="{FF2B5EF4-FFF2-40B4-BE49-F238E27FC236}">
                                        <a16:creationId xmlns:a16="http://schemas.microsoft.com/office/drawing/2014/main" id="{B04258BC-B05E-4040-ABEC-58F5DD4095A7}"/>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240" y="1296"/>
                                    <a:ext cx="1512" cy="1293"/>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9" name="Object 4">
                        <a:extLst>
                          <a:ext uri="{FF2B5EF4-FFF2-40B4-BE49-F238E27FC236}">
                            <a16:creationId xmlns:a16="http://schemas.microsoft.com/office/drawing/2014/main" id="{56BC2C7F-A1D5-4A33-BBBA-A97227021418}"/>
                          </a:ext>
                        </a:extLst>
                      </p:cNvPr>
                      <p:cNvGraphicFramePr>
                        <a:graphicFrameLocks noChangeAspect="1"/>
                      </p:cNvGraphicFramePr>
                      <p:nvPr/>
                    </p:nvGraphicFramePr>
                    <p:xfrm>
                      <a:off x="240" y="1296"/>
                      <a:ext cx="1512" cy="1293"/>
                    </p:xfrm>
                    <a:graphic>
                      <a:graphicData uri="http://schemas.openxmlformats.org/presentationml/2006/ole">
                        <mc:AlternateContent>
                          <mc:Choice xmlns:v="urn:schemas-microsoft-com:vml" Requires="v">
                            <p:oleObj spid="_x0000_s18434" name="Feuille de calcul" r:id="rId9" imgW="4057879" imgH="2934195" progId="Excel.Sheet.8">
                              <p:embed/>
                            </p:oleObj>
                          </mc:Choice>
                          <mc:Fallback>
                            <p:oleObj name="Feuille de calcul" r:id="rId9" imgW="4057879" imgH="2934195" progId="Excel.Sheet.8">
                              <p:embed/>
                              <p:pic>
                                <p:nvPicPr>
                                  <p:cNvPr id="60521" name="Object 4">
                                    <a:extLst>
                                      <a:ext uri="{FF2B5EF4-FFF2-40B4-BE49-F238E27FC236}">
                                        <a16:creationId xmlns:a16="http://schemas.microsoft.com/office/drawing/2014/main" id="{B04258BC-B05E-4040-ABEC-58F5DD4095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1296"/>
                                    <a:ext cx="1512" cy="1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20" name="Line 179">
                    <a:extLst>
                      <a:ext uri="{FF2B5EF4-FFF2-40B4-BE49-F238E27FC236}">
                        <a16:creationId xmlns:a16="http://schemas.microsoft.com/office/drawing/2014/main" id="{1C9D5AC0-90DF-46E9-95CA-D2A5DD511F5E}"/>
                      </a:ext>
                    </a:extLst>
                  </p:cNvPr>
                  <p:cNvSpPr>
                    <a:spLocks noChangeShapeType="1"/>
                  </p:cNvSpPr>
                  <p:nvPr/>
                </p:nvSpPr>
                <p:spPr bwMode="auto">
                  <a:xfrm>
                    <a:off x="1008" y="1344"/>
                    <a:ext cx="0" cy="1248"/>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sp>
                <p:nvSpPr>
                  <p:cNvPr id="21" name="Line 180">
                    <a:extLst>
                      <a:ext uri="{FF2B5EF4-FFF2-40B4-BE49-F238E27FC236}">
                        <a16:creationId xmlns:a16="http://schemas.microsoft.com/office/drawing/2014/main" id="{B68FA52E-58B5-42D1-98E2-090AAA9E801C}"/>
                      </a:ext>
                    </a:extLst>
                  </p:cNvPr>
                  <p:cNvSpPr>
                    <a:spLocks noChangeShapeType="1"/>
                  </p:cNvSpPr>
                  <p:nvPr/>
                </p:nvSpPr>
                <p:spPr bwMode="auto">
                  <a:xfrm>
                    <a:off x="336" y="2016"/>
                    <a:ext cx="1296" cy="0"/>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grpSp>
            <p:sp>
              <p:nvSpPr>
                <p:cNvPr id="17" name="Oval 214">
                  <a:extLst>
                    <a:ext uri="{FF2B5EF4-FFF2-40B4-BE49-F238E27FC236}">
                      <a16:creationId xmlns:a16="http://schemas.microsoft.com/office/drawing/2014/main" id="{3415D2A5-F33B-4D5A-8DF8-68DA2C676E24}"/>
                    </a:ext>
                  </a:extLst>
                </p:cNvPr>
                <p:cNvSpPr>
                  <a:spLocks noChangeArrowheads="1"/>
                </p:cNvSpPr>
                <p:nvPr/>
              </p:nvSpPr>
              <p:spPr bwMode="auto">
                <a:xfrm>
                  <a:off x="981" y="2798"/>
                  <a:ext cx="48" cy="48"/>
                </a:xfrm>
                <a:prstGeom prst="ellipse">
                  <a:avLst/>
                </a:prstGeom>
                <a:solidFill>
                  <a:schemeClr val="accent1"/>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mc:AlternateContent xmlns:mc="http://schemas.openxmlformats.org/markup-compatibility/2006" xmlns:a14="http://schemas.microsoft.com/office/drawing/2010/main">
            <mc:Choice Requires="a14">
              <p:sp>
                <p:nvSpPr>
                  <p:cNvPr id="104" name="ZoneTexte 103">
                    <a:extLst>
                      <a:ext uri="{FF2B5EF4-FFF2-40B4-BE49-F238E27FC236}">
                        <a16:creationId xmlns:a16="http://schemas.microsoft.com/office/drawing/2014/main" id="{F40D3E15-1E60-4201-AA3D-2B94D3C941CE}"/>
                      </a:ext>
                    </a:extLst>
                  </p:cNvPr>
                  <p:cNvSpPr txBox="1"/>
                  <p:nvPr/>
                </p:nvSpPr>
                <p:spPr>
                  <a:xfrm>
                    <a:off x="2697964" y="5046504"/>
                    <a:ext cx="470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sz="1400" b="0" i="1" smtClean="0">
                              <a:latin typeface="Cambria Math" panose="02040503050406030204" pitchFamily="18" charset="0"/>
                            </a:rPr>
                            <m:t>(</m:t>
                          </m:r>
                          <m:acc>
                            <m:accPr>
                              <m:chr m:val="̅"/>
                              <m:ctrlPr>
                                <a:rPr lang="fr-BE" sz="1400" i="1" smtClean="0">
                                  <a:latin typeface="Cambria Math" panose="02040503050406030204" pitchFamily="18" charset="0"/>
                                </a:rPr>
                              </m:ctrlPr>
                            </m:accPr>
                            <m:e>
                              <m:r>
                                <a:rPr lang="fr-BE" sz="1400" b="0" i="1" smtClean="0">
                                  <a:latin typeface="Cambria Math" panose="02040503050406030204" pitchFamily="18" charset="0"/>
                                </a:rPr>
                                <m:t>𝑥</m:t>
                              </m:r>
                            </m:e>
                          </m:acc>
                          <m:r>
                            <a:rPr lang="fr-BE" sz="1400" b="0" i="1" smtClean="0">
                              <a:latin typeface="Cambria Math" panose="02040503050406030204" pitchFamily="18" charset="0"/>
                            </a:rPr>
                            <m:t>,</m:t>
                          </m:r>
                          <m:acc>
                            <m:accPr>
                              <m:chr m:val="̅"/>
                              <m:ctrlPr>
                                <a:rPr lang="fr-BE" sz="1400" i="1" smtClean="0">
                                  <a:latin typeface="Cambria Math" panose="02040503050406030204" pitchFamily="18" charset="0"/>
                                </a:rPr>
                              </m:ctrlPr>
                            </m:accPr>
                            <m:e>
                              <m:r>
                                <a:rPr lang="fr-BE" sz="1400" b="0" i="1" smtClean="0">
                                  <a:latin typeface="Cambria Math" panose="02040503050406030204" pitchFamily="18" charset="0"/>
                                </a:rPr>
                                <m:t>𝑦</m:t>
                              </m:r>
                            </m:e>
                          </m:acc>
                          <m:r>
                            <a:rPr lang="fr-BE" sz="1400" b="0" i="1" smtClean="0">
                              <a:latin typeface="Cambria Math" panose="02040503050406030204" pitchFamily="18" charset="0"/>
                            </a:rPr>
                            <m:t>)</m:t>
                          </m:r>
                        </m:oMath>
                      </m:oMathPara>
                    </a14:m>
                    <a:endParaRPr lang="en-US" sz="1400" dirty="0"/>
                  </a:p>
                </p:txBody>
              </p:sp>
            </mc:Choice>
            <mc:Fallback xmlns="">
              <p:sp>
                <p:nvSpPr>
                  <p:cNvPr id="104" name="ZoneTexte 103">
                    <a:extLst>
                      <a:ext uri="{FF2B5EF4-FFF2-40B4-BE49-F238E27FC236}">
                        <a16:creationId xmlns:a16="http://schemas.microsoft.com/office/drawing/2014/main" id="{F40D3E15-1E60-4201-AA3D-2B94D3C941CE}"/>
                      </a:ext>
                    </a:extLst>
                  </p:cNvPr>
                  <p:cNvSpPr txBox="1">
                    <a:spLocks noRot="1" noChangeAspect="1" noMove="1" noResize="1" noEditPoints="1" noAdjustHandles="1" noChangeArrowheads="1" noChangeShapeType="1" noTextEdit="1"/>
                  </p:cNvSpPr>
                  <p:nvPr/>
                </p:nvSpPr>
                <p:spPr>
                  <a:xfrm>
                    <a:off x="2697964" y="5046504"/>
                    <a:ext cx="470770" cy="215444"/>
                  </a:xfrm>
                  <a:prstGeom prst="rect">
                    <a:avLst/>
                  </a:prstGeom>
                  <a:blipFill>
                    <a:blip r:embed="rId11"/>
                    <a:stretch>
                      <a:fillRect l="-12987" r="-32468" b="-34286"/>
                    </a:stretch>
                  </a:blipFill>
                </p:spPr>
                <p:txBody>
                  <a:bodyPr/>
                  <a:lstStyle/>
                  <a:p>
                    <a:r>
                      <a:rPr lang="en-US">
                        <a:noFill/>
                      </a:rPr>
                      <a:t> </a:t>
                    </a:r>
                  </a:p>
                </p:txBody>
              </p:sp>
            </mc:Fallback>
          </mc:AlternateContent>
        </p:grpSp>
        <p:grpSp>
          <p:nvGrpSpPr>
            <p:cNvPr id="107" name="Groupe 106">
              <a:extLst>
                <a:ext uri="{FF2B5EF4-FFF2-40B4-BE49-F238E27FC236}">
                  <a16:creationId xmlns:a16="http://schemas.microsoft.com/office/drawing/2014/main" id="{880383CE-A490-4B43-A0C4-4243C05D0830}"/>
                </a:ext>
              </a:extLst>
            </p:cNvPr>
            <p:cNvGrpSpPr/>
            <p:nvPr/>
          </p:nvGrpSpPr>
          <p:grpSpPr>
            <a:xfrm>
              <a:off x="4915436" y="4059265"/>
              <a:ext cx="2362200" cy="2195513"/>
              <a:chOff x="4915436" y="4059265"/>
              <a:chExt cx="2362200" cy="2195513"/>
            </a:xfrm>
          </p:grpSpPr>
          <p:sp>
            <p:nvSpPr>
              <p:cNvPr id="14" name="Text Box 208">
                <a:extLst>
                  <a:ext uri="{FF2B5EF4-FFF2-40B4-BE49-F238E27FC236}">
                    <a16:creationId xmlns:a16="http://schemas.microsoft.com/office/drawing/2014/main" id="{34E61B14-6867-4A56-8270-96D8CF99C01A}"/>
                  </a:ext>
                </a:extLst>
              </p:cNvPr>
              <p:cNvSpPr txBox="1">
                <a:spLocks noChangeArrowheads="1"/>
              </p:cNvSpPr>
              <p:nvPr/>
            </p:nvSpPr>
            <p:spPr bwMode="auto">
              <a:xfrm>
                <a:off x="5220236" y="5888065"/>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Symbol" panose="05050102010706020507" pitchFamily="18" charset="2"/>
                  </a:rPr>
                  <a:t>0&lt; r</a:t>
                </a:r>
                <a:r>
                  <a:rPr lang="fr-FR" altLang="fr-FR" dirty="0"/>
                  <a:t>² = a </a:t>
                </a:r>
                <a:r>
                  <a:rPr lang="fr-FR" altLang="fr-FR" dirty="0" err="1"/>
                  <a:t>a</a:t>
                </a:r>
                <a:r>
                  <a:rPr lang="fr-FR" altLang="fr-FR" dirty="0"/>
                  <a:t>’ &lt; 1</a:t>
                </a:r>
              </a:p>
            </p:txBody>
          </p:sp>
          <p:grpSp>
            <p:nvGrpSpPr>
              <p:cNvPr id="22" name="Group 222">
                <a:extLst>
                  <a:ext uri="{FF2B5EF4-FFF2-40B4-BE49-F238E27FC236}">
                    <a16:creationId xmlns:a16="http://schemas.microsoft.com/office/drawing/2014/main" id="{ECAAA38F-C2D4-4FEF-A0CE-374E0019267C}"/>
                  </a:ext>
                </a:extLst>
              </p:cNvPr>
              <p:cNvGrpSpPr>
                <a:grpSpLocks/>
              </p:cNvGrpSpPr>
              <p:nvPr/>
            </p:nvGrpSpPr>
            <p:grpSpPr bwMode="auto">
              <a:xfrm>
                <a:off x="4915436" y="4059265"/>
                <a:ext cx="2362200" cy="1730375"/>
                <a:chOff x="2112" y="2167"/>
                <a:chExt cx="1488" cy="1179"/>
              </a:xfrm>
            </p:grpSpPr>
            <p:grpSp>
              <p:nvGrpSpPr>
                <p:cNvPr id="23" name="Group 185">
                  <a:extLst>
                    <a:ext uri="{FF2B5EF4-FFF2-40B4-BE49-F238E27FC236}">
                      <a16:creationId xmlns:a16="http://schemas.microsoft.com/office/drawing/2014/main" id="{2E32F39B-E2BF-4972-93F0-3902DBFF5508}"/>
                    </a:ext>
                  </a:extLst>
                </p:cNvPr>
                <p:cNvGrpSpPr>
                  <a:grpSpLocks/>
                </p:cNvGrpSpPr>
                <p:nvPr/>
              </p:nvGrpSpPr>
              <p:grpSpPr bwMode="auto">
                <a:xfrm>
                  <a:off x="2112" y="2167"/>
                  <a:ext cx="1488" cy="1179"/>
                  <a:chOff x="1920" y="1344"/>
                  <a:chExt cx="1488" cy="1179"/>
                </a:xfrm>
              </p:grpSpPr>
              <p:grpSp>
                <p:nvGrpSpPr>
                  <p:cNvPr id="26" name="Group 178">
                    <a:extLst>
                      <a:ext uri="{FF2B5EF4-FFF2-40B4-BE49-F238E27FC236}">
                        <a16:creationId xmlns:a16="http://schemas.microsoft.com/office/drawing/2014/main" id="{6649702F-C8E3-4A22-82AE-87AB4CF3EA72}"/>
                      </a:ext>
                    </a:extLst>
                  </p:cNvPr>
                  <p:cNvGrpSpPr>
                    <a:grpSpLocks/>
                  </p:cNvGrpSpPr>
                  <p:nvPr/>
                </p:nvGrpSpPr>
                <p:grpSpPr bwMode="auto">
                  <a:xfrm>
                    <a:off x="1920" y="1344"/>
                    <a:ext cx="1488" cy="1179"/>
                    <a:chOff x="1904" y="1941"/>
                    <a:chExt cx="2415" cy="1610"/>
                  </a:xfrm>
                </p:grpSpPr>
                <p:sp>
                  <p:nvSpPr>
                    <p:cNvPr id="29" name="Line 94">
                      <a:extLst>
                        <a:ext uri="{FF2B5EF4-FFF2-40B4-BE49-F238E27FC236}">
                          <a16:creationId xmlns:a16="http://schemas.microsoft.com/office/drawing/2014/main" id="{FA62ACDF-1D9F-462A-9A25-1364DB599C1E}"/>
                        </a:ext>
                      </a:extLst>
                    </p:cNvPr>
                    <p:cNvSpPr>
                      <a:spLocks noChangeShapeType="1"/>
                    </p:cNvSpPr>
                    <p:nvPr/>
                  </p:nvSpPr>
                  <p:spPr bwMode="auto">
                    <a:xfrm>
                      <a:off x="1924" y="1941"/>
                      <a:ext cx="1" cy="15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0" name="Line 95">
                      <a:extLst>
                        <a:ext uri="{FF2B5EF4-FFF2-40B4-BE49-F238E27FC236}">
                          <a16:creationId xmlns:a16="http://schemas.microsoft.com/office/drawing/2014/main" id="{228BD1E6-4924-4304-A5D6-C385FDF99CE8}"/>
                        </a:ext>
                      </a:extLst>
                    </p:cNvPr>
                    <p:cNvSpPr>
                      <a:spLocks noChangeShapeType="1"/>
                    </p:cNvSpPr>
                    <p:nvPr/>
                  </p:nvSpPr>
                  <p:spPr bwMode="auto">
                    <a:xfrm>
                      <a:off x="1904" y="3531"/>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1" name="Line 96">
                      <a:extLst>
                        <a:ext uri="{FF2B5EF4-FFF2-40B4-BE49-F238E27FC236}">
                          <a16:creationId xmlns:a16="http://schemas.microsoft.com/office/drawing/2014/main" id="{1B652D8D-9CC9-4E7A-B7F7-1E2D9CBF56F9}"/>
                        </a:ext>
                      </a:extLst>
                    </p:cNvPr>
                    <p:cNvSpPr>
                      <a:spLocks noChangeShapeType="1"/>
                    </p:cNvSpPr>
                    <p:nvPr/>
                  </p:nvSpPr>
                  <p:spPr bwMode="auto">
                    <a:xfrm>
                      <a:off x="1904" y="3353"/>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2" name="Line 97">
                      <a:extLst>
                        <a:ext uri="{FF2B5EF4-FFF2-40B4-BE49-F238E27FC236}">
                          <a16:creationId xmlns:a16="http://schemas.microsoft.com/office/drawing/2014/main" id="{16B1E170-27F8-43A0-A734-D559EB424436}"/>
                        </a:ext>
                      </a:extLst>
                    </p:cNvPr>
                    <p:cNvSpPr>
                      <a:spLocks noChangeShapeType="1"/>
                    </p:cNvSpPr>
                    <p:nvPr/>
                  </p:nvSpPr>
                  <p:spPr bwMode="auto">
                    <a:xfrm>
                      <a:off x="1904" y="3175"/>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3" name="Line 98">
                      <a:extLst>
                        <a:ext uri="{FF2B5EF4-FFF2-40B4-BE49-F238E27FC236}">
                          <a16:creationId xmlns:a16="http://schemas.microsoft.com/office/drawing/2014/main" id="{99CF86C8-A0CE-49C5-A895-BF26F8D96DD0}"/>
                        </a:ext>
                      </a:extLst>
                    </p:cNvPr>
                    <p:cNvSpPr>
                      <a:spLocks noChangeShapeType="1"/>
                    </p:cNvSpPr>
                    <p:nvPr/>
                  </p:nvSpPr>
                  <p:spPr bwMode="auto">
                    <a:xfrm>
                      <a:off x="1904" y="3003"/>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4" name="Line 99">
                      <a:extLst>
                        <a:ext uri="{FF2B5EF4-FFF2-40B4-BE49-F238E27FC236}">
                          <a16:creationId xmlns:a16="http://schemas.microsoft.com/office/drawing/2014/main" id="{C49818D1-D5AC-4B07-ABD6-F4628EB4C336}"/>
                        </a:ext>
                      </a:extLst>
                    </p:cNvPr>
                    <p:cNvSpPr>
                      <a:spLocks noChangeShapeType="1"/>
                    </p:cNvSpPr>
                    <p:nvPr/>
                  </p:nvSpPr>
                  <p:spPr bwMode="auto">
                    <a:xfrm>
                      <a:off x="1904" y="2825"/>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5" name="Line 100">
                      <a:extLst>
                        <a:ext uri="{FF2B5EF4-FFF2-40B4-BE49-F238E27FC236}">
                          <a16:creationId xmlns:a16="http://schemas.microsoft.com/office/drawing/2014/main" id="{C484D59C-54E8-4211-B14A-05446D42DEB0}"/>
                        </a:ext>
                      </a:extLst>
                    </p:cNvPr>
                    <p:cNvSpPr>
                      <a:spLocks noChangeShapeType="1"/>
                    </p:cNvSpPr>
                    <p:nvPr/>
                  </p:nvSpPr>
                  <p:spPr bwMode="auto">
                    <a:xfrm>
                      <a:off x="1904" y="2647"/>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6" name="Line 101">
                      <a:extLst>
                        <a:ext uri="{FF2B5EF4-FFF2-40B4-BE49-F238E27FC236}">
                          <a16:creationId xmlns:a16="http://schemas.microsoft.com/office/drawing/2014/main" id="{D0A3C17B-DC38-4EB2-A87F-22FB5C5E3D39}"/>
                        </a:ext>
                      </a:extLst>
                    </p:cNvPr>
                    <p:cNvSpPr>
                      <a:spLocks noChangeShapeType="1"/>
                    </p:cNvSpPr>
                    <p:nvPr/>
                  </p:nvSpPr>
                  <p:spPr bwMode="auto">
                    <a:xfrm>
                      <a:off x="1904" y="2469"/>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7" name="Line 102">
                      <a:extLst>
                        <a:ext uri="{FF2B5EF4-FFF2-40B4-BE49-F238E27FC236}">
                          <a16:creationId xmlns:a16="http://schemas.microsoft.com/office/drawing/2014/main" id="{7C9E3514-5206-4553-A1F6-2CF74C4FBCC8}"/>
                        </a:ext>
                      </a:extLst>
                    </p:cNvPr>
                    <p:cNvSpPr>
                      <a:spLocks noChangeShapeType="1"/>
                    </p:cNvSpPr>
                    <p:nvPr/>
                  </p:nvSpPr>
                  <p:spPr bwMode="auto">
                    <a:xfrm>
                      <a:off x="1904" y="2297"/>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8" name="Line 103">
                      <a:extLst>
                        <a:ext uri="{FF2B5EF4-FFF2-40B4-BE49-F238E27FC236}">
                          <a16:creationId xmlns:a16="http://schemas.microsoft.com/office/drawing/2014/main" id="{E38413F6-8C9B-4D11-AAEA-3CDFC348640E}"/>
                        </a:ext>
                      </a:extLst>
                    </p:cNvPr>
                    <p:cNvSpPr>
                      <a:spLocks noChangeShapeType="1"/>
                    </p:cNvSpPr>
                    <p:nvPr/>
                  </p:nvSpPr>
                  <p:spPr bwMode="auto">
                    <a:xfrm>
                      <a:off x="1904" y="2119"/>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9" name="Line 104">
                      <a:extLst>
                        <a:ext uri="{FF2B5EF4-FFF2-40B4-BE49-F238E27FC236}">
                          <a16:creationId xmlns:a16="http://schemas.microsoft.com/office/drawing/2014/main" id="{F2F2FAFD-6A78-415C-AA94-ABDF97969D5B}"/>
                        </a:ext>
                      </a:extLst>
                    </p:cNvPr>
                    <p:cNvSpPr>
                      <a:spLocks noChangeShapeType="1"/>
                    </p:cNvSpPr>
                    <p:nvPr/>
                  </p:nvSpPr>
                  <p:spPr bwMode="auto">
                    <a:xfrm>
                      <a:off x="1904" y="1941"/>
                      <a:ext cx="2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0" name="Line 105">
                      <a:extLst>
                        <a:ext uri="{FF2B5EF4-FFF2-40B4-BE49-F238E27FC236}">
                          <a16:creationId xmlns:a16="http://schemas.microsoft.com/office/drawing/2014/main" id="{2E198889-9A72-4E46-9E2E-87F9658F9FBB}"/>
                        </a:ext>
                      </a:extLst>
                    </p:cNvPr>
                    <p:cNvSpPr>
                      <a:spLocks noChangeShapeType="1"/>
                    </p:cNvSpPr>
                    <p:nvPr/>
                  </p:nvSpPr>
                  <p:spPr bwMode="auto">
                    <a:xfrm>
                      <a:off x="1924" y="3531"/>
                      <a:ext cx="239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1" name="Line 106">
                      <a:extLst>
                        <a:ext uri="{FF2B5EF4-FFF2-40B4-BE49-F238E27FC236}">
                          <a16:creationId xmlns:a16="http://schemas.microsoft.com/office/drawing/2014/main" id="{6A4BF884-67F8-49B3-8AED-C1929500BCF3}"/>
                        </a:ext>
                      </a:extLst>
                    </p:cNvPr>
                    <p:cNvSpPr>
                      <a:spLocks noChangeShapeType="1"/>
                    </p:cNvSpPr>
                    <p:nvPr/>
                  </p:nvSpPr>
                  <p:spPr bwMode="auto">
                    <a:xfrm flipV="1">
                      <a:off x="1924"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2" name="Line 107">
                      <a:extLst>
                        <a:ext uri="{FF2B5EF4-FFF2-40B4-BE49-F238E27FC236}">
                          <a16:creationId xmlns:a16="http://schemas.microsoft.com/office/drawing/2014/main" id="{DF4E0B11-246D-4666-9FA7-D781D5916E40}"/>
                        </a:ext>
                      </a:extLst>
                    </p:cNvPr>
                    <p:cNvSpPr>
                      <a:spLocks noChangeShapeType="1"/>
                    </p:cNvSpPr>
                    <p:nvPr/>
                  </p:nvSpPr>
                  <p:spPr bwMode="auto">
                    <a:xfrm flipV="1">
                      <a:off x="2405"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3" name="Line 108">
                      <a:extLst>
                        <a:ext uri="{FF2B5EF4-FFF2-40B4-BE49-F238E27FC236}">
                          <a16:creationId xmlns:a16="http://schemas.microsoft.com/office/drawing/2014/main" id="{65F3D026-77FD-4EFE-851E-BE03E719CEE7}"/>
                        </a:ext>
                      </a:extLst>
                    </p:cNvPr>
                    <p:cNvSpPr>
                      <a:spLocks noChangeShapeType="1"/>
                    </p:cNvSpPr>
                    <p:nvPr/>
                  </p:nvSpPr>
                  <p:spPr bwMode="auto">
                    <a:xfrm flipV="1">
                      <a:off x="2880"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4" name="Line 109">
                      <a:extLst>
                        <a:ext uri="{FF2B5EF4-FFF2-40B4-BE49-F238E27FC236}">
                          <a16:creationId xmlns:a16="http://schemas.microsoft.com/office/drawing/2014/main" id="{F5566EEE-3003-4DF4-80CA-6E31819AF311}"/>
                        </a:ext>
                      </a:extLst>
                    </p:cNvPr>
                    <p:cNvSpPr>
                      <a:spLocks noChangeShapeType="1"/>
                    </p:cNvSpPr>
                    <p:nvPr/>
                  </p:nvSpPr>
                  <p:spPr bwMode="auto">
                    <a:xfrm flipV="1">
                      <a:off x="3362"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5" name="Line 110">
                      <a:extLst>
                        <a:ext uri="{FF2B5EF4-FFF2-40B4-BE49-F238E27FC236}">
                          <a16:creationId xmlns:a16="http://schemas.microsoft.com/office/drawing/2014/main" id="{49D371CC-9EF1-4DAE-B89B-92AF85520F6C}"/>
                        </a:ext>
                      </a:extLst>
                    </p:cNvPr>
                    <p:cNvSpPr>
                      <a:spLocks noChangeShapeType="1"/>
                    </p:cNvSpPr>
                    <p:nvPr/>
                  </p:nvSpPr>
                  <p:spPr bwMode="auto">
                    <a:xfrm flipV="1">
                      <a:off x="3836"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6" name="Line 111">
                      <a:extLst>
                        <a:ext uri="{FF2B5EF4-FFF2-40B4-BE49-F238E27FC236}">
                          <a16:creationId xmlns:a16="http://schemas.microsoft.com/office/drawing/2014/main" id="{98A43017-67CE-403E-8E3F-18234426E9DE}"/>
                        </a:ext>
                      </a:extLst>
                    </p:cNvPr>
                    <p:cNvSpPr>
                      <a:spLocks noChangeShapeType="1"/>
                    </p:cNvSpPr>
                    <p:nvPr/>
                  </p:nvSpPr>
                  <p:spPr bwMode="auto">
                    <a:xfrm flipV="1">
                      <a:off x="4318" y="3531"/>
                      <a:ext cx="1" cy="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47" name="Freeform 112">
                      <a:extLst>
                        <a:ext uri="{FF2B5EF4-FFF2-40B4-BE49-F238E27FC236}">
                          <a16:creationId xmlns:a16="http://schemas.microsoft.com/office/drawing/2014/main" id="{A027EAC4-391C-4462-A350-708D7AD8C559}"/>
                        </a:ext>
                      </a:extLst>
                    </p:cNvPr>
                    <p:cNvSpPr>
                      <a:spLocks/>
                    </p:cNvSpPr>
                    <p:nvPr/>
                  </p:nvSpPr>
                  <p:spPr bwMode="auto">
                    <a:xfrm>
                      <a:off x="2893" y="2851"/>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48" name="Freeform 113">
                      <a:extLst>
                        <a:ext uri="{FF2B5EF4-FFF2-40B4-BE49-F238E27FC236}">
                          <a16:creationId xmlns:a16="http://schemas.microsoft.com/office/drawing/2014/main" id="{87E1D348-ACCE-41F3-85A7-B555DF9C4E12}"/>
                        </a:ext>
                      </a:extLst>
                    </p:cNvPr>
                    <p:cNvSpPr>
                      <a:spLocks/>
                    </p:cNvSpPr>
                    <p:nvPr/>
                  </p:nvSpPr>
                  <p:spPr bwMode="auto">
                    <a:xfrm>
                      <a:off x="3579" y="2291"/>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49" name="Freeform 114">
                      <a:extLst>
                        <a:ext uri="{FF2B5EF4-FFF2-40B4-BE49-F238E27FC236}">
                          <a16:creationId xmlns:a16="http://schemas.microsoft.com/office/drawing/2014/main" id="{48540573-7E2D-4DA5-8C34-D0A32C32889D}"/>
                        </a:ext>
                      </a:extLst>
                    </p:cNvPr>
                    <p:cNvSpPr>
                      <a:spLocks/>
                    </p:cNvSpPr>
                    <p:nvPr/>
                  </p:nvSpPr>
                  <p:spPr bwMode="auto">
                    <a:xfrm>
                      <a:off x="2808" y="2878"/>
                      <a:ext cx="39" cy="39"/>
                    </a:xfrm>
                    <a:custGeom>
                      <a:avLst/>
                      <a:gdLst>
                        <a:gd name="T0" fmla="*/ 19 w 39"/>
                        <a:gd name="T1" fmla="*/ 0 h 39"/>
                        <a:gd name="T2" fmla="*/ 39 w 39"/>
                        <a:gd name="T3" fmla="*/ 20 h 39"/>
                        <a:gd name="T4" fmla="*/ 19 w 39"/>
                        <a:gd name="T5" fmla="*/ 39 h 39"/>
                        <a:gd name="T6" fmla="*/ 0 w 39"/>
                        <a:gd name="T7" fmla="*/ 20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20"/>
                          </a:lnTo>
                          <a:lnTo>
                            <a:pt x="19" y="39"/>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50" name="Freeform 115">
                      <a:extLst>
                        <a:ext uri="{FF2B5EF4-FFF2-40B4-BE49-F238E27FC236}">
                          <a16:creationId xmlns:a16="http://schemas.microsoft.com/office/drawing/2014/main" id="{D36AC7D7-C890-49DE-906D-3F2E3D4C5886}"/>
                        </a:ext>
                      </a:extLst>
                    </p:cNvPr>
                    <p:cNvSpPr>
                      <a:spLocks/>
                    </p:cNvSpPr>
                    <p:nvPr/>
                  </p:nvSpPr>
                  <p:spPr bwMode="auto">
                    <a:xfrm>
                      <a:off x="3243" y="2660"/>
                      <a:ext cx="39" cy="40"/>
                    </a:xfrm>
                    <a:custGeom>
                      <a:avLst/>
                      <a:gdLst>
                        <a:gd name="T0" fmla="*/ 20 w 39"/>
                        <a:gd name="T1" fmla="*/ 0 h 40"/>
                        <a:gd name="T2" fmla="*/ 39 w 39"/>
                        <a:gd name="T3" fmla="*/ 20 h 40"/>
                        <a:gd name="T4" fmla="*/ 20 w 39"/>
                        <a:gd name="T5" fmla="*/ 40 h 40"/>
                        <a:gd name="T6" fmla="*/ 0 w 39"/>
                        <a:gd name="T7" fmla="*/ 20 h 40"/>
                        <a:gd name="T8" fmla="*/ 20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20" y="0"/>
                          </a:moveTo>
                          <a:lnTo>
                            <a:pt x="39"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51" name="Freeform 116">
                      <a:extLst>
                        <a:ext uri="{FF2B5EF4-FFF2-40B4-BE49-F238E27FC236}">
                          <a16:creationId xmlns:a16="http://schemas.microsoft.com/office/drawing/2014/main" id="{71E0D3E6-EEF7-40D9-A658-0E273B5678E8}"/>
                        </a:ext>
                      </a:extLst>
                    </p:cNvPr>
                    <p:cNvSpPr>
                      <a:spLocks/>
                    </p:cNvSpPr>
                    <p:nvPr/>
                  </p:nvSpPr>
                  <p:spPr bwMode="auto">
                    <a:xfrm>
                      <a:off x="2715" y="2851"/>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52" name="Freeform 117">
                      <a:extLst>
                        <a:ext uri="{FF2B5EF4-FFF2-40B4-BE49-F238E27FC236}">
                          <a16:creationId xmlns:a16="http://schemas.microsoft.com/office/drawing/2014/main" id="{E2948B6B-9233-4C14-8A66-343DDCAD8B90}"/>
                        </a:ext>
                      </a:extLst>
                    </p:cNvPr>
                    <p:cNvSpPr>
                      <a:spLocks/>
                    </p:cNvSpPr>
                    <p:nvPr/>
                  </p:nvSpPr>
                  <p:spPr bwMode="auto">
                    <a:xfrm>
                      <a:off x="2808" y="2838"/>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53" name="Freeform 118">
                      <a:extLst>
                        <a:ext uri="{FF2B5EF4-FFF2-40B4-BE49-F238E27FC236}">
                          <a16:creationId xmlns:a16="http://schemas.microsoft.com/office/drawing/2014/main" id="{E5FBA856-3CAE-4D0C-8B3D-B777C01DA844}"/>
                        </a:ext>
                      </a:extLst>
                    </p:cNvPr>
                    <p:cNvSpPr>
                      <a:spLocks/>
                    </p:cNvSpPr>
                    <p:nvPr/>
                  </p:nvSpPr>
                  <p:spPr bwMode="auto">
                    <a:xfrm>
                      <a:off x="3190" y="2337"/>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54" name="Freeform 119">
                      <a:extLst>
                        <a:ext uri="{FF2B5EF4-FFF2-40B4-BE49-F238E27FC236}">
                          <a16:creationId xmlns:a16="http://schemas.microsoft.com/office/drawing/2014/main" id="{9ADFA2D7-F88B-40EE-8BA3-11687C110869}"/>
                        </a:ext>
                      </a:extLst>
                    </p:cNvPr>
                    <p:cNvSpPr>
                      <a:spLocks/>
                    </p:cNvSpPr>
                    <p:nvPr/>
                  </p:nvSpPr>
                  <p:spPr bwMode="auto">
                    <a:xfrm>
                      <a:off x="2801" y="2845"/>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55" name="Freeform 120">
                      <a:extLst>
                        <a:ext uri="{FF2B5EF4-FFF2-40B4-BE49-F238E27FC236}">
                          <a16:creationId xmlns:a16="http://schemas.microsoft.com/office/drawing/2014/main" id="{B11E7FA0-B06C-421A-8AED-C03E9D2DF456}"/>
                        </a:ext>
                      </a:extLst>
                    </p:cNvPr>
                    <p:cNvSpPr>
                      <a:spLocks/>
                    </p:cNvSpPr>
                    <p:nvPr/>
                  </p:nvSpPr>
                  <p:spPr bwMode="auto">
                    <a:xfrm>
                      <a:off x="2748" y="2825"/>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56" name="Freeform 121">
                      <a:extLst>
                        <a:ext uri="{FF2B5EF4-FFF2-40B4-BE49-F238E27FC236}">
                          <a16:creationId xmlns:a16="http://schemas.microsoft.com/office/drawing/2014/main" id="{D5CD93C4-F657-4880-89D6-110128FD218C}"/>
                        </a:ext>
                      </a:extLst>
                    </p:cNvPr>
                    <p:cNvSpPr>
                      <a:spLocks/>
                    </p:cNvSpPr>
                    <p:nvPr/>
                  </p:nvSpPr>
                  <p:spPr bwMode="auto">
                    <a:xfrm>
                      <a:off x="2597" y="2799"/>
                      <a:ext cx="39" cy="39"/>
                    </a:xfrm>
                    <a:custGeom>
                      <a:avLst/>
                      <a:gdLst>
                        <a:gd name="T0" fmla="*/ 19 w 39"/>
                        <a:gd name="T1" fmla="*/ 0 h 39"/>
                        <a:gd name="T2" fmla="*/ 39 w 39"/>
                        <a:gd name="T3" fmla="*/ 19 h 39"/>
                        <a:gd name="T4" fmla="*/ 19 w 39"/>
                        <a:gd name="T5" fmla="*/ 39 h 39"/>
                        <a:gd name="T6" fmla="*/ 0 w 39"/>
                        <a:gd name="T7" fmla="*/ 19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19"/>
                          </a:lnTo>
                          <a:lnTo>
                            <a:pt x="19" y="39"/>
                          </a:lnTo>
                          <a:lnTo>
                            <a:pt x="0" y="19"/>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57" name="Freeform 122">
                      <a:extLst>
                        <a:ext uri="{FF2B5EF4-FFF2-40B4-BE49-F238E27FC236}">
                          <a16:creationId xmlns:a16="http://schemas.microsoft.com/office/drawing/2014/main" id="{BC186E8E-29AD-4B75-96D7-37F28BDF7336}"/>
                        </a:ext>
                      </a:extLst>
                    </p:cNvPr>
                    <p:cNvSpPr>
                      <a:spLocks/>
                    </p:cNvSpPr>
                    <p:nvPr/>
                  </p:nvSpPr>
                  <p:spPr bwMode="auto">
                    <a:xfrm>
                      <a:off x="3718" y="2119"/>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58" name="Freeform 123">
                      <a:extLst>
                        <a:ext uri="{FF2B5EF4-FFF2-40B4-BE49-F238E27FC236}">
                          <a16:creationId xmlns:a16="http://schemas.microsoft.com/office/drawing/2014/main" id="{DB19445D-309E-4213-816C-FAE3879C11BA}"/>
                        </a:ext>
                      </a:extLst>
                    </p:cNvPr>
                    <p:cNvSpPr>
                      <a:spLocks/>
                    </p:cNvSpPr>
                    <p:nvPr/>
                  </p:nvSpPr>
                  <p:spPr bwMode="auto">
                    <a:xfrm>
                      <a:off x="2841" y="2884"/>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59" name="Freeform 124">
                      <a:extLst>
                        <a:ext uri="{FF2B5EF4-FFF2-40B4-BE49-F238E27FC236}">
                          <a16:creationId xmlns:a16="http://schemas.microsoft.com/office/drawing/2014/main" id="{6D1953E0-8BA0-4479-B7D1-AD0750BDA1BE}"/>
                        </a:ext>
                      </a:extLst>
                    </p:cNvPr>
                    <p:cNvSpPr>
                      <a:spLocks/>
                    </p:cNvSpPr>
                    <p:nvPr/>
                  </p:nvSpPr>
                  <p:spPr bwMode="auto">
                    <a:xfrm>
                      <a:off x="2478" y="3175"/>
                      <a:ext cx="39" cy="39"/>
                    </a:xfrm>
                    <a:custGeom>
                      <a:avLst/>
                      <a:gdLst>
                        <a:gd name="T0" fmla="*/ 20 w 39"/>
                        <a:gd name="T1" fmla="*/ 0 h 39"/>
                        <a:gd name="T2" fmla="*/ 39 w 39"/>
                        <a:gd name="T3" fmla="*/ 19 h 39"/>
                        <a:gd name="T4" fmla="*/ 20 w 39"/>
                        <a:gd name="T5" fmla="*/ 39 h 39"/>
                        <a:gd name="T6" fmla="*/ 0 w 39"/>
                        <a:gd name="T7" fmla="*/ 19 h 39"/>
                        <a:gd name="T8" fmla="*/ 20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20" y="0"/>
                          </a:moveTo>
                          <a:lnTo>
                            <a:pt x="39"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0" name="Freeform 125">
                      <a:extLst>
                        <a:ext uri="{FF2B5EF4-FFF2-40B4-BE49-F238E27FC236}">
                          <a16:creationId xmlns:a16="http://schemas.microsoft.com/office/drawing/2014/main" id="{46F73F4E-7E3F-4056-BA73-49620605E195}"/>
                        </a:ext>
                      </a:extLst>
                    </p:cNvPr>
                    <p:cNvSpPr>
                      <a:spLocks/>
                    </p:cNvSpPr>
                    <p:nvPr/>
                  </p:nvSpPr>
                  <p:spPr bwMode="auto">
                    <a:xfrm>
                      <a:off x="3124" y="2726"/>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1" name="Freeform 126">
                      <a:extLst>
                        <a:ext uri="{FF2B5EF4-FFF2-40B4-BE49-F238E27FC236}">
                          <a16:creationId xmlns:a16="http://schemas.microsoft.com/office/drawing/2014/main" id="{474FB9D0-BC16-47C9-9736-9790B3C0C7B5}"/>
                        </a:ext>
                      </a:extLst>
                    </p:cNvPr>
                    <p:cNvSpPr>
                      <a:spLocks/>
                    </p:cNvSpPr>
                    <p:nvPr/>
                  </p:nvSpPr>
                  <p:spPr bwMode="auto">
                    <a:xfrm>
                      <a:off x="2610" y="2805"/>
                      <a:ext cx="39" cy="40"/>
                    </a:xfrm>
                    <a:custGeom>
                      <a:avLst/>
                      <a:gdLst>
                        <a:gd name="T0" fmla="*/ 20 w 39"/>
                        <a:gd name="T1" fmla="*/ 0 h 40"/>
                        <a:gd name="T2" fmla="*/ 39 w 39"/>
                        <a:gd name="T3" fmla="*/ 20 h 40"/>
                        <a:gd name="T4" fmla="*/ 20 w 39"/>
                        <a:gd name="T5" fmla="*/ 40 h 40"/>
                        <a:gd name="T6" fmla="*/ 0 w 39"/>
                        <a:gd name="T7" fmla="*/ 20 h 40"/>
                        <a:gd name="T8" fmla="*/ 20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20" y="0"/>
                          </a:moveTo>
                          <a:lnTo>
                            <a:pt x="39"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2" name="Freeform 127">
                      <a:extLst>
                        <a:ext uri="{FF2B5EF4-FFF2-40B4-BE49-F238E27FC236}">
                          <a16:creationId xmlns:a16="http://schemas.microsoft.com/office/drawing/2014/main" id="{91AB7A41-6D77-4F37-9F04-12C31AB8E5B3}"/>
                        </a:ext>
                      </a:extLst>
                    </p:cNvPr>
                    <p:cNvSpPr>
                      <a:spLocks/>
                    </p:cNvSpPr>
                    <p:nvPr/>
                  </p:nvSpPr>
                  <p:spPr bwMode="auto">
                    <a:xfrm>
                      <a:off x="2761" y="2858"/>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3" name="Freeform 128">
                      <a:extLst>
                        <a:ext uri="{FF2B5EF4-FFF2-40B4-BE49-F238E27FC236}">
                          <a16:creationId xmlns:a16="http://schemas.microsoft.com/office/drawing/2014/main" id="{7CF85C2C-425D-4C24-9A2B-9D75C20D375F}"/>
                        </a:ext>
                      </a:extLst>
                    </p:cNvPr>
                    <p:cNvSpPr>
                      <a:spLocks/>
                    </p:cNvSpPr>
                    <p:nvPr/>
                  </p:nvSpPr>
                  <p:spPr bwMode="auto">
                    <a:xfrm>
                      <a:off x="3078" y="2475"/>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4" name="Freeform 129">
                      <a:extLst>
                        <a:ext uri="{FF2B5EF4-FFF2-40B4-BE49-F238E27FC236}">
                          <a16:creationId xmlns:a16="http://schemas.microsoft.com/office/drawing/2014/main" id="{CDCF3543-AACF-4BCA-87BA-F77237286E4E}"/>
                        </a:ext>
                      </a:extLst>
                    </p:cNvPr>
                    <p:cNvSpPr>
                      <a:spLocks/>
                    </p:cNvSpPr>
                    <p:nvPr/>
                  </p:nvSpPr>
                  <p:spPr bwMode="auto">
                    <a:xfrm>
                      <a:off x="3216" y="2429"/>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5" name="Freeform 130">
                      <a:extLst>
                        <a:ext uri="{FF2B5EF4-FFF2-40B4-BE49-F238E27FC236}">
                          <a16:creationId xmlns:a16="http://schemas.microsoft.com/office/drawing/2014/main" id="{BB925B77-950B-49E6-8680-38CB8B641972}"/>
                        </a:ext>
                      </a:extLst>
                    </p:cNvPr>
                    <p:cNvSpPr>
                      <a:spLocks/>
                    </p:cNvSpPr>
                    <p:nvPr/>
                  </p:nvSpPr>
                  <p:spPr bwMode="auto">
                    <a:xfrm>
                      <a:off x="2564" y="3003"/>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66" name="Freeform 131">
                      <a:extLst>
                        <a:ext uri="{FF2B5EF4-FFF2-40B4-BE49-F238E27FC236}">
                          <a16:creationId xmlns:a16="http://schemas.microsoft.com/office/drawing/2014/main" id="{D98E60C8-ADAE-484B-9AEA-A569AD82C00F}"/>
                        </a:ext>
                      </a:extLst>
                    </p:cNvPr>
                    <p:cNvSpPr>
                      <a:spLocks/>
                    </p:cNvSpPr>
                    <p:nvPr/>
                  </p:nvSpPr>
                  <p:spPr bwMode="auto">
                    <a:xfrm>
                      <a:off x="2972" y="2739"/>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7" name="Freeform 132">
                      <a:extLst>
                        <a:ext uri="{FF2B5EF4-FFF2-40B4-BE49-F238E27FC236}">
                          <a16:creationId xmlns:a16="http://schemas.microsoft.com/office/drawing/2014/main" id="{E59DC584-37E9-46E9-BCED-F57A18016EFB}"/>
                        </a:ext>
                      </a:extLst>
                    </p:cNvPr>
                    <p:cNvSpPr>
                      <a:spLocks/>
                    </p:cNvSpPr>
                    <p:nvPr/>
                  </p:nvSpPr>
                  <p:spPr bwMode="auto">
                    <a:xfrm>
                      <a:off x="3118" y="2291"/>
                      <a:ext cx="39" cy="39"/>
                    </a:xfrm>
                    <a:custGeom>
                      <a:avLst/>
                      <a:gdLst>
                        <a:gd name="T0" fmla="*/ 19 w 39"/>
                        <a:gd name="T1" fmla="*/ 0 h 39"/>
                        <a:gd name="T2" fmla="*/ 39 w 39"/>
                        <a:gd name="T3" fmla="*/ 19 h 39"/>
                        <a:gd name="T4" fmla="*/ 19 w 39"/>
                        <a:gd name="T5" fmla="*/ 39 h 39"/>
                        <a:gd name="T6" fmla="*/ 0 w 39"/>
                        <a:gd name="T7" fmla="*/ 19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19"/>
                          </a:lnTo>
                          <a:lnTo>
                            <a:pt x="19" y="39"/>
                          </a:lnTo>
                          <a:lnTo>
                            <a:pt x="0" y="19"/>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68" name="Freeform 133">
                      <a:extLst>
                        <a:ext uri="{FF2B5EF4-FFF2-40B4-BE49-F238E27FC236}">
                          <a16:creationId xmlns:a16="http://schemas.microsoft.com/office/drawing/2014/main" id="{0C0396F7-49D7-4ED3-9A04-A6B58A24E9F1}"/>
                        </a:ext>
                      </a:extLst>
                    </p:cNvPr>
                    <p:cNvSpPr>
                      <a:spLocks/>
                    </p:cNvSpPr>
                    <p:nvPr/>
                  </p:nvSpPr>
                  <p:spPr bwMode="auto">
                    <a:xfrm>
                      <a:off x="2814" y="2845"/>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69" name="Freeform 134">
                      <a:extLst>
                        <a:ext uri="{FF2B5EF4-FFF2-40B4-BE49-F238E27FC236}">
                          <a16:creationId xmlns:a16="http://schemas.microsoft.com/office/drawing/2014/main" id="{BF585002-4715-4361-BF93-BB42C9C0E52A}"/>
                        </a:ext>
                      </a:extLst>
                    </p:cNvPr>
                    <p:cNvSpPr>
                      <a:spLocks/>
                    </p:cNvSpPr>
                    <p:nvPr/>
                  </p:nvSpPr>
                  <p:spPr bwMode="auto">
                    <a:xfrm>
                      <a:off x="2537" y="3122"/>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0" name="Freeform 135">
                      <a:extLst>
                        <a:ext uri="{FF2B5EF4-FFF2-40B4-BE49-F238E27FC236}">
                          <a16:creationId xmlns:a16="http://schemas.microsoft.com/office/drawing/2014/main" id="{07F0FBA4-8CA9-4F51-A282-67E61D4DE86B}"/>
                        </a:ext>
                      </a:extLst>
                    </p:cNvPr>
                    <p:cNvSpPr>
                      <a:spLocks/>
                    </p:cNvSpPr>
                    <p:nvPr/>
                  </p:nvSpPr>
                  <p:spPr bwMode="auto">
                    <a:xfrm>
                      <a:off x="3032" y="2713"/>
                      <a:ext cx="39" cy="39"/>
                    </a:xfrm>
                    <a:custGeom>
                      <a:avLst/>
                      <a:gdLst>
                        <a:gd name="T0" fmla="*/ 20 w 39"/>
                        <a:gd name="T1" fmla="*/ 0 h 39"/>
                        <a:gd name="T2" fmla="*/ 39 w 39"/>
                        <a:gd name="T3" fmla="*/ 20 h 39"/>
                        <a:gd name="T4" fmla="*/ 20 w 39"/>
                        <a:gd name="T5" fmla="*/ 39 h 39"/>
                        <a:gd name="T6" fmla="*/ 0 w 39"/>
                        <a:gd name="T7" fmla="*/ 20 h 39"/>
                        <a:gd name="T8" fmla="*/ 20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20" y="0"/>
                          </a:moveTo>
                          <a:lnTo>
                            <a:pt x="39"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1" name="Freeform 136">
                      <a:extLst>
                        <a:ext uri="{FF2B5EF4-FFF2-40B4-BE49-F238E27FC236}">
                          <a16:creationId xmlns:a16="http://schemas.microsoft.com/office/drawing/2014/main" id="{F879A3ED-E0C1-494C-82B4-F2F50BC6A814}"/>
                        </a:ext>
                      </a:extLst>
                    </p:cNvPr>
                    <p:cNvSpPr>
                      <a:spLocks/>
                    </p:cNvSpPr>
                    <p:nvPr/>
                  </p:nvSpPr>
                  <p:spPr bwMode="auto">
                    <a:xfrm>
                      <a:off x="2603" y="2996"/>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2" name="Freeform 137">
                      <a:extLst>
                        <a:ext uri="{FF2B5EF4-FFF2-40B4-BE49-F238E27FC236}">
                          <a16:creationId xmlns:a16="http://schemas.microsoft.com/office/drawing/2014/main" id="{E1166FCD-E156-4F36-B7BD-EE3CF50F5963}"/>
                        </a:ext>
                      </a:extLst>
                    </p:cNvPr>
                    <p:cNvSpPr>
                      <a:spLocks/>
                    </p:cNvSpPr>
                    <p:nvPr/>
                  </p:nvSpPr>
                  <p:spPr bwMode="auto">
                    <a:xfrm>
                      <a:off x="3777" y="2073"/>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3" name="Freeform 138">
                      <a:extLst>
                        <a:ext uri="{FF2B5EF4-FFF2-40B4-BE49-F238E27FC236}">
                          <a16:creationId xmlns:a16="http://schemas.microsoft.com/office/drawing/2014/main" id="{ED2205E7-6CE1-4DC4-9B10-07483D75FA5A}"/>
                        </a:ext>
                      </a:extLst>
                    </p:cNvPr>
                    <p:cNvSpPr>
                      <a:spLocks/>
                    </p:cNvSpPr>
                    <p:nvPr/>
                  </p:nvSpPr>
                  <p:spPr bwMode="auto">
                    <a:xfrm>
                      <a:off x="2841" y="2489"/>
                      <a:ext cx="39" cy="39"/>
                    </a:xfrm>
                    <a:custGeom>
                      <a:avLst/>
                      <a:gdLst>
                        <a:gd name="T0" fmla="*/ 19 w 39"/>
                        <a:gd name="T1" fmla="*/ 0 h 39"/>
                        <a:gd name="T2" fmla="*/ 39 w 39"/>
                        <a:gd name="T3" fmla="*/ 19 h 39"/>
                        <a:gd name="T4" fmla="*/ 19 w 39"/>
                        <a:gd name="T5" fmla="*/ 39 h 39"/>
                        <a:gd name="T6" fmla="*/ 0 w 39"/>
                        <a:gd name="T7" fmla="*/ 19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19"/>
                          </a:lnTo>
                          <a:lnTo>
                            <a:pt x="19" y="39"/>
                          </a:lnTo>
                          <a:lnTo>
                            <a:pt x="0" y="19"/>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74" name="Freeform 139">
                      <a:extLst>
                        <a:ext uri="{FF2B5EF4-FFF2-40B4-BE49-F238E27FC236}">
                          <a16:creationId xmlns:a16="http://schemas.microsoft.com/office/drawing/2014/main" id="{3C907059-62DF-4668-A007-5EC40182B84E}"/>
                        </a:ext>
                      </a:extLst>
                    </p:cNvPr>
                    <p:cNvSpPr>
                      <a:spLocks/>
                    </p:cNvSpPr>
                    <p:nvPr/>
                  </p:nvSpPr>
                  <p:spPr bwMode="auto">
                    <a:xfrm>
                      <a:off x="3230" y="2403"/>
                      <a:ext cx="39" cy="39"/>
                    </a:xfrm>
                    <a:custGeom>
                      <a:avLst/>
                      <a:gdLst>
                        <a:gd name="T0" fmla="*/ 19 w 39"/>
                        <a:gd name="T1" fmla="*/ 0 h 39"/>
                        <a:gd name="T2" fmla="*/ 39 w 39"/>
                        <a:gd name="T3" fmla="*/ 20 h 39"/>
                        <a:gd name="T4" fmla="*/ 19 w 39"/>
                        <a:gd name="T5" fmla="*/ 39 h 39"/>
                        <a:gd name="T6" fmla="*/ 0 w 39"/>
                        <a:gd name="T7" fmla="*/ 20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20"/>
                          </a:lnTo>
                          <a:lnTo>
                            <a:pt x="19" y="39"/>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75" name="Freeform 140">
                      <a:extLst>
                        <a:ext uri="{FF2B5EF4-FFF2-40B4-BE49-F238E27FC236}">
                          <a16:creationId xmlns:a16="http://schemas.microsoft.com/office/drawing/2014/main" id="{BF14F45A-0FE6-422A-ACB1-21F07373C322}"/>
                        </a:ext>
                      </a:extLst>
                    </p:cNvPr>
                    <p:cNvSpPr>
                      <a:spLocks/>
                    </p:cNvSpPr>
                    <p:nvPr/>
                  </p:nvSpPr>
                  <p:spPr bwMode="auto">
                    <a:xfrm>
                      <a:off x="2801" y="2766"/>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6" name="Freeform 141">
                      <a:extLst>
                        <a:ext uri="{FF2B5EF4-FFF2-40B4-BE49-F238E27FC236}">
                          <a16:creationId xmlns:a16="http://schemas.microsoft.com/office/drawing/2014/main" id="{402A5539-C442-44FE-943D-84CD793A0E5C}"/>
                        </a:ext>
                      </a:extLst>
                    </p:cNvPr>
                    <p:cNvSpPr>
                      <a:spLocks/>
                    </p:cNvSpPr>
                    <p:nvPr/>
                  </p:nvSpPr>
                  <p:spPr bwMode="auto">
                    <a:xfrm>
                      <a:off x="1944" y="3307"/>
                      <a:ext cx="39" cy="39"/>
                    </a:xfrm>
                    <a:custGeom>
                      <a:avLst/>
                      <a:gdLst>
                        <a:gd name="T0" fmla="*/ 20 w 39"/>
                        <a:gd name="T1" fmla="*/ 0 h 39"/>
                        <a:gd name="T2" fmla="*/ 39 w 39"/>
                        <a:gd name="T3" fmla="*/ 19 h 39"/>
                        <a:gd name="T4" fmla="*/ 20 w 39"/>
                        <a:gd name="T5" fmla="*/ 39 h 39"/>
                        <a:gd name="T6" fmla="*/ 0 w 39"/>
                        <a:gd name="T7" fmla="*/ 19 h 39"/>
                        <a:gd name="T8" fmla="*/ 20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20" y="0"/>
                          </a:moveTo>
                          <a:lnTo>
                            <a:pt x="39"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7" name="Freeform 142">
                      <a:extLst>
                        <a:ext uri="{FF2B5EF4-FFF2-40B4-BE49-F238E27FC236}">
                          <a16:creationId xmlns:a16="http://schemas.microsoft.com/office/drawing/2014/main" id="{7D60940A-791F-4C22-8BCF-B9DD1E3CA7F4}"/>
                        </a:ext>
                      </a:extLst>
                    </p:cNvPr>
                    <p:cNvSpPr>
                      <a:spLocks/>
                    </p:cNvSpPr>
                    <p:nvPr/>
                  </p:nvSpPr>
                  <p:spPr bwMode="auto">
                    <a:xfrm>
                      <a:off x="2728" y="2739"/>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8" name="Freeform 143">
                      <a:extLst>
                        <a:ext uri="{FF2B5EF4-FFF2-40B4-BE49-F238E27FC236}">
                          <a16:creationId xmlns:a16="http://schemas.microsoft.com/office/drawing/2014/main" id="{DEB7EDC9-5D32-4DC3-82B2-9D348E415566}"/>
                        </a:ext>
                      </a:extLst>
                    </p:cNvPr>
                    <p:cNvSpPr>
                      <a:spLocks/>
                    </p:cNvSpPr>
                    <p:nvPr/>
                  </p:nvSpPr>
                  <p:spPr bwMode="auto">
                    <a:xfrm>
                      <a:off x="3276" y="2653"/>
                      <a:ext cx="39" cy="40"/>
                    </a:xfrm>
                    <a:custGeom>
                      <a:avLst/>
                      <a:gdLst>
                        <a:gd name="T0" fmla="*/ 20 w 39"/>
                        <a:gd name="T1" fmla="*/ 0 h 40"/>
                        <a:gd name="T2" fmla="*/ 39 w 39"/>
                        <a:gd name="T3" fmla="*/ 20 h 40"/>
                        <a:gd name="T4" fmla="*/ 20 w 39"/>
                        <a:gd name="T5" fmla="*/ 40 h 40"/>
                        <a:gd name="T6" fmla="*/ 0 w 39"/>
                        <a:gd name="T7" fmla="*/ 20 h 40"/>
                        <a:gd name="T8" fmla="*/ 20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20" y="0"/>
                          </a:moveTo>
                          <a:lnTo>
                            <a:pt x="39"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79" name="Freeform 144">
                      <a:extLst>
                        <a:ext uri="{FF2B5EF4-FFF2-40B4-BE49-F238E27FC236}">
                          <a16:creationId xmlns:a16="http://schemas.microsoft.com/office/drawing/2014/main" id="{938A0A9D-D4B8-44BA-9276-505067720089}"/>
                        </a:ext>
                      </a:extLst>
                    </p:cNvPr>
                    <p:cNvSpPr>
                      <a:spLocks/>
                    </p:cNvSpPr>
                    <p:nvPr/>
                  </p:nvSpPr>
                  <p:spPr bwMode="auto">
                    <a:xfrm>
                      <a:off x="2623" y="3109"/>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0" name="Freeform 145">
                      <a:extLst>
                        <a:ext uri="{FF2B5EF4-FFF2-40B4-BE49-F238E27FC236}">
                          <a16:creationId xmlns:a16="http://schemas.microsoft.com/office/drawing/2014/main" id="{76C20C91-FD17-4C90-BEB8-AABF5C473229}"/>
                        </a:ext>
                      </a:extLst>
                    </p:cNvPr>
                    <p:cNvSpPr>
                      <a:spLocks/>
                    </p:cNvSpPr>
                    <p:nvPr/>
                  </p:nvSpPr>
                  <p:spPr bwMode="auto">
                    <a:xfrm>
                      <a:off x="3619" y="2337"/>
                      <a:ext cx="39" cy="39"/>
                    </a:xfrm>
                    <a:custGeom>
                      <a:avLst/>
                      <a:gdLst>
                        <a:gd name="T0" fmla="*/ 19 w 39"/>
                        <a:gd name="T1" fmla="*/ 0 h 39"/>
                        <a:gd name="T2" fmla="*/ 39 w 39"/>
                        <a:gd name="T3" fmla="*/ 20 h 39"/>
                        <a:gd name="T4" fmla="*/ 19 w 39"/>
                        <a:gd name="T5" fmla="*/ 39 h 39"/>
                        <a:gd name="T6" fmla="*/ 0 w 39"/>
                        <a:gd name="T7" fmla="*/ 20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20"/>
                          </a:lnTo>
                          <a:lnTo>
                            <a:pt x="19" y="39"/>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81" name="Freeform 146">
                      <a:extLst>
                        <a:ext uri="{FF2B5EF4-FFF2-40B4-BE49-F238E27FC236}">
                          <a16:creationId xmlns:a16="http://schemas.microsoft.com/office/drawing/2014/main" id="{00F4B0CD-2AD4-4FE2-9796-1B19A83BD719}"/>
                        </a:ext>
                      </a:extLst>
                    </p:cNvPr>
                    <p:cNvSpPr>
                      <a:spLocks/>
                    </p:cNvSpPr>
                    <p:nvPr/>
                  </p:nvSpPr>
                  <p:spPr bwMode="auto">
                    <a:xfrm>
                      <a:off x="2702" y="2970"/>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2" name="Freeform 147">
                      <a:extLst>
                        <a:ext uri="{FF2B5EF4-FFF2-40B4-BE49-F238E27FC236}">
                          <a16:creationId xmlns:a16="http://schemas.microsoft.com/office/drawing/2014/main" id="{B36E3B19-3EEE-411F-908D-0514DBCBD5E3}"/>
                        </a:ext>
                      </a:extLst>
                    </p:cNvPr>
                    <p:cNvSpPr>
                      <a:spLocks/>
                    </p:cNvSpPr>
                    <p:nvPr/>
                  </p:nvSpPr>
                  <p:spPr bwMode="auto">
                    <a:xfrm>
                      <a:off x="2775" y="2950"/>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83" name="Freeform 148">
                      <a:extLst>
                        <a:ext uri="{FF2B5EF4-FFF2-40B4-BE49-F238E27FC236}">
                          <a16:creationId xmlns:a16="http://schemas.microsoft.com/office/drawing/2014/main" id="{0F99BA60-2FBE-4F62-B2B6-7149654A943A}"/>
                        </a:ext>
                      </a:extLst>
                    </p:cNvPr>
                    <p:cNvSpPr>
                      <a:spLocks/>
                    </p:cNvSpPr>
                    <p:nvPr/>
                  </p:nvSpPr>
                  <p:spPr bwMode="auto">
                    <a:xfrm>
                      <a:off x="2748" y="2964"/>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4" name="Freeform 149">
                      <a:extLst>
                        <a:ext uri="{FF2B5EF4-FFF2-40B4-BE49-F238E27FC236}">
                          <a16:creationId xmlns:a16="http://schemas.microsoft.com/office/drawing/2014/main" id="{07CE49A9-F626-415F-942F-3E863F07B7AE}"/>
                        </a:ext>
                      </a:extLst>
                    </p:cNvPr>
                    <p:cNvSpPr>
                      <a:spLocks/>
                    </p:cNvSpPr>
                    <p:nvPr/>
                  </p:nvSpPr>
                  <p:spPr bwMode="auto">
                    <a:xfrm>
                      <a:off x="3164" y="2673"/>
                      <a:ext cx="39" cy="40"/>
                    </a:xfrm>
                    <a:custGeom>
                      <a:avLst/>
                      <a:gdLst>
                        <a:gd name="T0" fmla="*/ 19 w 39"/>
                        <a:gd name="T1" fmla="*/ 0 h 40"/>
                        <a:gd name="T2" fmla="*/ 39 w 39"/>
                        <a:gd name="T3" fmla="*/ 20 h 40"/>
                        <a:gd name="T4" fmla="*/ 19 w 39"/>
                        <a:gd name="T5" fmla="*/ 40 h 40"/>
                        <a:gd name="T6" fmla="*/ 0 w 39"/>
                        <a:gd name="T7" fmla="*/ 20 h 40"/>
                        <a:gd name="T8" fmla="*/ 19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19" y="0"/>
                          </a:moveTo>
                          <a:lnTo>
                            <a:pt x="39" y="20"/>
                          </a:lnTo>
                          <a:lnTo>
                            <a:pt x="19" y="40"/>
                          </a:lnTo>
                          <a:lnTo>
                            <a:pt x="0" y="20"/>
                          </a:lnTo>
                          <a:lnTo>
                            <a:pt x="19" y="0"/>
                          </a:lnTo>
                          <a:close/>
                        </a:path>
                      </a:pathLst>
                    </a:custGeom>
                    <a:solidFill>
                      <a:srgbClr val="000080"/>
                    </a:solidFill>
                    <a:ln w="11113">
                      <a:solidFill>
                        <a:srgbClr val="000080"/>
                      </a:solidFill>
                      <a:prstDash val="solid"/>
                      <a:round/>
                      <a:headEnd/>
                      <a:tailEnd/>
                    </a:ln>
                  </p:spPr>
                  <p:txBody>
                    <a:bodyPr/>
                    <a:lstStyle/>
                    <a:p>
                      <a:endParaRPr lang="fr-BE"/>
                    </a:p>
                  </p:txBody>
                </p:sp>
                <p:sp>
                  <p:nvSpPr>
                    <p:cNvPr id="85" name="Freeform 150">
                      <a:extLst>
                        <a:ext uri="{FF2B5EF4-FFF2-40B4-BE49-F238E27FC236}">
                          <a16:creationId xmlns:a16="http://schemas.microsoft.com/office/drawing/2014/main" id="{E5CDE5C0-6B26-4EDD-BD1B-7ECCA388E35B}"/>
                        </a:ext>
                      </a:extLst>
                    </p:cNvPr>
                    <p:cNvSpPr>
                      <a:spLocks/>
                    </p:cNvSpPr>
                    <p:nvPr/>
                  </p:nvSpPr>
                  <p:spPr bwMode="auto">
                    <a:xfrm>
                      <a:off x="3309" y="2456"/>
                      <a:ext cx="39" cy="39"/>
                    </a:xfrm>
                    <a:custGeom>
                      <a:avLst/>
                      <a:gdLst>
                        <a:gd name="T0" fmla="*/ 20 w 39"/>
                        <a:gd name="T1" fmla="*/ 0 h 39"/>
                        <a:gd name="T2" fmla="*/ 39 w 39"/>
                        <a:gd name="T3" fmla="*/ 19 h 39"/>
                        <a:gd name="T4" fmla="*/ 20 w 39"/>
                        <a:gd name="T5" fmla="*/ 39 h 39"/>
                        <a:gd name="T6" fmla="*/ 0 w 39"/>
                        <a:gd name="T7" fmla="*/ 19 h 39"/>
                        <a:gd name="T8" fmla="*/ 20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20" y="0"/>
                          </a:moveTo>
                          <a:lnTo>
                            <a:pt x="39"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6" name="Freeform 151">
                      <a:extLst>
                        <a:ext uri="{FF2B5EF4-FFF2-40B4-BE49-F238E27FC236}">
                          <a16:creationId xmlns:a16="http://schemas.microsoft.com/office/drawing/2014/main" id="{6CA0CA5E-45FA-472B-8659-6627C8A68CEC}"/>
                        </a:ext>
                      </a:extLst>
                    </p:cNvPr>
                    <p:cNvSpPr>
                      <a:spLocks/>
                    </p:cNvSpPr>
                    <p:nvPr/>
                  </p:nvSpPr>
                  <p:spPr bwMode="auto">
                    <a:xfrm>
                      <a:off x="3256" y="2403"/>
                      <a:ext cx="40" cy="39"/>
                    </a:xfrm>
                    <a:custGeom>
                      <a:avLst/>
                      <a:gdLst>
                        <a:gd name="T0" fmla="*/ 20 w 40"/>
                        <a:gd name="T1" fmla="*/ 0 h 39"/>
                        <a:gd name="T2" fmla="*/ 40 w 40"/>
                        <a:gd name="T3" fmla="*/ 20 h 39"/>
                        <a:gd name="T4" fmla="*/ 20 w 40"/>
                        <a:gd name="T5" fmla="*/ 39 h 39"/>
                        <a:gd name="T6" fmla="*/ 0 w 40"/>
                        <a:gd name="T7" fmla="*/ 20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20"/>
                          </a:lnTo>
                          <a:lnTo>
                            <a:pt x="20" y="39"/>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7" name="Freeform 152">
                      <a:extLst>
                        <a:ext uri="{FF2B5EF4-FFF2-40B4-BE49-F238E27FC236}">
                          <a16:creationId xmlns:a16="http://schemas.microsoft.com/office/drawing/2014/main" id="{DEF0FCD4-68A0-421B-9DCC-9A50E7C6F570}"/>
                        </a:ext>
                      </a:extLst>
                    </p:cNvPr>
                    <p:cNvSpPr>
                      <a:spLocks/>
                    </p:cNvSpPr>
                    <p:nvPr/>
                  </p:nvSpPr>
                  <p:spPr bwMode="auto">
                    <a:xfrm>
                      <a:off x="2926" y="2851"/>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8" name="Freeform 153">
                      <a:extLst>
                        <a:ext uri="{FF2B5EF4-FFF2-40B4-BE49-F238E27FC236}">
                          <a16:creationId xmlns:a16="http://schemas.microsoft.com/office/drawing/2014/main" id="{F0040FD3-17CD-4484-80DB-CE8794213AED}"/>
                        </a:ext>
                      </a:extLst>
                    </p:cNvPr>
                    <p:cNvSpPr>
                      <a:spLocks/>
                    </p:cNvSpPr>
                    <p:nvPr/>
                  </p:nvSpPr>
                  <p:spPr bwMode="auto">
                    <a:xfrm>
                      <a:off x="2794" y="2898"/>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89" name="Freeform 154">
                      <a:extLst>
                        <a:ext uri="{FF2B5EF4-FFF2-40B4-BE49-F238E27FC236}">
                          <a16:creationId xmlns:a16="http://schemas.microsoft.com/office/drawing/2014/main" id="{D3073319-0E1E-404C-A36D-AC89D433B401}"/>
                        </a:ext>
                      </a:extLst>
                    </p:cNvPr>
                    <p:cNvSpPr>
                      <a:spLocks/>
                    </p:cNvSpPr>
                    <p:nvPr/>
                  </p:nvSpPr>
                  <p:spPr bwMode="auto">
                    <a:xfrm>
                      <a:off x="2821" y="2924"/>
                      <a:ext cx="39" cy="40"/>
                    </a:xfrm>
                    <a:custGeom>
                      <a:avLst/>
                      <a:gdLst>
                        <a:gd name="T0" fmla="*/ 20 w 39"/>
                        <a:gd name="T1" fmla="*/ 0 h 40"/>
                        <a:gd name="T2" fmla="*/ 39 w 39"/>
                        <a:gd name="T3" fmla="*/ 20 h 40"/>
                        <a:gd name="T4" fmla="*/ 20 w 39"/>
                        <a:gd name="T5" fmla="*/ 40 h 40"/>
                        <a:gd name="T6" fmla="*/ 0 w 39"/>
                        <a:gd name="T7" fmla="*/ 20 h 40"/>
                        <a:gd name="T8" fmla="*/ 20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20" y="0"/>
                          </a:moveTo>
                          <a:lnTo>
                            <a:pt x="39"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0" name="Freeform 155">
                      <a:extLst>
                        <a:ext uri="{FF2B5EF4-FFF2-40B4-BE49-F238E27FC236}">
                          <a16:creationId xmlns:a16="http://schemas.microsoft.com/office/drawing/2014/main" id="{057DD575-95C1-49FA-8B07-8A02875E276F}"/>
                        </a:ext>
                      </a:extLst>
                    </p:cNvPr>
                    <p:cNvSpPr>
                      <a:spLocks/>
                    </p:cNvSpPr>
                    <p:nvPr/>
                  </p:nvSpPr>
                  <p:spPr bwMode="auto">
                    <a:xfrm>
                      <a:off x="3282" y="2350"/>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1" name="Freeform 156">
                      <a:extLst>
                        <a:ext uri="{FF2B5EF4-FFF2-40B4-BE49-F238E27FC236}">
                          <a16:creationId xmlns:a16="http://schemas.microsoft.com/office/drawing/2014/main" id="{A905996A-A923-4199-9070-6DB7F36DAC6A}"/>
                        </a:ext>
                      </a:extLst>
                    </p:cNvPr>
                    <p:cNvSpPr>
                      <a:spLocks/>
                    </p:cNvSpPr>
                    <p:nvPr/>
                  </p:nvSpPr>
                  <p:spPr bwMode="auto">
                    <a:xfrm>
                      <a:off x="3223" y="2554"/>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2" name="Freeform 157">
                      <a:extLst>
                        <a:ext uri="{FF2B5EF4-FFF2-40B4-BE49-F238E27FC236}">
                          <a16:creationId xmlns:a16="http://schemas.microsoft.com/office/drawing/2014/main" id="{F6D6570B-A748-4FDE-9B4D-BB30F0005EE0}"/>
                        </a:ext>
                      </a:extLst>
                    </p:cNvPr>
                    <p:cNvSpPr>
                      <a:spLocks/>
                    </p:cNvSpPr>
                    <p:nvPr/>
                  </p:nvSpPr>
                  <p:spPr bwMode="auto">
                    <a:xfrm>
                      <a:off x="2306" y="3340"/>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3" name="Freeform 158">
                      <a:extLst>
                        <a:ext uri="{FF2B5EF4-FFF2-40B4-BE49-F238E27FC236}">
                          <a16:creationId xmlns:a16="http://schemas.microsoft.com/office/drawing/2014/main" id="{73BEC1A0-6738-40DE-AFAC-6750C3863370}"/>
                        </a:ext>
                      </a:extLst>
                    </p:cNvPr>
                    <p:cNvSpPr>
                      <a:spLocks/>
                    </p:cNvSpPr>
                    <p:nvPr/>
                  </p:nvSpPr>
                  <p:spPr bwMode="auto">
                    <a:xfrm>
                      <a:off x="2405" y="2983"/>
                      <a:ext cx="40" cy="40"/>
                    </a:xfrm>
                    <a:custGeom>
                      <a:avLst/>
                      <a:gdLst>
                        <a:gd name="T0" fmla="*/ 20 w 40"/>
                        <a:gd name="T1" fmla="*/ 0 h 40"/>
                        <a:gd name="T2" fmla="*/ 40 w 40"/>
                        <a:gd name="T3" fmla="*/ 20 h 40"/>
                        <a:gd name="T4" fmla="*/ 20 w 40"/>
                        <a:gd name="T5" fmla="*/ 40 h 40"/>
                        <a:gd name="T6" fmla="*/ 0 w 40"/>
                        <a:gd name="T7" fmla="*/ 20 h 40"/>
                        <a:gd name="T8" fmla="*/ 20 w 4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20" y="0"/>
                          </a:moveTo>
                          <a:lnTo>
                            <a:pt x="40"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4" name="Freeform 159">
                      <a:extLst>
                        <a:ext uri="{FF2B5EF4-FFF2-40B4-BE49-F238E27FC236}">
                          <a16:creationId xmlns:a16="http://schemas.microsoft.com/office/drawing/2014/main" id="{54A97744-A9A1-41C8-B1F1-169298EA488E}"/>
                        </a:ext>
                      </a:extLst>
                    </p:cNvPr>
                    <p:cNvSpPr>
                      <a:spLocks/>
                    </p:cNvSpPr>
                    <p:nvPr/>
                  </p:nvSpPr>
                  <p:spPr bwMode="auto">
                    <a:xfrm>
                      <a:off x="3302" y="2456"/>
                      <a:ext cx="40" cy="39"/>
                    </a:xfrm>
                    <a:custGeom>
                      <a:avLst/>
                      <a:gdLst>
                        <a:gd name="T0" fmla="*/ 20 w 40"/>
                        <a:gd name="T1" fmla="*/ 0 h 39"/>
                        <a:gd name="T2" fmla="*/ 40 w 40"/>
                        <a:gd name="T3" fmla="*/ 19 h 39"/>
                        <a:gd name="T4" fmla="*/ 20 w 40"/>
                        <a:gd name="T5" fmla="*/ 39 h 39"/>
                        <a:gd name="T6" fmla="*/ 0 w 40"/>
                        <a:gd name="T7" fmla="*/ 19 h 39"/>
                        <a:gd name="T8" fmla="*/ 20 w 4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9">
                          <a:moveTo>
                            <a:pt x="20" y="0"/>
                          </a:moveTo>
                          <a:lnTo>
                            <a:pt x="40" y="19"/>
                          </a:lnTo>
                          <a:lnTo>
                            <a:pt x="20" y="39"/>
                          </a:lnTo>
                          <a:lnTo>
                            <a:pt x="0" y="19"/>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5" name="Freeform 160">
                      <a:extLst>
                        <a:ext uri="{FF2B5EF4-FFF2-40B4-BE49-F238E27FC236}">
                          <a16:creationId xmlns:a16="http://schemas.microsoft.com/office/drawing/2014/main" id="{87353580-15B2-40D3-BA16-A08B1B30C477}"/>
                        </a:ext>
                      </a:extLst>
                    </p:cNvPr>
                    <p:cNvSpPr>
                      <a:spLocks/>
                    </p:cNvSpPr>
                    <p:nvPr/>
                  </p:nvSpPr>
                  <p:spPr bwMode="auto">
                    <a:xfrm>
                      <a:off x="3599" y="2211"/>
                      <a:ext cx="39" cy="40"/>
                    </a:xfrm>
                    <a:custGeom>
                      <a:avLst/>
                      <a:gdLst>
                        <a:gd name="T0" fmla="*/ 20 w 39"/>
                        <a:gd name="T1" fmla="*/ 0 h 40"/>
                        <a:gd name="T2" fmla="*/ 39 w 39"/>
                        <a:gd name="T3" fmla="*/ 20 h 40"/>
                        <a:gd name="T4" fmla="*/ 20 w 39"/>
                        <a:gd name="T5" fmla="*/ 40 h 40"/>
                        <a:gd name="T6" fmla="*/ 0 w 39"/>
                        <a:gd name="T7" fmla="*/ 20 h 40"/>
                        <a:gd name="T8" fmla="*/ 20 w 3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20" y="0"/>
                          </a:moveTo>
                          <a:lnTo>
                            <a:pt x="39" y="20"/>
                          </a:lnTo>
                          <a:lnTo>
                            <a:pt x="20" y="40"/>
                          </a:lnTo>
                          <a:lnTo>
                            <a:pt x="0" y="20"/>
                          </a:lnTo>
                          <a:lnTo>
                            <a:pt x="20" y="0"/>
                          </a:lnTo>
                          <a:close/>
                        </a:path>
                      </a:pathLst>
                    </a:custGeom>
                    <a:solidFill>
                      <a:srgbClr val="000080"/>
                    </a:solidFill>
                    <a:ln w="11113">
                      <a:solidFill>
                        <a:srgbClr val="000080"/>
                      </a:solidFill>
                      <a:prstDash val="solid"/>
                      <a:round/>
                      <a:headEnd/>
                      <a:tailEnd/>
                    </a:ln>
                  </p:spPr>
                  <p:txBody>
                    <a:bodyPr/>
                    <a:lstStyle/>
                    <a:p>
                      <a:endParaRPr lang="fr-BE"/>
                    </a:p>
                  </p:txBody>
                </p:sp>
                <p:sp>
                  <p:nvSpPr>
                    <p:cNvPr id="96" name="Freeform 161">
                      <a:extLst>
                        <a:ext uri="{FF2B5EF4-FFF2-40B4-BE49-F238E27FC236}">
                          <a16:creationId xmlns:a16="http://schemas.microsoft.com/office/drawing/2014/main" id="{2BFAFEDC-9768-4494-8AB6-EA88A688893A}"/>
                        </a:ext>
                      </a:extLst>
                    </p:cNvPr>
                    <p:cNvSpPr>
                      <a:spLocks/>
                    </p:cNvSpPr>
                    <p:nvPr/>
                  </p:nvSpPr>
                  <p:spPr bwMode="auto">
                    <a:xfrm>
                      <a:off x="2597" y="2931"/>
                      <a:ext cx="39" cy="39"/>
                    </a:xfrm>
                    <a:custGeom>
                      <a:avLst/>
                      <a:gdLst>
                        <a:gd name="T0" fmla="*/ 19 w 39"/>
                        <a:gd name="T1" fmla="*/ 0 h 39"/>
                        <a:gd name="T2" fmla="*/ 39 w 39"/>
                        <a:gd name="T3" fmla="*/ 19 h 39"/>
                        <a:gd name="T4" fmla="*/ 19 w 39"/>
                        <a:gd name="T5" fmla="*/ 39 h 39"/>
                        <a:gd name="T6" fmla="*/ 0 w 39"/>
                        <a:gd name="T7" fmla="*/ 19 h 39"/>
                        <a:gd name="T8" fmla="*/ 19 w 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9">
                          <a:moveTo>
                            <a:pt x="19" y="0"/>
                          </a:moveTo>
                          <a:lnTo>
                            <a:pt x="39" y="19"/>
                          </a:lnTo>
                          <a:lnTo>
                            <a:pt x="19" y="39"/>
                          </a:lnTo>
                          <a:lnTo>
                            <a:pt x="0" y="19"/>
                          </a:lnTo>
                          <a:lnTo>
                            <a:pt x="19" y="0"/>
                          </a:lnTo>
                          <a:close/>
                        </a:path>
                      </a:pathLst>
                    </a:custGeom>
                    <a:solidFill>
                      <a:srgbClr val="000080"/>
                    </a:solidFill>
                    <a:ln w="11113">
                      <a:solidFill>
                        <a:srgbClr val="000080"/>
                      </a:solidFill>
                      <a:prstDash val="solid"/>
                      <a:round/>
                      <a:headEnd/>
                      <a:tailEnd/>
                    </a:ln>
                  </p:spPr>
                  <p:txBody>
                    <a:bodyPr/>
                    <a:lstStyle/>
                    <a:p>
                      <a:endParaRPr lang="fr-BE"/>
                    </a:p>
                  </p:txBody>
                </p:sp>
              </p:grpSp>
              <p:sp>
                <p:nvSpPr>
                  <p:cNvPr id="27" name="Line 182">
                    <a:extLst>
                      <a:ext uri="{FF2B5EF4-FFF2-40B4-BE49-F238E27FC236}">
                        <a16:creationId xmlns:a16="http://schemas.microsoft.com/office/drawing/2014/main" id="{ABC837FD-DB5F-4EF8-AB37-017105C6E4DD}"/>
                      </a:ext>
                    </a:extLst>
                  </p:cNvPr>
                  <p:cNvSpPr>
                    <a:spLocks noChangeShapeType="1"/>
                  </p:cNvSpPr>
                  <p:nvPr/>
                </p:nvSpPr>
                <p:spPr bwMode="auto">
                  <a:xfrm flipV="1">
                    <a:off x="2064" y="1413"/>
                    <a:ext cx="1008" cy="1008"/>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sp>
                <p:nvSpPr>
                  <p:cNvPr id="28" name="Line 183">
                    <a:extLst>
                      <a:ext uri="{FF2B5EF4-FFF2-40B4-BE49-F238E27FC236}">
                        <a16:creationId xmlns:a16="http://schemas.microsoft.com/office/drawing/2014/main" id="{A4AD322C-56F7-473A-ACAF-752A62855582}"/>
                      </a:ext>
                    </a:extLst>
                  </p:cNvPr>
                  <p:cNvSpPr>
                    <a:spLocks noChangeShapeType="1"/>
                  </p:cNvSpPr>
                  <p:nvPr/>
                </p:nvSpPr>
                <p:spPr bwMode="auto">
                  <a:xfrm flipV="1">
                    <a:off x="2112" y="1393"/>
                    <a:ext cx="864" cy="1104"/>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grpSp>
            <p:sp>
              <p:nvSpPr>
                <p:cNvPr id="24" name="Oval 215">
                  <a:extLst>
                    <a:ext uri="{FF2B5EF4-FFF2-40B4-BE49-F238E27FC236}">
                      <a16:creationId xmlns:a16="http://schemas.microsoft.com/office/drawing/2014/main" id="{DD6542DB-A54E-4C11-952B-79F4F19F4060}"/>
                    </a:ext>
                  </a:extLst>
                </p:cNvPr>
                <p:cNvSpPr>
                  <a:spLocks noChangeArrowheads="1"/>
                </p:cNvSpPr>
                <p:nvPr/>
              </p:nvSpPr>
              <p:spPr bwMode="auto">
                <a:xfrm>
                  <a:off x="2736" y="2708"/>
                  <a:ext cx="48" cy="48"/>
                </a:xfrm>
                <a:prstGeom prst="ellipse">
                  <a:avLst/>
                </a:prstGeom>
                <a:solidFill>
                  <a:schemeClr val="accent1"/>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mc:AlternateContent xmlns:mc="http://schemas.openxmlformats.org/markup-compatibility/2006" xmlns:a14="http://schemas.microsoft.com/office/drawing/2010/main">
            <mc:Choice Requires="a14">
              <p:sp>
                <p:nvSpPr>
                  <p:cNvPr id="106" name="ZoneTexte 105">
                    <a:extLst>
                      <a:ext uri="{FF2B5EF4-FFF2-40B4-BE49-F238E27FC236}">
                        <a16:creationId xmlns:a16="http://schemas.microsoft.com/office/drawing/2014/main" id="{A954CEB1-73BE-4C5D-B031-D5B6824235D7}"/>
                      </a:ext>
                    </a:extLst>
                  </p:cNvPr>
                  <p:cNvSpPr txBox="1"/>
                  <p:nvPr/>
                </p:nvSpPr>
                <p:spPr>
                  <a:xfrm>
                    <a:off x="5898817" y="4933986"/>
                    <a:ext cx="4648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sz="1400" b="0" i="1" smtClean="0">
                              <a:latin typeface="Cambria Math" panose="02040503050406030204" pitchFamily="18" charset="0"/>
                            </a:rPr>
                            <m:t>(</m:t>
                          </m:r>
                          <m:acc>
                            <m:accPr>
                              <m:chr m:val="̅"/>
                              <m:ctrlPr>
                                <a:rPr lang="fr-BE" sz="1400" b="0" i="1" smtClean="0">
                                  <a:latin typeface="Cambria Math" panose="02040503050406030204" pitchFamily="18" charset="0"/>
                                </a:rPr>
                              </m:ctrlPr>
                            </m:accPr>
                            <m:e>
                              <m:r>
                                <a:rPr lang="fr-BE" sz="1400" b="0" i="1" smtClean="0">
                                  <a:latin typeface="Cambria Math" panose="02040503050406030204" pitchFamily="18" charset="0"/>
                                </a:rPr>
                                <m:t>𝑥</m:t>
                              </m:r>
                            </m:e>
                          </m:acc>
                          <m:r>
                            <a:rPr lang="fr-BE" sz="1400" b="0" i="1" smtClean="0">
                              <a:latin typeface="Cambria Math" panose="02040503050406030204" pitchFamily="18" charset="0"/>
                            </a:rPr>
                            <m:t>,</m:t>
                          </m:r>
                          <m:acc>
                            <m:accPr>
                              <m:chr m:val="̅"/>
                              <m:ctrlPr>
                                <a:rPr lang="fr-BE" sz="1400" b="0" i="1" smtClean="0">
                                  <a:latin typeface="Cambria Math" panose="02040503050406030204" pitchFamily="18" charset="0"/>
                                </a:rPr>
                              </m:ctrlPr>
                            </m:accPr>
                            <m:e>
                              <m:r>
                                <a:rPr lang="fr-BE" sz="1400" b="0" i="1" smtClean="0">
                                  <a:latin typeface="Cambria Math" panose="02040503050406030204" pitchFamily="18" charset="0"/>
                                </a:rPr>
                                <m:t>𝑦</m:t>
                              </m:r>
                            </m:e>
                          </m:acc>
                          <m:r>
                            <a:rPr lang="fr-BE" sz="1400" b="0" i="1" smtClean="0">
                              <a:latin typeface="Cambria Math" panose="02040503050406030204" pitchFamily="18" charset="0"/>
                            </a:rPr>
                            <m:t>)</m:t>
                          </m:r>
                        </m:oMath>
                      </m:oMathPara>
                    </a14:m>
                    <a:endParaRPr lang="en-US" sz="1400" dirty="0"/>
                  </a:p>
                </p:txBody>
              </p:sp>
            </mc:Choice>
            <mc:Fallback xmlns="">
              <p:sp>
                <p:nvSpPr>
                  <p:cNvPr id="106" name="ZoneTexte 105">
                    <a:extLst>
                      <a:ext uri="{FF2B5EF4-FFF2-40B4-BE49-F238E27FC236}">
                        <a16:creationId xmlns:a16="http://schemas.microsoft.com/office/drawing/2014/main" id="{A954CEB1-73BE-4C5D-B031-D5B6824235D7}"/>
                      </a:ext>
                    </a:extLst>
                  </p:cNvPr>
                  <p:cNvSpPr txBox="1">
                    <a:spLocks noRot="1" noChangeAspect="1" noMove="1" noResize="1" noEditPoints="1" noAdjustHandles="1" noChangeArrowheads="1" noChangeShapeType="1" noTextEdit="1"/>
                  </p:cNvSpPr>
                  <p:nvPr/>
                </p:nvSpPr>
                <p:spPr>
                  <a:xfrm>
                    <a:off x="5898817" y="4933986"/>
                    <a:ext cx="464871" cy="215444"/>
                  </a:xfrm>
                  <a:prstGeom prst="rect">
                    <a:avLst/>
                  </a:prstGeom>
                  <a:blipFill>
                    <a:blip r:embed="rId12"/>
                    <a:stretch>
                      <a:fillRect l="-13158" r="-32895" b="-33333"/>
                    </a:stretch>
                  </a:blipFill>
                </p:spPr>
                <p:txBody>
                  <a:bodyPr/>
                  <a:lstStyle/>
                  <a:p>
                    <a:r>
                      <a:rPr lang="en-US">
                        <a:noFill/>
                      </a:rPr>
                      <a:t> </a:t>
                    </a:r>
                  </a:p>
                </p:txBody>
              </p:sp>
            </mc:Fallback>
          </mc:AlternateContent>
        </p:grpSp>
        <p:grpSp>
          <p:nvGrpSpPr>
            <p:cNvPr id="109" name="Groupe 108">
              <a:extLst>
                <a:ext uri="{FF2B5EF4-FFF2-40B4-BE49-F238E27FC236}">
                  <a16:creationId xmlns:a16="http://schemas.microsoft.com/office/drawing/2014/main" id="{2FCACD3C-F3E7-42CC-9A21-37857E76001E}"/>
                </a:ext>
              </a:extLst>
            </p:cNvPr>
            <p:cNvGrpSpPr/>
            <p:nvPr/>
          </p:nvGrpSpPr>
          <p:grpSpPr>
            <a:xfrm>
              <a:off x="8039636" y="3932264"/>
              <a:ext cx="2274888" cy="2260600"/>
              <a:chOff x="8039636" y="3932264"/>
              <a:chExt cx="2274888" cy="2260600"/>
            </a:xfrm>
          </p:grpSpPr>
          <p:sp>
            <p:nvSpPr>
              <p:cNvPr id="12" name="Text Box 203">
                <a:extLst>
                  <a:ext uri="{FF2B5EF4-FFF2-40B4-BE49-F238E27FC236}">
                    <a16:creationId xmlns:a16="http://schemas.microsoft.com/office/drawing/2014/main" id="{8466CA9F-F2D3-4444-9098-1D888B277655}"/>
                  </a:ext>
                </a:extLst>
              </p:cNvPr>
              <p:cNvSpPr txBox="1">
                <a:spLocks noChangeArrowheads="1"/>
              </p:cNvSpPr>
              <p:nvPr/>
            </p:nvSpPr>
            <p:spPr bwMode="auto">
              <a:xfrm>
                <a:off x="8420636" y="5826152"/>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a:latin typeface="Symbol" panose="05050102010706020507" pitchFamily="18" charset="2"/>
                  </a:rPr>
                  <a:t>r</a:t>
                </a:r>
                <a:r>
                  <a:rPr lang="fr-FR" altLang="fr-FR"/>
                  <a:t>² = a a’ = 1</a:t>
                </a:r>
              </a:p>
            </p:txBody>
          </p:sp>
          <p:grpSp>
            <p:nvGrpSpPr>
              <p:cNvPr id="97" name="Group 223">
                <a:extLst>
                  <a:ext uri="{FF2B5EF4-FFF2-40B4-BE49-F238E27FC236}">
                    <a16:creationId xmlns:a16="http://schemas.microsoft.com/office/drawing/2014/main" id="{C6F47364-920E-4FBA-A3F5-081D823A0995}"/>
                  </a:ext>
                </a:extLst>
              </p:cNvPr>
              <p:cNvGrpSpPr>
                <a:grpSpLocks/>
              </p:cNvGrpSpPr>
              <p:nvPr/>
            </p:nvGrpSpPr>
            <p:grpSpPr bwMode="auto">
              <a:xfrm>
                <a:off x="8039636" y="3932264"/>
                <a:ext cx="2274888" cy="1900238"/>
                <a:chOff x="4080" y="2078"/>
                <a:chExt cx="1433" cy="1295"/>
              </a:xfrm>
            </p:grpSpPr>
            <p:grpSp>
              <p:nvGrpSpPr>
                <p:cNvPr id="98" name="Group 186">
                  <a:extLst>
                    <a:ext uri="{FF2B5EF4-FFF2-40B4-BE49-F238E27FC236}">
                      <a16:creationId xmlns:a16="http://schemas.microsoft.com/office/drawing/2014/main" id="{E7A93B37-B87E-4175-8D45-220F9DDC81C4}"/>
                    </a:ext>
                  </a:extLst>
                </p:cNvPr>
                <p:cNvGrpSpPr>
                  <a:grpSpLocks/>
                </p:cNvGrpSpPr>
                <p:nvPr/>
              </p:nvGrpSpPr>
              <p:grpSpPr bwMode="auto">
                <a:xfrm>
                  <a:off x="4080" y="2078"/>
                  <a:ext cx="1433" cy="1295"/>
                  <a:chOff x="4032" y="1200"/>
                  <a:chExt cx="1433" cy="1295"/>
                </a:xfrm>
              </p:grpSpPr>
              <mc:AlternateContent xmlns:mc="http://schemas.openxmlformats.org/markup-compatibility/2006" xmlns:a14="http://schemas.microsoft.com/office/drawing/2010/main">
                <mc:Choice Requires="a14">
                  <p:graphicFrame>
                    <p:nvGraphicFramePr>
                      <p:cNvPr id="101" name="Object 5">
                        <a:extLst>
                          <a:ext uri="{FF2B5EF4-FFF2-40B4-BE49-F238E27FC236}">
                            <a16:creationId xmlns:a16="http://schemas.microsoft.com/office/drawing/2014/main" id="{4BA36D17-805E-40BA-A512-D6748556DB25}"/>
                          </a:ext>
                        </a:extLst>
                      </p:cNvPr>
                      <p:cNvGraphicFramePr>
                        <a:graphicFrameLocks noChangeAspect="1"/>
                      </p:cNvGraphicFramePr>
                      <p:nvPr>
                        <p:extLst>
                          <p:ext uri="{D42A27DB-BD31-4B8C-83A1-F6EECF244321}">
                            <p14:modId xmlns:p14="http://schemas.microsoft.com/office/powerpoint/2010/main" val="1290218840"/>
                          </p:ext>
                        </p:extLst>
                      </p:nvPr>
                    </p:nvGraphicFramePr>
                    <p:xfrm>
                      <a:off x="4032" y="1200"/>
                      <a:ext cx="1433" cy="1295"/>
                    </p:xfrm>
                    <a:graphic>
                      <a:graphicData uri="http://schemas.openxmlformats.org/presentationml/2006/ole">
                        <mc:AlternateContent>
                          <mc:Choice xmlns:v="urn:schemas-microsoft-com:vml" Requires="v">
                            <p:oleObj name="Feuille de calcul" r:id="rId13" imgW="4057879" imgH="2934195" progId="Excel.Sheet.8">
                              <p:embed/>
                            </p:oleObj>
                          </mc:Choice>
                          <mc:Fallback>
                            <p:oleObj name="Feuille de calcul" r:id="rId13" imgW="4057879" imgH="2934195" progId="Excel.Sheet.8">
                              <p:embed/>
                              <p:pic>
                                <p:nvPicPr>
                                  <p:cNvPr id="60442" name="Object 5">
                                    <a:extLst>
                                      <a:ext uri="{FF2B5EF4-FFF2-40B4-BE49-F238E27FC236}">
                                        <a16:creationId xmlns:a16="http://schemas.microsoft.com/office/drawing/2014/main" id="{D2B44C37-3284-44B1-BEA1-62A7B1D37E6A}"/>
                                      </a:ext>
                                    </a:extLst>
                                  </p:cNvPr>
                                  <p:cNvPicPr>
                                    <a:picLocks noChangeAspect="1" noChangeArrowheads="1"/>
                                  </p:cNvPicPr>
                                  <p:nvPr/>
                                </p:nvPicPr>
                                <p:blipFill>
                                  <a:blip r:embed="rId14">
                                    <a:extLst>
                                      <a:ext uri="{28A0092B-C50C-407E-A947-70E740481C1C}">
                                        <a14:useLocalDpi val="0"/>
                                      </a:ext>
                                    </a:extLst>
                                  </a:blip>
                                  <a:srcRect/>
                                  <a:stretch>
                                    <a:fillRect/>
                                  </a:stretch>
                                </p:blipFill>
                                <p:spPr bwMode="auto">
                                  <a:xfrm>
                                    <a:off x="4032" y="1200"/>
                                    <a:ext cx="1433" cy="1295"/>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01" name="Object 5">
                        <a:extLst>
                          <a:ext uri="{FF2B5EF4-FFF2-40B4-BE49-F238E27FC236}">
                            <a16:creationId xmlns:a16="http://schemas.microsoft.com/office/drawing/2014/main" id="{4BA36D17-805E-40BA-A512-D6748556DB25}"/>
                          </a:ext>
                        </a:extLst>
                      </p:cNvPr>
                      <p:cNvGraphicFramePr>
                        <a:graphicFrameLocks noChangeAspect="1"/>
                      </p:cNvGraphicFramePr>
                      <p:nvPr>
                        <p:extLst>
                          <p:ext uri="{D42A27DB-BD31-4B8C-83A1-F6EECF244321}">
                            <p14:modId xmlns:p14="http://schemas.microsoft.com/office/powerpoint/2010/main" val="1290218840"/>
                          </p:ext>
                        </p:extLst>
                      </p:nvPr>
                    </p:nvGraphicFramePr>
                    <p:xfrm>
                      <a:off x="4032" y="1200"/>
                      <a:ext cx="1433" cy="1295"/>
                    </p:xfrm>
                    <a:graphic>
                      <a:graphicData uri="http://schemas.openxmlformats.org/presentationml/2006/ole">
                        <mc:AlternateContent>
                          <mc:Choice xmlns:v="urn:schemas-microsoft-com:vml" Requires="v">
                            <p:oleObj spid="_x0000_s18435" name="Feuille de calcul" r:id="rId15" imgW="4057879" imgH="2934195" progId="Excel.Sheet.8">
                              <p:embed/>
                            </p:oleObj>
                          </mc:Choice>
                          <mc:Fallback>
                            <p:oleObj name="Feuille de calcul" r:id="rId15" imgW="4057879" imgH="2934195" progId="Excel.Sheet.8">
                              <p:embed/>
                              <p:pic>
                                <p:nvPicPr>
                                  <p:cNvPr id="60442" name="Object 5">
                                    <a:extLst>
                                      <a:ext uri="{FF2B5EF4-FFF2-40B4-BE49-F238E27FC236}">
                                        <a16:creationId xmlns:a16="http://schemas.microsoft.com/office/drawing/2014/main" id="{D2B44C37-3284-44B1-BEA1-62A7B1D37E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2" y="1200"/>
                                    <a:ext cx="1433" cy="1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102" name="Line 181">
                    <a:extLst>
                      <a:ext uri="{FF2B5EF4-FFF2-40B4-BE49-F238E27FC236}">
                        <a16:creationId xmlns:a16="http://schemas.microsoft.com/office/drawing/2014/main" id="{6DFAF1CF-5C3E-42A9-9F9A-A7E831D871A7}"/>
                      </a:ext>
                    </a:extLst>
                  </p:cNvPr>
                  <p:cNvSpPr>
                    <a:spLocks noChangeShapeType="1"/>
                  </p:cNvSpPr>
                  <p:nvPr/>
                </p:nvSpPr>
                <p:spPr bwMode="auto">
                  <a:xfrm rot="60000" flipV="1">
                    <a:off x="4128" y="1344"/>
                    <a:ext cx="1056" cy="1056"/>
                  </a:xfrm>
                  <a:prstGeom prst="line">
                    <a:avLst/>
                  </a:prstGeom>
                  <a:noFill/>
                  <a:ln w="15875">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grpSp>
            <p:sp>
              <p:nvSpPr>
                <p:cNvPr id="99" name="Oval 216">
                  <a:extLst>
                    <a:ext uri="{FF2B5EF4-FFF2-40B4-BE49-F238E27FC236}">
                      <a16:creationId xmlns:a16="http://schemas.microsoft.com/office/drawing/2014/main" id="{7D3724E3-A17B-4C06-860F-242ED942D7B1}"/>
                    </a:ext>
                  </a:extLst>
                </p:cNvPr>
                <p:cNvSpPr>
                  <a:spLocks noChangeArrowheads="1"/>
                </p:cNvSpPr>
                <p:nvPr/>
              </p:nvSpPr>
              <p:spPr bwMode="auto">
                <a:xfrm>
                  <a:off x="4704" y="2702"/>
                  <a:ext cx="48" cy="48"/>
                </a:xfrm>
                <a:prstGeom prst="ellipse">
                  <a:avLst/>
                </a:prstGeom>
                <a:solidFill>
                  <a:schemeClr val="accent1"/>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mc:AlternateContent xmlns:mc="http://schemas.openxmlformats.org/markup-compatibility/2006" xmlns:a14="http://schemas.microsoft.com/office/drawing/2010/main">
            <mc:Choice Requires="a14">
              <p:sp>
                <p:nvSpPr>
                  <p:cNvPr id="108" name="ZoneTexte 107">
                    <a:extLst>
                      <a:ext uri="{FF2B5EF4-FFF2-40B4-BE49-F238E27FC236}">
                        <a16:creationId xmlns:a16="http://schemas.microsoft.com/office/drawing/2014/main" id="{5B59B6F1-EA43-4475-B17E-15354CB581A4}"/>
                      </a:ext>
                    </a:extLst>
                  </p:cNvPr>
                  <p:cNvSpPr txBox="1"/>
                  <p:nvPr/>
                </p:nvSpPr>
                <p:spPr>
                  <a:xfrm>
                    <a:off x="9019111" y="4908365"/>
                    <a:ext cx="4648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BE" sz="1400" b="0" i="1" smtClean="0">
                              <a:latin typeface="Cambria Math" panose="02040503050406030204" pitchFamily="18" charset="0"/>
                            </a:rPr>
                            <m:t>(</m:t>
                          </m:r>
                          <m:acc>
                            <m:accPr>
                              <m:chr m:val="̅"/>
                              <m:ctrlPr>
                                <a:rPr lang="fr-BE" sz="1400" b="0" i="1" smtClean="0">
                                  <a:latin typeface="Cambria Math" panose="02040503050406030204" pitchFamily="18" charset="0"/>
                                </a:rPr>
                              </m:ctrlPr>
                            </m:accPr>
                            <m:e>
                              <m:r>
                                <a:rPr lang="fr-BE" sz="1400" b="0" i="1" smtClean="0">
                                  <a:latin typeface="Cambria Math" panose="02040503050406030204" pitchFamily="18" charset="0"/>
                                </a:rPr>
                                <m:t>𝑥</m:t>
                              </m:r>
                            </m:e>
                          </m:acc>
                          <m:r>
                            <a:rPr lang="fr-BE" sz="1400" b="0" i="1" smtClean="0">
                              <a:latin typeface="Cambria Math" panose="02040503050406030204" pitchFamily="18" charset="0"/>
                            </a:rPr>
                            <m:t>,</m:t>
                          </m:r>
                          <m:acc>
                            <m:accPr>
                              <m:chr m:val="̅"/>
                              <m:ctrlPr>
                                <a:rPr lang="fr-BE" sz="1400" b="0" i="1" smtClean="0">
                                  <a:latin typeface="Cambria Math" panose="02040503050406030204" pitchFamily="18" charset="0"/>
                                </a:rPr>
                              </m:ctrlPr>
                            </m:accPr>
                            <m:e>
                              <m:r>
                                <a:rPr lang="fr-BE" sz="1400" b="0" i="1" smtClean="0">
                                  <a:latin typeface="Cambria Math" panose="02040503050406030204" pitchFamily="18" charset="0"/>
                                </a:rPr>
                                <m:t>𝑦</m:t>
                              </m:r>
                            </m:e>
                          </m:acc>
                          <m:r>
                            <a:rPr lang="fr-BE" sz="1400" b="0" i="1" smtClean="0">
                              <a:latin typeface="Cambria Math" panose="02040503050406030204" pitchFamily="18" charset="0"/>
                            </a:rPr>
                            <m:t>)</m:t>
                          </m:r>
                        </m:oMath>
                      </m:oMathPara>
                    </a14:m>
                    <a:endParaRPr lang="en-US" sz="1400" dirty="0"/>
                  </a:p>
                </p:txBody>
              </p:sp>
            </mc:Choice>
            <mc:Fallback xmlns="">
              <p:sp>
                <p:nvSpPr>
                  <p:cNvPr id="108" name="ZoneTexte 107">
                    <a:extLst>
                      <a:ext uri="{FF2B5EF4-FFF2-40B4-BE49-F238E27FC236}">
                        <a16:creationId xmlns:a16="http://schemas.microsoft.com/office/drawing/2014/main" id="{5B59B6F1-EA43-4475-B17E-15354CB581A4}"/>
                      </a:ext>
                    </a:extLst>
                  </p:cNvPr>
                  <p:cNvSpPr txBox="1">
                    <a:spLocks noRot="1" noChangeAspect="1" noMove="1" noResize="1" noEditPoints="1" noAdjustHandles="1" noChangeArrowheads="1" noChangeShapeType="1" noTextEdit="1"/>
                  </p:cNvSpPr>
                  <p:nvPr/>
                </p:nvSpPr>
                <p:spPr>
                  <a:xfrm>
                    <a:off x="9019111" y="4908365"/>
                    <a:ext cx="464871" cy="215444"/>
                  </a:xfrm>
                  <a:prstGeom prst="rect">
                    <a:avLst/>
                  </a:prstGeom>
                  <a:blipFill>
                    <a:blip r:embed="rId12"/>
                    <a:stretch>
                      <a:fillRect l="-13158" r="-32895" b="-33333"/>
                    </a:stretch>
                  </a:blipFill>
                </p:spPr>
                <p:txBody>
                  <a:bodyPr/>
                  <a:lstStyle/>
                  <a:p>
                    <a:r>
                      <a:rPr lang="en-US">
                        <a:noFill/>
                      </a:rPr>
                      <a:t> </a:t>
                    </a:r>
                  </a:p>
                </p:txBody>
              </p:sp>
            </mc:Fallback>
          </mc:AlternateContent>
        </p:grpSp>
      </p:grpSp>
      <p:sp>
        <p:nvSpPr>
          <p:cNvPr id="111" name="ZoneTexte 110">
            <a:extLst>
              <a:ext uri="{FF2B5EF4-FFF2-40B4-BE49-F238E27FC236}">
                <a16:creationId xmlns:a16="http://schemas.microsoft.com/office/drawing/2014/main" id="{A99A36F3-DE7F-4219-BB23-87F28D7C8BAE}"/>
              </a:ext>
            </a:extLst>
          </p:cNvPr>
          <p:cNvSpPr txBox="1"/>
          <p:nvPr/>
        </p:nvSpPr>
        <p:spPr>
          <a:xfrm>
            <a:off x="2363027" y="5913618"/>
            <a:ext cx="1561518" cy="307777"/>
          </a:xfrm>
          <a:prstGeom prst="rect">
            <a:avLst/>
          </a:prstGeom>
          <a:noFill/>
        </p:spPr>
        <p:txBody>
          <a:bodyPr wrap="none" rtlCol="0">
            <a:spAutoFit/>
          </a:bodyPr>
          <a:lstStyle/>
          <a:p>
            <a:r>
              <a:rPr lang="fr-BE" sz="1400" dirty="0"/>
              <a:t>Indépendance linéaire</a:t>
            </a:r>
            <a:endParaRPr lang="en-US" sz="1400" dirty="0"/>
          </a:p>
        </p:txBody>
      </p:sp>
      <p:sp>
        <p:nvSpPr>
          <p:cNvPr id="112" name="ZoneTexte 111">
            <a:extLst>
              <a:ext uri="{FF2B5EF4-FFF2-40B4-BE49-F238E27FC236}">
                <a16:creationId xmlns:a16="http://schemas.microsoft.com/office/drawing/2014/main" id="{01905573-8194-4C44-949D-2F2530E9B5EF}"/>
              </a:ext>
            </a:extLst>
          </p:cNvPr>
          <p:cNvSpPr txBox="1"/>
          <p:nvPr/>
        </p:nvSpPr>
        <p:spPr>
          <a:xfrm>
            <a:off x="8343087" y="5864785"/>
            <a:ext cx="1971437" cy="307777"/>
          </a:xfrm>
          <a:prstGeom prst="rect">
            <a:avLst/>
          </a:prstGeom>
          <a:noFill/>
        </p:spPr>
        <p:txBody>
          <a:bodyPr wrap="none" rtlCol="0">
            <a:spAutoFit/>
          </a:bodyPr>
          <a:lstStyle>
            <a:defPPr>
              <a:defRPr lang="fr-FR"/>
            </a:defPPr>
            <a:lvl1pPr>
              <a:defRPr sz="1400"/>
            </a:lvl1pPr>
          </a:lstStyle>
          <a:p>
            <a:r>
              <a:rPr lang="fr-BE" dirty="0"/>
              <a:t>Liaison fonctionnelle linéaire</a:t>
            </a:r>
            <a:endParaRPr lang="en-US" dirty="0"/>
          </a:p>
        </p:txBody>
      </p:sp>
      <p:sp>
        <p:nvSpPr>
          <p:cNvPr id="113" name="ZoneTexte 112">
            <a:extLst>
              <a:ext uri="{FF2B5EF4-FFF2-40B4-BE49-F238E27FC236}">
                <a16:creationId xmlns:a16="http://schemas.microsoft.com/office/drawing/2014/main" id="{88929180-0FF3-4F6A-B099-309575D3BF91}"/>
              </a:ext>
            </a:extLst>
          </p:cNvPr>
          <p:cNvSpPr txBox="1"/>
          <p:nvPr/>
        </p:nvSpPr>
        <p:spPr>
          <a:xfrm>
            <a:off x="4870919" y="5930970"/>
            <a:ext cx="2630232" cy="738664"/>
          </a:xfrm>
          <a:prstGeom prst="rect">
            <a:avLst/>
          </a:prstGeom>
          <a:noFill/>
        </p:spPr>
        <p:txBody>
          <a:bodyPr wrap="square" rtlCol="0">
            <a:spAutoFit/>
          </a:bodyPr>
          <a:lstStyle/>
          <a:p>
            <a:pPr algn="ctr"/>
            <a:r>
              <a:rPr lang="fr-BE" sz="1400" dirty="0"/>
              <a:t>Le degré de dépendance linéaire se mesure à la proximité des droites de régression</a:t>
            </a:r>
            <a:endParaRPr lang="en-US" sz="1400" dirty="0"/>
          </a:p>
        </p:txBody>
      </p:sp>
    </p:spTree>
    <p:extLst>
      <p:ext uri="{BB962C8B-B14F-4D97-AF65-F5344CB8AC3E}">
        <p14:creationId xmlns:p14="http://schemas.microsoft.com/office/powerpoint/2010/main" val="3762089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C7CBE-BFC9-43D5-9796-6DCFFEF18ED4}"/>
              </a:ext>
            </a:extLst>
          </p:cNvPr>
          <p:cNvSpPr>
            <a:spLocks noGrp="1"/>
          </p:cNvSpPr>
          <p:nvPr>
            <p:ph type="title"/>
          </p:nvPr>
        </p:nvSpPr>
        <p:spPr/>
        <p:txBody>
          <a:bodyPr/>
          <a:lstStyle/>
          <a:p>
            <a:r>
              <a:rPr lang="fr-BE" dirty="0"/>
              <a:t>Etude de deux variables quantitatives</a:t>
            </a:r>
            <a:endParaRPr lang="en-US" dirty="0"/>
          </a:p>
        </p:txBody>
      </p:sp>
      <p:sp>
        <p:nvSpPr>
          <p:cNvPr id="3" name="Espace réservé du contenu 2">
            <a:extLst>
              <a:ext uri="{FF2B5EF4-FFF2-40B4-BE49-F238E27FC236}">
                <a16:creationId xmlns:a16="http://schemas.microsoft.com/office/drawing/2014/main" id="{4755B804-327B-4D87-827C-129317D1A5F0}"/>
              </a:ext>
            </a:extLst>
          </p:cNvPr>
          <p:cNvSpPr>
            <a:spLocks noGrp="1"/>
          </p:cNvSpPr>
          <p:nvPr>
            <p:ph idx="1"/>
          </p:nvPr>
        </p:nvSpPr>
        <p:spPr/>
        <p:txBody>
          <a:bodyPr>
            <a:normAutofit/>
          </a:bodyPr>
          <a:lstStyle/>
          <a:p>
            <a:r>
              <a:rPr lang="fr-BE" dirty="0"/>
              <a:t>Fichier de données: CourbePoidsTaille.csv</a:t>
            </a:r>
          </a:p>
          <a:p>
            <a:r>
              <a:rPr lang="fr-BE" dirty="0"/>
              <a:t>Descriptif: Poids à 1 kg près et taille à 1 cm près d’un échantillon de 12 étudiants de sexe masculin tirés au hasard parmi les étudiants de 1ière année d’une université</a:t>
            </a:r>
          </a:p>
          <a:p>
            <a:endParaRPr lang="fr-BE" dirty="0"/>
          </a:p>
          <a:p>
            <a:pPr lvl="1"/>
            <a:r>
              <a:rPr lang="fr-BE" dirty="0"/>
              <a:t>Représenter le nuage de points correspondant</a:t>
            </a:r>
          </a:p>
          <a:p>
            <a:pPr lvl="1"/>
            <a:r>
              <a:rPr lang="fr-BE" dirty="0"/>
              <a:t>Construire les droites des moindres carrés qui ajuste ces données, en utilisant respectivement le poids et la taille comme variable indépendante</a:t>
            </a:r>
          </a:p>
          <a:p>
            <a:pPr lvl="1"/>
            <a:r>
              <a:rPr lang="fr-BE" dirty="0"/>
              <a:t>Donner leurs équations</a:t>
            </a:r>
          </a:p>
          <a:p>
            <a:pPr lvl="1"/>
            <a:r>
              <a:rPr lang="fr-BE" dirty="0"/>
              <a:t>Estimer la taille d’un étudiant dont le poids serait de 63 kilogrammes</a:t>
            </a:r>
          </a:p>
          <a:p>
            <a:pPr lvl="1"/>
            <a:r>
              <a:rPr lang="fr-BE" dirty="0"/>
              <a:t>Estimer le poids d’un étudiant dont la taille serait de 178 centimètres</a:t>
            </a:r>
            <a:endParaRPr lang="en-US" dirty="0"/>
          </a:p>
        </p:txBody>
      </p:sp>
      <p:sp>
        <p:nvSpPr>
          <p:cNvPr id="4" name="Espace réservé du texte 3">
            <a:extLst>
              <a:ext uri="{FF2B5EF4-FFF2-40B4-BE49-F238E27FC236}">
                <a16:creationId xmlns:a16="http://schemas.microsoft.com/office/drawing/2014/main" id="{162308D0-33F0-4F78-B104-1A0F498F06E7}"/>
              </a:ext>
            </a:extLst>
          </p:cNvPr>
          <p:cNvSpPr>
            <a:spLocks noGrp="1"/>
          </p:cNvSpPr>
          <p:nvPr>
            <p:ph type="body" sz="quarter" idx="13"/>
          </p:nvPr>
        </p:nvSpPr>
        <p:spPr/>
        <p:txBody>
          <a:bodyPr/>
          <a:lstStyle/>
          <a:p>
            <a:r>
              <a:rPr lang="fr-BE" dirty="0"/>
              <a:t>Ajustement linéaire – Exercice 8</a:t>
            </a:r>
            <a:endParaRPr lang="en-US" dirty="0"/>
          </a:p>
        </p:txBody>
      </p:sp>
      <p:sp>
        <p:nvSpPr>
          <p:cNvPr id="5" name="Espace réservé du numéro de diapositive 4">
            <a:extLst>
              <a:ext uri="{FF2B5EF4-FFF2-40B4-BE49-F238E27FC236}">
                <a16:creationId xmlns:a16="http://schemas.microsoft.com/office/drawing/2014/main" id="{6BB02470-BE91-4138-9546-2AB1D26DABFE}"/>
              </a:ext>
            </a:extLst>
          </p:cNvPr>
          <p:cNvSpPr>
            <a:spLocks noGrp="1"/>
          </p:cNvSpPr>
          <p:nvPr>
            <p:ph type="sldNum" sz="quarter" idx="4"/>
          </p:nvPr>
        </p:nvSpPr>
        <p:spPr/>
        <p:txBody>
          <a:bodyPr/>
          <a:lstStyle/>
          <a:p>
            <a:fld id="{F9577099-E891-4A1F-8EFB-CA2E47745246}" type="slidenum">
              <a:rPr lang="fr-FR" smtClean="0"/>
              <a:pPr/>
              <a:t>73</a:t>
            </a:fld>
            <a:endParaRPr lang="fr-FR"/>
          </a:p>
        </p:txBody>
      </p:sp>
    </p:spTree>
    <p:extLst>
      <p:ext uri="{BB962C8B-B14F-4D97-AF65-F5344CB8AC3E}">
        <p14:creationId xmlns:p14="http://schemas.microsoft.com/office/powerpoint/2010/main" val="3507079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C7CBE-BFC9-43D5-9796-6DCFFEF18ED4}"/>
              </a:ext>
            </a:extLst>
          </p:cNvPr>
          <p:cNvSpPr>
            <a:spLocks noGrp="1"/>
          </p:cNvSpPr>
          <p:nvPr>
            <p:ph type="title"/>
          </p:nvPr>
        </p:nvSpPr>
        <p:spPr/>
        <p:txBody>
          <a:bodyPr/>
          <a:lstStyle/>
          <a:p>
            <a:r>
              <a:rPr lang="fr-BE" dirty="0"/>
              <a:t>Etude de deux variables quantitatives</a:t>
            </a:r>
            <a:endParaRPr lang="en-US" dirty="0"/>
          </a:p>
        </p:txBody>
      </p:sp>
      <p:sp>
        <p:nvSpPr>
          <p:cNvPr id="3" name="Espace réservé du contenu 2">
            <a:extLst>
              <a:ext uri="{FF2B5EF4-FFF2-40B4-BE49-F238E27FC236}">
                <a16:creationId xmlns:a16="http://schemas.microsoft.com/office/drawing/2014/main" id="{4755B804-327B-4D87-827C-129317D1A5F0}"/>
              </a:ext>
            </a:extLst>
          </p:cNvPr>
          <p:cNvSpPr>
            <a:spLocks noGrp="1"/>
          </p:cNvSpPr>
          <p:nvPr>
            <p:ph idx="1"/>
          </p:nvPr>
        </p:nvSpPr>
        <p:spPr/>
        <p:txBody>
          <a:bodyPr>
            <a:normAutofit/>
          </a:bodyPr>
          <a:lstStyle/>
          <a:p>
            <a:pPr marL="0" indent="0">
              <a:buNone/>
            </a:pPr>
            <a:r>
              <a:rPr lang="fr-BE"/>
              <a:t>Adaptation de l'Exercice 8 à:</a:t>
            </a:r>
          </a:p>
          <a:p>
            <a:pPr marL="0" indent="0">
              <a:buNone/>
            </a:pPr>
            <a:endParaRPr lang="fr-BE"/>
          </a:p>
          <a:p>
            <a:r>
              <a:rPr lang="en-US"/>
              <a:t>8.1) Une grande population de 25000 enfants de Hong-Kong (fichier de données: :SOCR_Data_Dinov_020108_HeightsWeights.txt)</a:t>
            </a:r>
          </a:p>
          <a:p>
            <a:r>
              <a:rPr lang="en-US"/>
              <a:t>8.2) Une population de joueurs de baseball. (fichier de données: baseball_players.csv)</a:t>
            </a:r>
            <a:endParaRPr lang="en-US" dirty="0"/>
          </a:p>
        </p:txBody>
      </p:sp>
      <p:sp>
        <p:nvSpPr>
          <p:cNvPr id="4" name="Espace réservé du texte 3">
            <a:extLst>
              <a:ext uri="{FF2B5EF4-FFF2-40B4-BE49-F238E27FC236}">
                <a16:creationId xmlns:a16="http://schemas.microsoft.com/office/drawing/2014/main" id="{162308D0-33F0-4F78-B104-1A0F498F06E7}"/>
              </a:ext>
            </a:extLst>
          </p:cNvPr>
          <p:cNvSpPr>
            <a:spLocks noGrp="1"/>
          </p:cNvSpPr>
          <p:nvPr>
            <p:ph type="body" sz="quarter" idx="13"/>
          </p:nvPr>
        </p:nvSpPr>
        <p:spPr/>
        <p:txBody>
          <a:bodyPr/>
          <a:lstStyle/>
          <a:p>
            <a:r>
              <a:rPr lang="fr-BE" dirty="0"/>
              <a:t>Ajustement linéaire – </a:t>
            </a:r>
            <a:r>
              <a:rPr lang="fr-BE"/>
              <a:t>Exercice 8.1 et 8.2</a:t>
            </a:r>
            <a:endParaRPr lang="en-US" dirty="0"/>
          </a:p>
        </p:txBody>
      </p:sp>
      <p:sp>
        <p:nvSpPr>
          <p:cNvPr id="5" name="Espace réservé du numéro de diapositive 4">
            <a:extLst>
              <a:ext uri="{FF2B5EF4-FFF2-40B4-BE49-F238E27FC236}">
                <a16:creationId xmlns:a16="http://schemas.microsoft.com/office/drawing/2014/main" id="{6BB02470-BE91-4138-9546-2AB1D26DABFE}"/>
              </a:ext>
            </a:extLst>
          </p:cNvPr>
          <p:cNvSpPr>
            <a:spLocks noGrp="1"/>
          </p:cNvSpPr>
          <p:nvPr>
            <p:ph type="sldNum" sz="quarter" idx="4"/>
          </p:nvPr>
        </p:nvSpPr>
        <p:spPr/>
        <p:txBody>
          <a:bodyPr/>
          <a:lstStyle/>
          <a:p>
            <a:fld id="{F9577099-E891-4A1F-8EFB-CA2E47745246}" type="slidenum">
              <a:rPr lang="fr-FR" smtClean="0"/>
              <a:pPr/>
              <a:t>74</a:t>
            </a:fld>
            <a:endParaRPr lang="fr-FR"/>
          </a:p>
        </p:txBody>
      </p:sp>
    </p:spTree>
    <p:extLst>
      <p:ext uri="{BB962C8B-B14F-4D97-AF65-F5344CB8AC3E}">
        <p14:creationId xmlns:p14="http://schemas.microsoft.com/office/powerpoint/2010/main" val="2690513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226D3-21C2-4985-93E8-D3752D8F0675}"/>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7B07C79F-AEC6-4CD1-BEC3-FC55AB8BF02A}"/>
              </a:ext>
            </a:extLst>
          </p:cNvPr>
          <p:cNvSpPr>
            <a:spLocks noGrp="1"/>
          </p:cNvSpPr>
          <p:nvPr>
            <p:ph type="body" sz="quarter" idx="13"/>
          </p:nvPr>
        </p:nvSpPr>
        <p:spPr/>
        <p:txBody>
          <a:bodyPr/>
          <a:lstStyle/>
          <a:p>
            <a:r>
              <a:rPr lang="fr-BE" dirty="0"/>
              <a:t>Ajustement à une fonction exponentielle (1)</a:t>
            </a:r>
            <a:endParaRPr lang="en-US" dirty="0"/>
          </a:p>
        </p:txBody>
      </p:sp>
      <p:sp>
        <p:nvSpPr>
          <p:cNvPr id="5" name="Espace réservé du numéro de diapositive 4">
            <a:extLst>
              <a:ext uri="{FF2B5EF4-FFF2-40B4-BE49-F238E27FC236}">
                <a16:creationId xmlns:a16="http://schemas.microsoft.com/office/drawing/2014/main" id="{F3076CD4-8FFC-4F83-A0FD-D01E62A03CE5}"/>
              </a:ext>
            </a:extLst>
          </p:cNvPr>
          <p:cNvSpPr>
            <a:spLocks noGrp="1"/>
          </p:cNvSpPr>
          <p:nvPr>
            <p:ph type="sldNum" sz="quarter" idx="4"/>
          </p:nvPr>
        </p:nvSpPr>
        <p:spPr/>
        <p:txBody>
          <a:bodyPr/>
          <a:lstStyle/>
          <a:p>
            <a:fld id="{F9577099-E891-4A1F-8EFB-CA2E47745246}" type="slidenum">
              <a:rPr lang="fr-FR" smtClean="0"/>
              <a:pPr/>
              <a:t>75</a:t>
            </a:fld>
            <a:endParaRPr lang="fr-FR"/>
          </a:p>
        </p:txBody>
      </p:sp>
      <p:graphicFrame>
        <p:nvGraphicFramePr>
          <p:cNvPr id="7" name="Object 25">
            <a:extLst>
              <a:ext uri="{FF2B5EF4-FFF2-40B4-BE49-F238E27FC236}">
                <a16:creationId xmlns:a16="http://schemas.microsoft.com/office/drawing/2014/main" id="{D56C8F50-BEBD-4C8E-B170-C48BE2688656}"/>
              </a:ext>
            </a:extLst>
          </p:cNvPr>
          <p:cNvGraphicFramePr>
            <a:graphicFrameLocks noChangeAspect="1"/>
          </p:cNvGraphicFramePr>
          <p:nvPr>
            <p:extLst>
              <p:ext uri="{D42A27DB-BD31-4B8C-83A1-F6EECF244321}">
                <p14:modId xmlns:p14="http://schemas.microsoft.com/office/powerpoint/2010/main" val="777252670"/>
              </p:ext>
            </p:extLst>
          </p:nvPr>
        </p:nvGraphicFramePr>
        <p:xfrm>
          <a:off x="3962369" y="2060053"/>
          <a:ext cx="3133725" cy="2771775"/>
        </p:xfrm>
        <a:graphic>
          <a:graphicData uri="http://schemas.openxmlformats.org/presentationml/2006/ole">
            <mc:AlternateContent xmlns:mc="http://schemas.openxmlformats.org/markup-compatibility/2006">
              <mc:Choice xmlns:v="urn:schemas-microsoft-com:vml" Requires="v">
                <p:oleObj name="Feuille de calcul" r:id="rId2" imgW="3134106" imgH="2772004" progId="Excel.Sheet.8">
                  <p:embed/>
                </p:oleObj>
              </mc:Choice>
              <mc:Fallback>
                <p:oleObj name="Feuille de calcul" r:id="rId2" imgW="3134106" imgH="2772004" progId="Excel.Sheet.8">
                  <p:embed/>
                  <p:pic>
                    <p:nvPicPr>
                      <p:cNvPr id="51225" name="Object 25">
                        <a:extLst>
                          <a:ext uri="{FF2B5EF4-FFF2-40B4-BE49-F238E27FC236}">
                            <a16:creationId xmlns:a16="http://schemas.microsoft.com/office/drawing/2014/main" id="{8117652E-54EE-439C-888B-3B7CDCBA2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69" y="2060053"/>
                        <a:ext cx="3133725" cy="277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24">
            <a:extLst>
              <a:ext uri="{FF2B5EF4-FFF2-40B4-BE49-F238E27FC236}">
                <a16:creationId xmlns:a16="http://schemas.microsoft.com/office/drawing/2014/main" id="{EDE4B560-7375-4F0A-9109-682028AE0CAD}"/>
              </a:ext>
            </a:extLst>
          </p:cNvPr>
          <p:cNvSpPr>
            <a:spLocks noChangeShapeType="1"/>
          </p:cNvSpPr>
          <p:nvPr/>
        </p:nvSpPr>
        <p:spPr bwMode="auto">
          <a:xfrm flipV="1">
            <a:off x="4451318" y="2615677"/>
            <a:ext cx="2209800" cy="1752600"/>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dirty="0"/>
          </a:p>
        </p:txBody>
      </p:sp>
      <p:sp>
        <p:nvSpPr>
          <p:cNvPr id="11" name="Text Box 28">
            <a:extLst>
              <a:ext uri="{FF2B5EF4-FFF2-40B4-BE49-F238E27FC236}">
                <a16:creationId xmlns:a16="http://schemas.microsoft.com/office/drawing/2014/main" id="{20647569-1195-437D-9321-1C0A16EBF105}"/>
              </a:ext>
            </a:extLst>
          </p:cNvPr>
          <p:cNvSpPr txBox="1">
            <a:spLocks noChangeArrowheads="1"/>
          </p:cNvSpPr>
          <p:nvPr/>
        </p:nvSpPr>
        <p:spPr bwMode="auto">
          <a:xfrm>
            <a:off x="9836182" y="4152934"/>
            <a:ext cx="2133632" cy="2308324"/>
          </a:xfrm>
          <a:prstGeom prst="rect">
            <a:avLst/>
          </a:prstGeom>
          <a:solidFill>
            <a:schemeClr val="accent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Light" panose="020B0403030403020204" pitchFamily="34" charset="0"/>
              </a:rPr>
              <a:t>Les résidus devraient se répartir au hasard autour de l’axe des abscisses (autour de zéro): </a:t>
            </a:r>
            <a:br>
              <a:rPr lang="fr-FR" altLang="fr-FR" b="1" dirty="0">
                <a:solidFill>
                  <a:schemeClr val="bg1"/>
                </a:solidFill>
                <a:latin typeface="Myriad Pro Light" panose="020B0403030403020204" pitchFamily="34" charset="0"/>
              </a:rPr>
            </a:br>
            <a:r>
              <a:rPr lang="fr-FR" altLang="fr-FR" b="1" dirty="0">
                <a:solidFill>
                  <a:schemeClr val="bg1"/>
                </a:solidFill>
                <a:latin typeface="Myriad Pro Light" panose="020B0403030403020204" pitchFamily="34" charset="0"/>
              </a:rPr>
              <a:t>le modèle linéaire ne convient pas!!!</a:t>
            </a:r>
          </a:p>
        </p:txBody>
      </p:sp>
      <p:graphicFrame>
        <p:nvGraphicFramePr>
          <p:cNvPr id="20" name="Object 42">
            <a:extLst>
              <a:ext uri="{FF2B5EF4-FFF2-40B4-BE49-F238E27FC236}">
                <a16:creationId xmlns:a16="http://schemas.microsoft.com/office/drawing/2014/main" id="{A7A6D301-902D-4BB4-82DE-177BAE3E261E}"/>
              </a:ext>
            </a:extLst>
          </p:cNvPr>
          <p:cNvGraphicFramePr>
            <a:graphicFrameLocks noChangeAspect="1"/>
          </p:cNvGraphicFramePr>
          <p:nvPr>
            <p:extLst>
              <p:ext uri="{D42A27DB-BD31-4B8C-83A1-F6EECF244321}">
                <p14:modId xmlns:p14="http://schemas.microsoft.com/office/powerpoint/2010/main" val="3485660602"/>
              </p:ext>
            </p:extLst>
          </p:nvPr>
        </p:nvGraphicFramePr>
        <p:xfrm>
          <a:off x="4094365" y="4525743"/>
          <a:ext cx="2979846" cy="2411028"/>
        </p:xfrm>
        <a:graphic>
          <a:graphicData uri="http://schemas.openxmlformats.org/presentationml/2006/ole">
            <mc:AlternateContent xmlns:mc="http://schemas.openxmlformats.org/markup-compatibility/2006">
              <mc:Choice xmlns:v="urn:schemas-microsoft-com:vml" Requires="v">
                <p:oleObj name="Feuille de calcul" r:id="rId4" imgW="3267494" imgH="2591295" progId="Excel.Sheet.8">
                  <p:embed/>
                </p:oleObj>
              </mc:Choice>
              <mc:Fallback>
                <p:oleObj name="Feuille de calcul" r:id="rId4" imgW="3267494" imgH="2591295" progId="Excel.Sheet.8">
                  <p:embed/>
                  <p:pic>
                    <p:nvPicPr>
                      <p:cNvPr id="61456" name="Object 42">
                        <a:extLst>
                          <a:ext uri="{FF2B5EF4-FFF2-40B4-BE49-F238E27FC236}">
                            <a16:creationId xmlns:a16="http://schemas.microsoft.com/office/drawing/2014/main" id="{D8E7433D-6FC3-4ADB-82CF-5634790D7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365" y="4525743"/>
                        <a:ext cx="2979846" cy="24110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Tableau 11">
            <a:extLst>
              <a:ext uri="{FF2B5EF4-FFF2-40B4-BE49-F238E27FC236}">
                <a16:creationId xmlns:a16="http://schemas.microsoft.com/office/drawing/2014/main" id="{71EDABED-5CF5-4CA1-8294-58D2A3E22268}"/>
              </a:ext>
            </a:extLst>
          </p:cNvPr>
          <p:cNvGraphicFramePr>
            <a:graphicFrameLocks/>
          </p:cNvGraphicFramePr>
          <p:nvPr>
            <p:extLst>
              <p:ext uri="{D42A27DB-BD31-4B8C-83A1-F6EECF244321}">
                <p14:modId xmlns:p14="http://schemas.microsoft.com/office/powerpoint/2010/main" val="2033484836"/>
              </p:ext>
            </p:extLst>
          </p:nvPr>
        </p:nvGraphicFramePr>
        <p:xfrm>
          <a:off x="981075" y="2769949"/>
          <a:ext cx="2931160" cy="2966720"/>
        </p:xfrm>
        <a:graphic>
          <a:graphicData uri="http://schemas.openxmlformats.org/drawingml/2006/table">
            <a:tbl>
              <a:tblPr firstRow="1" bandRow="1">
                <a:tableStyleId>{5C22544A-7EE6-4342-B048-85BDC9FD1C3A}</a:tableStyleId>
              </a:tblPr>
              <a:tblGrid>
                <a:gridCol w="1465580">
                  <a:extLst>
                    <a:ext uri="{9D8B030D-6E8A-4147-A177-3AD203B41FA5}">
                      <a16:colId xmlns:a16="http://schemas.microsoft.com/office/drawing/2014/main" val="753675066"/>
                    </a:ext>
                  </a:extLst>
                </a:gridCol>
                <a:gridCol w="1465580">
                  <a:extLst>
                    <a:ext uri="{9D8B030D-6E8A-4147-A177-3AD203B41FA5}">
                      <a16:colId xmlns:a16="http://schemas.microsoft.com/office/drawing/2014/main" val="1860673751"/>
                    </a:ext>
                  </a:extLst>
                </a:gridCol>
              </a:tblGrid>
              <a:tr h="370840">
                <a:tc>
                  <a:txBody>
                    <a:bodyPr/>
                    <a:lstStyle/>
                    <a:p>
                      <a:r>
                        <a:rPr lang="fr-BE" dirty="0"/>
                        <a:t>x</a:t>
                      </a:r>
                      <a:r>
                        <a:rPr lang="fr-BE" baseline="-25000" dirty="0"/>
                        <a:t>i</a:t>
                      </a:r>
                      <a:endParaRPr lang="en-US" baseline="-25000" dirty="0"/>
                    </a:p>
                  </a:txBody>
                  <a:tcPr/>
                </a:tc>
                <a:tc>
                  <a:txBody>
                    <a:bodyPr/>
                    <a:lstStyle/>
                    <a:p>
                      <a:r>
                        <a:rPr lang="fr-BE" dirty="0"/>
                        <a:t>y</a:t>
                      </a:r>
                      <a:r>
                        <a:rPr lang="fr-BE" baseline="-25000" dirty="0"/>
                        <a:t>i </a:t>
                      </a:r>
                      <a:endParaRPr lang="en-US" dirty="0"/>
                    </a:p>
                  </a:txBody>
                  <a:tcPr/>
                </a:tc>
                <a:extLst>
                  <a:ext uri="{0D108BD9-81ED-4DB2-BD59-A6C34878D82A}">
                    <a16:rowId xmlns:a16="http://schemas.microsoft.com/office/drawing/2014/main" val="1158538442"/>
                  </a:ext>
                </a:extLst>
              </a:tr>
              <a:tr h="370840">
                <a:tc>
                  <a:txBody>
                    <a:bodyPr/>
                    <a:lstStyle/>
                    <a:p>
                      <a:r>
                        <a:rPr lang="fr-BE" dirty="0"/>
                        <a:t>2,8</a:t>
                      </a:r>
                      <a:endParaRPr lang="en-US" dirty="0"/>
                    </a:p>
                  </a:txBody>
                  <a:tcPr/>
                </a:tc>
                <a:tc>
                  <a:txBody>
                    <a:bodyPr/>
                    <a:lstStyle/>
                    <a:p>
                      <a:r>
                        <a:rPr lang="fr-BE" dirty="0"/>
                        <a:t>0,8</a:t>
                      </a:r>
                      <a:endParaRPr lang="en-US" dirty="0"/>
                    </a:p>
                  </a:txBody>
                  <a:tcPr/>
                </a:tc>
                <a:extLst>
                  <a:ext uri="{0D108BD9-81ED-4DB2-BD59-A6C34878D82A}">
                    <a16:rowId xmlns:a16="http://schemas.microsoft.com/office/drawing/2014/main" val="1345270805"/>
                  </a:ext>
                </a:extLst>
              </a:tr>
              <a:tr h="370840">
                <a:tc>
                  <a:txBody>
                    <a:bodyPr/>
                    <a:lstStyle/>
                    <a:p>
                      <a:r>
                        <a:rPr lang="fr-BE" dirty="0"/>
                        <a:t>4,3</a:t>
                      </a:r>
                      <a:endParaRPr lang="en-US" dirty="0"/>
                    </a:p>
                  </a:txBody>
                  <a:tcPr/>
                </a:tc>
                <a:tc>
                  <a:txBody>
                    <a:bodyPr/>
                    <a:lstStyle/>
                    <a:p>
                      <a:r>
                        <a:rPr lang="fr-BE" dirty="0"/>
                        <a:t>1,2</a:t>
                      </a:r>
                      <a:endParaRPr lang="en-US" dirty="0"/>
                    </a:p>
                  </a:txBody>
                  <a:tcPr/>
                </a:tc>
                <a:extLst>
                  <a:ext uri="{0D108BD9-81ED-4DB2-BD59-A6C34878D82A}">
                    <a16:rowId xmlns:a16="http://schemas.microsoft.com/office/drawing/2014/main" val="1978631324"/>
                  </a:ext>
                </a:extLst>
              </a:tr>
              <a:tr h="370840">
                <a:tc>
                  <a:txBody>
                    <a:bodyPr/>
                    <a:lstStyle/>
                    <a:p>
                      <a:r>
                        <a:rPr lang="fr-BE" dirty="0"/>
                        <a:t>2,7</a:t>
                      </a:r>
                      <a:endParaRPr lang="en-US" dirty="0"/>
                    </a:p>
                  </a:txBody>
                  <a:tcPr/>
                </a:tc>
                <a:tc>
                  <a:txBody>
                    <a:bodyPr/>
                    <a:lstStyle/>
                    <a:p>
                      <a:r>
                        <a:rPr lang="fr-BE" dirty="0"/>
                        <a:t>1,5</a:t>
                      </a:r>
                      <a:endParaRPr lang="en-US" dirty="0"/>
                    </a:p>
                  </a:txBody>
                  <a:tcPr/>
                </a:tc>
                <a:extLst>
                  <a:ext uri="{0D108BD9-81ED-4DB2-BD59-A6C34878D82A}">
                    <a16:rowId xmlns:a16="http://schemas.microsoft.com/office/drawing/2014/main" val="3796420451"/>
                  </a:ext>
                </a:extLst>
              </a:tr>
              <a:tr h="370840">
                <a:tc>
                  <a:txBody>
                    <a:bodyPr/>
                    <a:lstStyle/>
                    <a:p>
                      <a:r>
                        <a:rPr lang="fr-BE" dirty="0"/>
                        <a:t>4,2</a:t>
                      </a:r>
                      <a:endParaRPr lang="en-US" dirty="0"/>
                    </a:p>
                  </a:txBody>
                  <a:tcPr/>
                </a:tc>
                <a:tc>
                  <a:txBody>
                    <a:bodyPr/>
                    <a:lstStyle/>
                    <a:p>
                      <a:r>
                        <a:rPr lang="fr-BE" dirty="0"/>
                        <a:t>1,9</a:t>
                      </a:r>
                    </a:p>
                  </a:txBody>
                  <a:tcPr/>
                </a:tc>
                <a:extLst>
                  <a:ext uri="{0D108BD9-81ED-4DB2-BD59-A6C34878D82A}">
                    <a16:rowId xmlns:a16="http://schemas.microsoft.com/office/drawing/2014/main" val="2090077168"/>
                  </a:ext>
                </a:extLst>
              </a:tr>
              <a:tr h="370840">
                <a:tc>
                  <a:txBody>
                    <a:bodyPr/>
                    <a:lstStyle/>
                    <a:p>
                      <a:r>
                        <a:rPr lang="fr-BE" dirty="0"/>
                        <a:t>4,1</a:t>
                      </a:r>
                      <a:endParaRPr lang="en-US" dirty="0"/>
                    </a:p>
                  </a:txBody>
                  <a:tcPr/>
                </a:tc>
                <a:tc>
                  <a:txBody>
                    <a:bodyPr/>
                    <a:lstStyle/>
                    <a:p>
                      <a:r>
                        <a:rPr lang="fr-BE" dirty="0"/>
                        <a:t>2,3</a:t>
                      </a:r>
                    </a:p>
                  </a:txBody>
                  <a:tcPr/>
                </a:tc>
                <a:extLst>
                  <a:ext uri="{0D108BD9-81ED-4DB2-BD59-A6C34878D82A}">
                    <a16:rowId xmlns:a16="http://schemas.microsoft.com/office/drawing/2014/main" val="3306119631"/>
                  </a:ext>
                </a:extLst>
              </a:tr>
              <a:tr h="370840">
                <a:tc>
                  <a:txBody>
                    <a:bodyPr/>
                    <a:lstStyle/>
                    <a:p>
                      <a:r>
                        <a:rPr lang="fr-BE" dirty="0"/>
                        <a:t>…</a:t>
                      </a:r>
                      <a:endParaRPr lang="en-US" dirty="0"/>
                    </a:p>
                  </a:txBody>
                  <a:tcPr/>
                </a:tc>
                <a:tc>
                  <a:txBody>
                    <a:bodyPr/>
                    <a:lstStyle/>
                    <a:p>
                      <a:r>
                        <a:rPr lang="fr-BE" dirty="0"/>
                        <a:t>…</a:t>
                      </a:r>
                    </a:p>
                  </a:txBody>
                  <a:tcPr/>
                </a:tc>
                <a:extLst>
                  <a:ext uri="{0D108BD9-81ED-4DB2-BD59-A6C34878D82A}">
                    <a16:rowId xmlns:a16="http://schemas.microsoft.com/office/drawing/2014/main" val="3241443601"/>
                  </a:ext>
                </a:extLst>
              </a:tr>
              <a:tr h="370840">
                <a:tc>
                  <a:txBody>
                    <a:bodyPr/>
                    <a:lstStyle/>
                    <a:p>
                      <a:r>
                        <a:rPr lang="fr-BE" dirty="0"/>
                        <a:t>4,0</a:t>
                      </a:r>
                      <a:endParaRPr lang="en-US" dirty="0"/>
                    </a:p>
                  </a:txBody>
                  <a:tcPr/>
                </a:tc>
                <a:tc>
                  <a:txBody>
                    <a:bodyPr/>
                    <a:lstStyle/>
                    <a:p>
                      <a:r>
                        <a:rPr lang="fr-BE" dirty="0"/>
                        <a:t>3,1</a:t>
                      </a:r>
                    </a:p>
                  </a:txBody>
                  <a:tcPr/>
                </a:tc>
                <a:extLst>
                  <a:ext uri="{0D108BD9-81ED-4DB2-BD59-A6C34878D82A}">
                    <a16:rowId xmlns:a16="http://schemas.microsoft.com/office/drawing/2014/main" val="2013320015"/>
                  </a:ext>
                </a:extLst>
              </a:tr>
            </a:tbl>
          </a:graphicData>
        </a:graphic>
      </p:graphicFrame>
      <p:sp>
        <p:nvSpPr>
          <p:cNvPr id="23" name="Text Box 43">
            <a:extLst>
              <a:ext uri="{FF2B5EF4-FFF2-40B4-BE49-F238E27FC236}">
                <a16:creationId xmlns:a16="http://schemas.microsoft.com/office/drawing/2014/main" id="{89776402-0276-4C79-AC9D-6F8424BDA1B4}"/>
              </a:ext>
            </a:extLst>
          </p:cNvPr>
          <p:cNvSpPr txBox="1">
            <a:spLocks noChangeArrowheads="1"/>
          </p:cNvSpPr>
          <p:nvPr/>
        </p:nvSpPr>
        <p:spPr bwMode="auto">
          <a:xfrm>
            <a:off x="7435754" y="5307096"/>
            <a:ext cx="25020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Analyse</a:t>
            </a:r>
            <a:r>
              <a:rPr lang="fr-FR" altLang="fr-FR" dirty="0"/>
              <a:t> </a:t>
            </a:r>
            <a:r>
              <a:rPr lang="fr-FR" altLang="fr-FR" dirty="0">
                <a:latin typeface="Myriad Pro Light" panose="020B0403030403020204" pitchFamily="34" charset="0"/>
              </a:rPr>
              <a:t>des</a:t>
            </a:r>
            <a:r>
              <a:rPr lang="fr-FR" altLang="fr-FR" dirty="0"/>
              <a:t> </a:t>
            </a:r>
            <a:r>
              <a:rPr lang="fr-FR" altLang="fr-FR" dirty="0">
                <a:latin typeface="Myriad Pro Light" panose="020B0403030403020204" pitchFamily="34" charset="0"/>
              </a:rPr>
              <a:t>résidus</a:t>
            </a:r>
          </a:p>
        </p:txBody>
      </p:sp>
      <p:sp>
        <p:nvSpPr>
          <p:cNvPr id="24" name="Text Box 26">
            <a:extLst>
              <a:ext uri="{FF2B5EF4-FFF2-40B4-BE49-F238E27FC236}">
                <a16:creationId xmlns:a16="http://schemas.microsoft.com/office/drawing/2014/main" id="{F988DD99-4647-47B7-B397-4B22BC2E9A6A}"/>
              </a:ext>
            </a:extLst>
          </p:cNvPr>
          <p:cNvSpPr txBox="1">
            <a:spLocks noChangeArrowheads="1"/>
          </p:cNvSpPr>
          <p:nvPr/>
        </p:nvSpPr>
        <p:spPr bwMode="auto">
          <a:xfrm>
            <a:off x="7435754" y="2914321"/>
            <a:ext cx="2743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Droite de régression linéaire de y en x</a:t>
            </a:r>
          </a:p>
        </p:txBody>
      </p:sp>
      <p:grpSp>
        <p:nvGrpSpPr>
          <p:cNvPr id="25" name="Group 44">
            <a:extLst>
              <a:ext uri="{FF2B5EF4-FFF2-40B4-BE49-F238E27FC236}">
                <a16:creationId xmlns:a16="http://schemas.microsoft.com/office/drawing/2014/main" id="{08EE598A-C35C-41FF-A8DF-A6F7676C28DF}"/>
              </a:ext>
            </a:extLst>
          </p:cNvPr>
          <p:cNvGrpSpPr>
            <a:grpSpLocks/>
          </p:cNvGrpSpPr>
          <p:nvPr/>
        </p:nvGrpSpPr>
        <p:grpSpPr bwMode="auto">
          <a:xfrm>
            <a:off x="6473515" y="2462594"/>
            <a:ext cx="3181350" cy="3338513"/>
            <a:chOff x="3127" y="1248"/>
            <a:chExt cx="2004" cy="2103"/>
          </a:xfrm>
        </p:grpSpPr>
        <p:sp>
          <p:nvSpPr>
            <p:cNvPr id="26" name="Line 45">
              <a:extLst>
                <a:ext uri="{FF2B5EF4-FFF2-40B4-BE49-F238E27FC236}">
                  <a16:creationId xmlns:a16="http://schemas.microsoft.com/office/drawing/2014/main" id="{0C47291D-76EE-40F6-A945-8DE7BC8D4685}"/>
                </a:ext>
              </a:extLst>
            </p:cNvPr>
            <p:cNvSpPr>
              <a:spLocks noChangeShapeType="1"/>
            </p:cNvSpPr>
            <p:nvPr/>
          </p:nvSpPr>
          <p:spPr bwMode="auto">
            <a:xfrm>
              <a:off x="3127" y="1248"/>
              <a:ext cx="0" cy="192"/>
            </a:xfrm>
            <a:prstGeom prst="line">
              <a:avLst/>
            </a:prstGeom>
            <a:noFill/>
            <a:ln w="19050">
              <a:solidFill>
                <a:schemeClr val="accent2">
                  <a:lumMod val="40000"/>
                  <a:lumOff val="6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BE"/>
            </a:p>
          </p:txBody>
        </p:sp>
        <p:grpSp>
          <p:nvGrpSpPr>
            <p:cNvPr id="27" name="Group 46">
              <a:extLst>
                <a:ext uri="{FF2B5EF4-FFF2-40B4-BE49-F238E27FC236}">
                  <a16:creationId xmlns:a16="http://schemas.microsoft.com/office/drawing/2014/main" id="{9C5F3E66-9C1B-4DE2-BC56-D477F2E08F27}"/>
                </a:ext>
              </a:extLst>
            </p:cNvPr>
            <p:cNvGrpSpPr>
              <a:grpSpLocks/>
            </p:cNvGrpSpPr>
            <p:nvPr/>
          </p:nvGrpSpPr>
          <p:grpSpPr bwMode="auto">
            <a:xfrm>
              <a:off x="3168" y="1344"/>
              <a:ext cx="1963" cy="2007"/>
              <a:chOff x="3168" y="1344"/>
              <a:chExt cx="1963" cy="2007"/>
            </a:xfrm>
          </p:grpSpPr>
          <p:sp>
            <p:nvSpPr>
              <p:cNvPr id="28" name="Oval 47">
                <a:extLst>
                  <a:ext uri="{FF2B5EF4-FFF2-40B4-BE49-F238E27FC236}">
                    <a16:creationId xmlns:a16="http://schemas.microsoft.com/office/drawing/2014/main" id="{DB756816-808C-4BF2-AF65-CD1F2E9D60E5}"/>
                  </a:ext>
                </a:extLst>
              </p:cNvPr>
              <p:cNvSpPr>
                <a:spLocks noChangeArrowheads="1"/>
              </p:cNvSpPr>
              <p:nvPr/>
            </p:nvSpPr>
            <p:spPr bwMode="auto">
              <a:xfrm>
                <a:off x="4651" y="3024"/>
                <a:ext cx="480" cy="327"/>
              </a:xfrm>
              <a:prstGeom prst="ellips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29" name="Line 48">
                <a:extLst>
                  <a:ext uri="{FF2B5EF4-FFF2-40B4-BE49-F238E27FC236}">
                    <a16:creationId xmlns:a16="http://schemas.microsoft.com/office/drawing/2014/main" id="{E5C51A1B-B51A-4EEE-8DF8-F1EFDA3F80C1}"/>
                  </a:ext>
                </a:extLst>
              </p:cNvPr>
              <p:cNvSpPr>
                <a:spLocks noChangeShapeType="1"/>
              </p:cNvSpPr>
              <p:nvPr/>
            </p:nvSpPr>
            <p:spPr bwMode="auto">
              <a:xfrm flipH="1" flipV="1">
                <a:off x="3504" y="1344"/>
                <a:ext cx="1289" cy="1617"/>
              </a:xfrm>
              <a:prstGeom prst="line">
                <a:avLst/>
              </a:prstGeom>
              <a:noFill/>
              <a:ln w="19050">
                <a:solidFill>
                  <a:schemeClr val="accent2">
                    <a:lumMod val="40000"/>
                    <a:lumOff val="6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fr-BE"/>
              </a:p>
            </p:txBody>
          </p:sp>
          <p:sp>
            <p:nvSpPr>
              <p:cNvPr id="30" name="Line 49">
                <a:extLst>
                  <a:ext uri="{FF2B5EF4-FFF2-40B4-BE49-F238E27FC236}">
                    <a16:creationId xmlns:a16="http://schemas.microsoft.com/office/drawing/2014/main" id="{255A49FD-C595-4354-8ED4-2963E01B2217}"/>
                  </a:ext>
                </a:extLst>
              </p:cNvPr>
              <p:cNvSpPr>
                <a:spLocks noChangeShapeType="1"/>
              </p:cNvSpPr>
              <p:nvPr/>
            </p:nvSpPr>
            <p:spPr bwMode="auto">
              <a:xfrm flipH="1">
                <a:off x="3168" y="1344"/>
                <a:ext cx="336" cy="0"/>
              </a:xfrm>
              <a:prstGeom prst="line">
                <a:avLst/>
              </a:prstGeom>
              <a:noFill/>
              <a:ln w="19050">
                <a:solidFill>
                  <a:schemeClr val="accent2">
                    <a:lumMod val="40000"/>
                    <a:lumOff val="60000"/>
                  </a:schemeClr>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BE"/>
              </a:p>
            </p:txBody>
          </p:sp>
        </p:grpSp>
      </p:grpSp>
    </p:spTree>
    <p:extLst>
      <p:ext uri="{BB962C8B-B14F-4D97-AF65-F5344CB8AC3E}">
        <p14:creationId xmlns:p14="http://schemas.microsoft.com/office/powerpoint/2010/main" val="1062559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FC02A-7A3E-4B02-A4AF-549E6C2833BF}"/>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615B376D-2E75-4DB9-8DFC-1C48A3BF09DF}"/>
              </a:ext>
            </a:extLst>
          </p:cNvPr>
          <p:cNvSpPr>
            <a:spLocks noGrp="1"/>
          </p:cNvSpPr>
          <p:nvPr>
            <p:ph type="body" sz="quarter" idx="13"/>
          </p:nvPr>
        </p:nvSpPr>
        <p:spPr/>
        <p:txBody>
          <a:bodyPr/>
          <a:lstStyle/>
          <a:p>
            <a:r>
              <a:rPr lang="fr-BE" dirty="0"/>
              <a:t>Ajustement à une fonction exponentielle (2)</a:t>
            </a:r>
            <a:endParaRPr lang="en-US" dirty="0"/>
          </a:p>
        </p:txBody>
      </p:sp>
      <p:sp>
        <p:nvSpPr>
          <p:cNvPr id="5" name="Espace réservé du numéro de diapositive 4">
            <a:extLst>
              <a:ext uri="{FF2B5EF4-FFF2-40B4-BE49-F238E27FC236}">
                <a16:creationId xmlns:a16="http://schemas.microsoft.com/office/drawing/2014/main" id="{1B597B36-0AE0-4BFC-AB38-AD08B23BF1BE}"/>
              </a:ext>
            </a:extLst>
          </p:cNvPr>
          <p:cNvSpPr>
            <a:spLocks noGrp="1"/>
          </p:cNvSpPr>
          <p:nvPr>
            <p:ph type="sldNum" sz="quarter" idx="4"/>
          </p:nvPr>
        </p:nvSpPr>
        <p:spPr/>
        <p:txBody>
          <a:bodyPr/>
          <a:lstStyle/>
          <a:p>
            <a:fld id="{F9577099-E891-4A1F-8EFB-CA2E47745246}" type="slidenum">
              <a:rPr lang="fr-FR" smtClean="0"/>
              <a:pPr/>
              <a:t>76</a:t>
            </a:fld>
            <a:endParaRPr lang="fr-FR"/>
          </a:p>
        </p:txBody>
      </p:sp>
      <p:graphicFrame>
        <p:nvGraphicFramePr>
          <p:cNvPr id="6" name="Object 25">
            <a:extLst>
              <a:ext uri="{FF2B5EF4-FFF2-40B4-BE49-F238E27FC236}">
                <a16:creationId xmlns:a16="http://schemas.microsoft.com/office/drawing/2014/main" id="{24302366-BCC5-4F9A-891E-B0BB05320226}"/>
              </a:ext>
            </a:extLst>
          </p:cNvPr>
          <p:cNvGraphicFramePr>
            <a:graphicFrameLocks noChangeAspect="1"/>
          </p:cNvGraphicFramePr>
          <p:nvPr>
            <p:extLst>
              <p:ext uri="{D42A27DB-BD31-4B8C-83A1-F6EECF244321}">
                <p14:modId xmlns:p14="http://schemas.microsoft.com/office/powerpoint/2010/main" val="910102192"/>
              </p:ext>
            </p:extLst>
          </p:nvPr>
        </p:nvGraphicFramePr>
        <p:xfrm>
          <a:off x="838200" y="2318328"/>
          <a:ext cx="3133725" cy="2771775"/>
        </p:xfrm>
        <a:graphic>
          <a:graphicData uri="http://schemas.openxmlformats.org/presentationml/2006/ole">
            <mc:AlternateContent xmlns:mc="http://schemas.openxmlformats.org/markup-compatibility/2006">
              <mc:Choice xmlns:v="urn:schemas-microsoft-com:vml" Requires="v">
                <p:oleObj name="Feuille de calcul" r:id="rId2" imgW="3134106" imgH="2772004" progId="Excel.Sheet.8">
                  <p:embed/>
                </p:oleObj>
              </mc:Choice>
              <mc:Fallback>
                <p:oleObj name="Feuille de calcul" r:id="rId2" imgW="3134106" imgH="2772004" progId="Excel.Sheet.8">
                  <p:embed/>
                  <p:pic>
                    <p:nvPicPr>
                      <p:cNvPr id="62468" name="Object 25">
                        <a:extLst>
                          <a:ext uri="{FF2B5EF4-FFF2-40B4-BE49-F238E27FC236}">
                            <a16:creationId xmlns:a16="http://schemas.microsoft.com/office/drawing/2014/main" id="{463FAEC7-E375-4C6B-BB58-AFABDC06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8328"/>
                        <a:ext cx="3133725" cy="277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26">
            <a:extLst>
              <a:ext uri="{FF2B5EF4-FFF2-40B4-BE49-F238E27FC236}">
                <a16:creationId xmlns:a16="http://schemas.microsoft.com/office/drawing/2014/main" id="{F557A66D-77A4-462C-9EDF-BC9E1F8F6E6D}"/>
              </a:ext>
            </a:extLst>
          </p:cNvPr>
          <p:cNvSpPr txBox="1">
            <a:spLocks noChangeArrowheads="1"/>
          </p:cNvSpPr>
          <p:nvPr/>
        </p:nvSpPr>
        <p:spPr bwMode="auto">
          <a:xfrm>
            <a:off x="5257799" y="2203204"/>
            <a:ext cx="313372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sz="2000" dirty="0">
                <a:solidFill>
                  <a:schemeClr val="tx1">
                    <a:lumMod val="85000"/>
                    <a:lumOff val="15000"/>
                  </a:schemeClr>
                </a:solidFill>
                <a:latin typeface="Myriad Pro Light" panose="020B0403030403020204" pitchFamily="34" charset="0"/>
              </a:rPr>
              <a:t>Modèle exponentiel</a:t>
            </a:r>
          </a:p>
        </p:txBody>
      </p:sp>
      <mc:AlternateContent xmlns:mc="http://schemas.openxmlformats.org/markup-compatibility/2006" xmlns:a14="http://schemas.microsoft.com/office/drawing/2010/main">
        <mc:Choice Requires="a14">
          <p:sp>
            <p:nvSpPr>
              <p:cNvPr id="9" name="Object 27">
                <a:extLst>
                  <a:ext uri="{FF2B5EF4-FFF2-40B4-BE49-F238E27FC236}">
                    <a16:creationId xmlns:a16="http://schemas.microsoft.com/office/drawing/2014/main" id="{F1925012-F0EF-47C6-A94B-E6E3126ED49D}"/>
                  </a:ext>
                </a:extLst>
              </p:cNvPr>
              <p:cNvSpPr txBox="1"/>
              <p:nvPr/>
            </p:nvSpPr>
            <p:spPr bwMode="auto">
              <a:xfrm>
                <a:off x="5797552" y="2648528"/>
                <a:ext cx="969963" cy="3667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y</m:t>
                      </m:r>
                      <m:r>
                        <m:rPr>
                          <m:nor/>
                        </m:rPr>
                        <a:rPr lang="en-US" i="0">
                          <a:solidFill>
                            <a:srgbClr val="000000"/>
                          </a:solidFill>
                          <a:latin typeface="Cambria Math" panose="02040503050406030204" pitchFamily="18" charset="0"/>
                        </a:rPr>
                        <m:t> = </m:t>
                      </m:r>
                      <m:sSup>
                        <m:sSupPr>
                          <m:ctrlPr>
                            <a:rPr lang="en-US" i="1">
                              <a:solidFill>
                                <a:srgbClr val="000000"/>
                              </a:solidFill>
                              <a:latin typeface="Cambria Math" panose="02040503050406030204" pitchFamily="18" charset="0"/>
                            </a:rPr>
                          </m:ctrlPr>
                        </m:sSupPr>
                        <m:e>
                          <m:r>
                            <m:rPr>
                              <m:nor/>
                            </m:rPr>
                            <a:rPr lang="en-US" i="0">
                              <a:solidFill>
                                <a:srgbClr val="000000"/>
                              </a:solidFill>
                              <a:latin typeface="Cambria Math" panose="02040503050406030204" pitchFamily="18" charset="0"/>
                            </a:rPr>
                            <m:t>e</m:t>
                          </m:r>
                        </m:e>
                        <m:sup>
                          <m:r>
                            <m:rPr>
                              <m:sty m:val="p"/>
                            </m:rPr>
                            <a:rPr lang="en-US" i="0">
                              <a:solidFill>
                                <a:srgbClr val="000000"/>
                              </a:solidFill>
                              <a:latin typeface="Cambria Math" panose="02040503050406030204" pitchFamily="18" charset="0"/>
                            </a:rPr>
                            <m:t>x</m:t>
                          </m:r>
                        </m:sup>
                      </m:sSup>
                    </m:oMath>
                  </m:oMathPara>
                </a14:m>
                <a:endParaRPr lang="en-US" sz="1100" dirty="0"/>
              </a:p>
            </p:txBody>
          </p:sp>
        </mc:Choice>
        <mc:Fallback xmlns="">
          <p:sp>
            <p:nvSpPr>
              <p:cNvPr id="9" name="Object 27">
                <a:extLst>
                  <a:ext uri="{FF2B5EF4-FFF2-40B4-BE49-F238E27FC236}">
                    <a16:creationId xmlns:a16="http://schemas.microsoft.com/office/drawing/2014/main" id="{F1925012-F0EF-47C6-A94B-E6E3126ED49D}"/>
                  </a:ext>
                </a:extLst>
              </p:cNvPr>
              <p:cNvSpPr txBox="1">
                <a:spLocks noRot="1" noChangeAspect="1" noMove="1" noResize="1" noEditPoints="1" noAdjustHandles="1" noChangeArrowheads="1" noChangeShapeType="1" noTextEdit="1"/>
              </p:cNvSpPr>
              <p:nvPr/>
            </p:nvSpPr>
            <p:spPr bwMode="auto">
              <a:xfrm>
                <a:off x="5797552" y="2648528"/>
                <a:ext cx="969963" cy="366712"/>
              </a:xfrm>
              <a:prstGeom prst="rect">
                <a:avLst/>
              </a:prstGeom>
              <a:blipFill>
                <a:blip r:embed="rId5"/>
                <a:stretch>
                  <a:fillRect b="-983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bject 28">
                <a:extLst>
                  <a:ext uri="{FF2B5EF4-FFF2-40B4-BE49-F238E27FC236}">
                    <a16:creationId xmlns:a16="http://schemas.microsoft.com/office/drawing/2014/main" id="{6FBD3755-1C65-48D9-A54E-DBCA635A3998}"/>
                  </a:ext>
                </a:extLst>
              </p:cNvPr>
              <p:cNvSpPr txBox="1"/>
              <p:nvPr/>
            </p:nvSpPr>
            <p:spPr bwMode="auto">
              <a:xfrm>
                <a:off x="5780087" y="3656013"/>
                <a:ext cx="969963" cy="400110"/>
              </a:xfrm>
              <a:prstGeom prst="rect">
                <a:avLst/>
              </a:prstGeom>
              <a:solidFill>
                <a:schemeClr val="bg1"/>
              </a:solid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y</m:t>
                      </m:r>
                      <m:r>
                        <m:rPr>
                          <m:nor/>
                        </m:rPr>
                        <a:rPr lang="en-US" i="0">
                          <a:solidFill>
                            <a:srgbClr val="000000"/>
                          </a:solidFill>
                          <a:latin typeface="Cambria Math" panose="02040503050406030204" pitchFamily="18" charset="0"/>
                        </a:rPr>
                        <m:t> = </m:t>
                      </m:r>
                      <m:r>
                        <m:rPr>
                          <m:nor/>
                        </m:rPr>
                        <a:rPr lang="en-US" i="0">
                          <a:solidFill>
                            <a:srgbClr val="000000"/>
                          </a:solidFill>
                          <a:latin typeface="Cambria Math" panose="02040503050406030204" pitchFamily="18" charset="0"/>
                        </a:rPr>
                        <m:t>b</m:t>
                      </m:r>
                      <m:r>
                        <m:rPr>
                          <m:nor/>
                        </m:rPr>
                        <a:rPr lang="en-US" i="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m:rPr>
                              <m:nor/>
                            </m:rPr>
                            <a:rPr lang="en-US" i="0">
                              <a:solidFill>
                                <a:srgbClr val="000000"/>
                              </a:solidFill>
                              <a:latin typeface="Cambria Math" panose="02040503050406030204" pitchFamily="18" charset="0"/>
                            </a:rPr>
                            <m:t>a</m:t>
                          </m:r>
                        </m:e>
                        <m:sup>
                          <m:r>
                            <m:rPr>
                              <m:sty m:val="p"/>
                            </m:rPr>
                            <a:rPr lang="en-US" i="0">
                              <a:solidFill>
                                <a:srgbClr val="000000"/>
                              </a:solidFill>
                              <a:latin typeface="Cambria Math" panose="02040503050406030204" pitchFamily="18" charset="0"/>
                            </a:rPr>
                            <m:t>x</m:t>
                          </m:r>
                        </m:sup>
                      </m:sSup>
                    </m:oMath>
                  </m:oMathPara>
                </a14:m>
                <a:endParaRPr lang="en-US" dirty="0"/>
              </a:p>
            </p:txBody>
          </p:sp>
        </mc:Choice>
        <mc:Fallback xmlns="">
          <p:sp>
            <p:nvSpPr>
              <p:cNvPr id="12" name="Object 28">
                <a:extLst>
                  <a:ext uri="{FF2B5EF4-FFF2-40B4-BE49-F238E27FC236}">
                    <a16:creationId xmlns:a16="http://schemas.microsoft.com/office/drawing/2014/main" id="{6FBD3755-1C65-48D9-A54E-DBCA635A3998}"/>
                  </a:ext>
                </a:extLst>
              </p:cNvPr>
              <p:cNvSpPr txBox="1">
                <a:spLocks noRot="1" noChangeAspect="1" noMove="1" noResize="1" noEditPoints="1" noAdjustHandles="1" noChangeArrowheads="1" noChangeShapeType="1" noTextEdit="1"/>
              </p:cNvSpPr>
              <p:nvPr/>
            </p:nvSpPr>
            <p:spPr bwMode="auto">
              <a:xfrm>
                <a:off x="5780087" y="3656013"/>
                <a:ext cx="969963" cy="400110"/>
              </a:xfrm>
              <a:prstGeom prst="rect">
                <a:avLst/>
              </a:prstGeom>
              <a:blipFill>
                <a:blip r:embed="rId6"/>
                <a:stretch>
                  <a:fillRect b="-1538"/>
                </a:stretch>
              </a:blipFill>
              <a:ln>
                <a:noFill/>
              </a:ln>
              <a:effectLst/>
            </p:spPr>
            <p:txBody>
              <a:bodyPr/>
              <a:lstStyle/>
              <a:p>
                <a:r>
                  <a:rPr lang="en-US">
                    <a:noFill/>
                  </a:rPr>
                  <a:t> </a:t>
                </a:r>
              </a:p>
            </p:txBody>
          </p:sp>
        </mc:Fallback>
      </mc:AlternateContent>
      <p:sp>
        <p:nvSpPr>
          <p:cNvPr id="13" name="Text Box 30">
            <a:extLst>
              <a:ext uri="{FF2B5EF4-FFF2-40B4-BE49-F238E27FC236}">
                <a16:creationId xmlns:a16="http://schemas.microsoft.com/office/drawing/2014/main" id="{3DE46E6C-49D8-45F6-8CB7-E7FE972093B4}"/>
              </a:ext>
            </a:extLst>
          </p:cNvPr>
          <p:cNvSpPr txBox="1">
            <a:spLocks noChangeArrowheads="1"/>
          </p:cNvSpPr>
          <p:nvPr/>
        </p:nvSpPr>
        <p:spPr bwMode="auto">
          <a:xfrm>
            <a:off x="6869541" y="3652927"/>
            <a:ext cx="3445167" cy="369332"/>
          </a:xfrm>
          <a:prstGeom prst="rect">
            <a:avLst/>
          </a:prstGeom>
          <a:solidFill>
            <a:srgbClr val="0071B9"/>
          </a:solidFill>
          <a:ln>
            <a:noFill/>
          </a:ln>
          <a:effectLst/>
        </p:spPr>
        <p:txBody>
          <a:bodyPr wrap="squar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b="1" dirty="0">
                <a:solidFill>
                  <a:schemeClr val="bg1"/>
                </a:solidFill>
                <a:latin typeface="Myriad Pro Light" panose="020B0403030403020204" pitchFamily="34" charset="0"/>
              </a:rPr>
              <a:t>Forme exponentielle générale</a:t>
            </a:r>
            <a:endParaRPr lang="fr-FR" altLang="fr-FR" sz="2400" b="1" dirty="0">
              <a:solidFill>
                <a:schemeClr val="bg1"/>
              </a:solidFill>
              <a:latin typeface="Myriad Pro Light" panose="020B0403030403020204" pitchFamily="34" charset="0"/>
            </a:endParaRPr>
          </a:p>
        </p:txBody>
      </p:sp>
      <mc:AlternateContent xmlns:mc="http://schemas.openxmlformats.org/markup-compatibility/2006" xmlns:a14="http://schemas.microsoft.com/office/drawing/2010/main">
        <mc:Choice Requires="a14">
          <p:sp>
            <p:nvSpPr>
              <p:cNvPr id="16" name="Object 32">
                <a:extLst>
                  <a:ext uri="{FF2B5EF4-FFF2-40B4-BE49-F238E27FC236}">
                    <a16:creationId xmlns:a16="http://schemas.microsoft.com/office/drawing/2014/main" id="{9111DCA5-31B7-40E6-AB69-4DE18F461568}"/>
                  </a:ext>
                </a:extLst>
              </p:cNvPr>
              <p:cNvSpPr txBox="1"/>
              <p:nvPr/>
            </p:nvSpPr>
            <p:spPr bwMode="auto">
              <a:xfrm>
                <a:off x="5797552" y="3134303"/>
                <a:ext cx="1046163" cy="3730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y</m:t>
                      </m:r>
                      <m:r>
                        <m:rPr>
                          <m:nor/>
                        </m:rPr>
                        <a:rPr lang="en-US" i="0">
                          <a:solidFill>
                            <a:srgbClr val="000000"/>
                          </a:solidFill>
                          <a:latin typeface="Cambria Math" panose="02040503050406030204" pitchFamily="18" charset="0"/>
                        </a:rPr>
                        <m:t> = </m:t>
                      </m:r>
                      <m:sSup>
                        <m:sSupPr>
                          <m:ctrlPr>
                            <a:rPr lang="en-US" i="1">
                              <a:solidFill>
                                <a:srgbClr val="000000"/>
                              </a:solidFill>
                              <a:latin typeface="Cambria Math" panose="02040503050406030204" pitchFamily="18" charset="0"/>
                            </a:rPr>
                          </m:ctrlPr>
                        </m:sSupPr>
                        <m:e>
                          <m:r>
                            <m:rPr>
                              <m:nor/>
                            </m:rPr>
                            <a:rPr lang="en-US" i="0">
                              <a:solidFill>
                                <a:srgbClr val="000000"/>
                              </a:solidFill>
                              <a:latin typeface="Cambria Math" panose="02040503050406030204" pitchFamily="18" charset="0"/>
                            </a:rPr>
                            <m:t>a</m:t>
                          </m:r>
                        </m:e>
                        <m:sup>
                          <m:r>
                            <m:rPr>
                              <m:sty m:val="p"/>
                            </m:rPr>
                            <a:rPr lang="en-US" i="0">
                              <a:solidFill>
                                <a:srgbClr val="000000"/>
                              </a:solidFill>
                              <a:latin typeface="Cambria Math" panose="02040503050406030204" pitchFamily="18" charset="0"/>
                            </a:rPr>
                            <m:t>x</m:t>
                          </m:r>
                        </m:sup>
                      </m:sSup>
                    </m:oMath>
                  </m:oMathPara>
                </a14:m>
                <a:endParaRPr lang="en-US" sz="700" dirty="0"/>
              </a:p>
            </p:txBody>
          </p:sp>
        </mc:Choice>
        <mc:Fallback xmlns="">
          <p:sp>
            <p:nvSpPr>
              <p:cNvPr id="16" name="Object 32">
                <a:extLst>
                  <a:ext uri="{FF2B5EF4-FFF2-40B4-BE49-F238E27FC236}">
                    <a16:creationId xmlns:a16="http://schemas.microsoft.com/office/drawing/2014/main" id="{9111DCA5-31B7-40E6-AB69-4DE18F461568}"/>
                  </a:ext>
                </a:extLst>
              </p:cNvPr>
              <p:cNvSpPr txBox="1">
                <a:spLocks noRot="1" noChangeAspect="1" noMove="1" noResize="1" noEditPoints="1" noAdjustHandles="1" noChangeArrowheads="1" noChangeShapeType="1" noTextEdit="1"/>
              </p:cNvSpPr>
              <p:nvPr/>
            </p:nvSpPr>
            <p:spPr bwMode="auto">
              <a:xfrm>
                <a:off x="5797552" y="3134303"/>
                <a:ext cx="1046163" cy="373062"/>
              </a:xfrm>
              <a:prstGeom prst="rect">
                <a:avLst/>
              </a:prstGeom>
              <a:blipFill>
                <a:blip r:embed="rId7"/>
                <a:stretch>
                  <a:fillRect b="-9836"/>
                </a:stretch>
              </a:blipFill>
              <a:ln>
                <a:noFill/>
              </a:ln>
              <a:effectLst/>
            </p:spPr>
            <p:txBody>
              <a:bodyPr/>
              <a:lstStyle/>
              <a:p>
                <a:r>
                  <a:rPr lang="en-US">
                    <a:noFill/>
                  </a:rPr>
                  <a:t> </a:t>
                </a:r>
              </a:p>
            </p:txBody>
          </p:sp>
        </mc:Fallback>
      </mc:AlternateContent>
      <p:sp>
        <p:nvSpPr>
          <p:cNvPr id="17" name="Text Box 33">
            <a:extLst>
              <a:ext uri="{FF2B5EF4-FFF2-40B4-BE49-F238E27FC236}">
                <a16:creationId xmlns:a16="http://schemas.microsoft.com/office/drawing/2014/main" id="{0D7202F8-A072-4FB3-BD9D-02D7B236EF20}"/>
              </a:ext>
            </a:extLst>
          </p:cNvPr>
          <p:cNvSpPr txBox="1">
            <a:spLocks noChangeArrowheads="1"/>
          </p:cNvSpPr>
          <p:nvPr/>
        </p:nvSpPr>
        <p:spPr bwMode="auto">
          <a:xfrm>
            <a:off x="5334000" y="4367790"/>
            <a:ext cx="29718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b="1" dirty="0">
                <a:latin typeface="Myriad Pro Light" panose="020B0403030403020204" pitchFamily="34" charset="0"/>
              </a:rPr>
              <a:t>Changement de variable</a:t>
            </a:r>
            <a:endParaRPr lang="fr-FR" altLang="fr-FR" sz="2400" dirty="0">
              <a:latin typeface="Myriad Pro Light" panose="020B0403030403020204" pitchFamily="34" charset="0"/>
            </a:endParaRPr>
          </a:p>
        </p:txBody>
      </p:sp>
      <p:sp>
        <p:nvSpPr>
          <p:cNvPr id="18" name="Text Box 34">
            <a:extLst>
              <a:ext uri="{FF2B5EF4-FFF2-40B4-BE49-F238E27FC236}">
                <a16:creationId xmlns:a16="http://schemas.microsoft.com/office/drawing/2014/main" id="{6EF39749-B74A-48B3-8FF0-C6FB92DD8404}"/>
              </a:ext>
            </a:extLst>
          </p:cNvPr>
          <p:cNvSpPr txBox="1">
            <a:spLocks noChangeArrowheads="1"/>
          </p:cNvSpPr>
          <p:nvPr/>
        </p:nvSpPr>
        <p:spPr bwMode="auto">
          <a:xfrm>
            <a:off x="5638800" y="4810703"/>
            <a:ext cx="1981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ln y = ln b + x ln a</a:t>
            </a:r>
          </a:p>
        </p:txBody>
      </p:sp>
      <p:sp>
        <p:nvSpPr>
          <p:cNvPr id="21" name="Text Box 36">
            <a:extLst>
              <a:ext uri="{FF2B5EF4-FFF2-40B4-BE49-F238E27FC236}">
                <a16:creationId xmlns:a16="http://schemas.microsoft.com/office/drawing/2014/main" id="{45B88BD1-5E76-4DED-9D17-9AE8767640F2}"/>
              </a:ext>
            </a:extLst>
          </p:cNvPr>
          <p:cNvSpPr txBox="1">
            <a:spLocks noChangeArrowheads="1"/>
          </p:cNvSpPr>
          <p:nvPr/>
        </p:nvSpPr>
        <p:spPr bwMode="auto">
          <a:xfrm>
            <a:off x="7400924" y="5242976"/>
            <a:ext cx="19812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avec   	Y = ln y</a:t>
            </a:r>
            <a:br>
              <a:rPr lang="fr-FR" altLang="fr-FR" dirty="0">
                <a:latin typeface="Myriad Pro Light" panose="020B0403030403020204" pitchFamily="34" charset="0"/>
              </a:rPr>
            </a:br>
            <a:r>
              <a:rPr lang="fr-FR" altLang="fr-FR" dirty="0">
                <a:latin typeface="Myriad Pro Light" panose="020B0403030403020204" pitchFamily="34" charset="0"/>
              </a:rPr>
              <a:t>	X = x</a:t>
            </a:r>
            <a:br>
              <a:rPr lang="fr-FR" altLang="fr-FR" dirty="0">
                <a:latin typeface="Myriad Pro Light" panose="020B0403030403020204" pitchFamily="34" charset="0"/>
              </a:rPr>
            </a:br>
            <a:r>
              <a:rPr lang="fr-FR" altLang="fr-FR" dirty="0">
                <a:latin typeface="Myriad Pro Light" panose="020B0403030403020204" pitchFamily="34" charset="0"/>
              </a:rPr>
              <a:t>	A = ln a</a:t>
            </a:r>
            <a:br>
              <a:rPr lang="fr-FR" altLang="fr-FR" dirty="0">
                <a:latin typeface="Myriad Pro Light" panose="020B0403030403020204" pitchFamily="34" charset="0"/>
              </a:rPr>
            </a:br>
            <a:r>
              <a:rPr lang="fr-FR" altLang="fr-FR" dirty="0">
                <a:latin typeface="Myriad Pro Light" panose="020B0403030403020204" pitchFamily="34" charset="0"/>
              </a:rPr>
              <a:t>	B = ln b</a:t>
            </a:r>
          </a:p>
        </p:txBody>
      </p:sp>
      <p:sp>
        <p:nvSpPr>
          <p:cNvPr id="39" name="Text Box 29">
            <a:extLst>
              <a:ext uri="{FF2B5EF4-FFF2-40B4-BE49-F238E27FC236}">
                <a16:creationId xmlns:a16="http://schemas.microsoft.com/office/drawing/2014/main" id="{70E26C43-CED7-46D1-9980-2658A4B387C2}"/>
              </a:ext>
            </a:extLst>
          </p:cNvPr>
          <p:cNvSpPr txBox="1">
            <a:spLocks noChangeArrowheads="1"/>
          </p:cNvSpPr>
          <p:nvPr/>
        </p:nvSpPr>
        <p:spPr bwMode="auto">
          <a:xfrm>
            <a:off x="6869542" y="2646937"/>
            <a:ext cx="25146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exponentielle de base e</a:t>
            </a:r>
            <a:endParaRPr lang="fr-FR" altLang="fr-FR" sz="2400" dirty="0">
              <a:latin typeface="Myriad Pro Light" panose="020B0403030403020204" pitchFamily="34" charset="0"/>
            </a:endParaRPr>
          </a:p>
        </p:txBody>
      </p:sp>
      <p:sp>
        <p:nvSpPr>
          <p:cNvPr id="40" name="Text Box 31">
            <a:extLst>
              <a:ext uri="{FF2B5EF4-FFF2-40B4-BE49-F238E27FC236}">
                <a16:creationId xmlns:a16="http://schemas.microsoft.com/office/drawing/2014/main" id="{5F5775E6-1E48-4F9E-9A08-46AF32EE3721}"/>
              </a:ext>
            </a:extLst>
          </p:cNvPr>
          <p:cNvSpPr txBox="1">
            <a:spLocks noChangeArrowheads="1"/>
          </p:cNvSpPr>
          <p:nvPr/>
        </p:nvSpPr>
        <p:spPr bwMode="auto">
          <a:xfrm>
            <a:off x="6869542" y="3113662"/>
            <a:ext cx="24384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exponentielle de base a</a:t>
            </a:r>
            <a:endParaRPr lang="fr-FR" altLang="fr-FR" sz="2400" dirty="0">
              <a:latin typeface="Myriad Pro Light" panose="020B0403030403020204" pitchFamily="34" charset="0"/>
            </a:endParaRPr>
          </a:p>
        </p:txBody>
      </p:sp>
      <p:sp>
        <p:nvSpPr>
          <p:cNvPr id="41" name="Text Box 35">
            <a:extLst>
              <a:ext uri="{FF2B5EF4-FFF2-40B4-BE49-F238E27FC236}">
                <a16:creationId xmlns:a16="http://schemas.microsoft.com/office/drawing/2014/main" id="{EB220F2C-782E-4DCE-94E3-0AB674C7269D}"/>
              </a:ext>
            </a:extLst>
          </p:cNvPr>
          <p:cNvSpPr txBox="1">
            <a:spLocks noChangeArrowheads="1"/>
          </p:cNvSpPr>
          <p:nvPr/>
        </p:nvSpPr>
        <p:spPr bwMode="auto">
          <a:xfrm>
            <a:off x="5715000" y="5267902"/>
            <a:ext cx="1524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Y = A X + B</a:t>
            </a:r>
          </a:p>
        </p:txBody>
      </p:sp>
      <mc:AlternateContent xmlns:mc="http://schemas.openxmlformats.org/markup-compatibility/2006" xmlns:a14="http://schemas.microsoft.com/office/drawing/2010/main">
        <mc:Choice Requires="a14">
          <p:sp>
            <p:nvSpPr>
              <p:cNvPr id="42" name="Text Box 37">
                <a:extLst>
                  <a:ext uri="{FF2B5EF4-FFF2-40B4-BE49-F238E27FC236}">
                    <a16:creationId xmlns:a16="http://schemas.microsoft.com/office/drawing/2014/main" id="{B7434BF4-E1D8-41B5-B589-2261C68D1A75}"/>
                  </a:ext>
                </a:extLst>
              </p:cNvPr>
              <p:cNvSpPr txBox="1">
                <a:spLocks noChangeArrowheads="1"/>
              </p:cNvSpPr>
              <p:nvPr/>
            </p:nvSpPr>
            <p:spPr bwMode="auto">
              <a:xfrm>
                <a:off x="2047877" y="5777930"/>
                <a:ext cx="5486400" cy="669992"/>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t>L’ajustement affine de Y en fonction de X donne A et B, d ’où </a:t>
                </a:r>
                <a14:m>
                  <m:oMath xmlns:m="http://schemas.openxmlformats.org/officeDocument/2006/math">
                    <m:r>
                      <a:rPr lang="fr-BE" altLang="fr-FR" b="0" i="1" smtClean="0">
                        <a:latin typeface="Cambria Math" panose="02040503050406030204" pitchFamily="18" charset="0"/>
                      </a:rPr>
                      <m:t>𝑎</m:t>
                    </m:r>
                    <m:r>
                      <a:rPr lang="fr-BE" altLang="fr-FR" b="0" i="1" smtClean="0">
                        <a:latin typeface="Cambria Math" panose="02040503050406030204" pitchFamily="18" charset="0"/>
                      </a:rPr>
                      <m:t>=</m:t>
                    </m:r>
                    <m:sSup>
                      <m:sSupPr>
                        <m:ctrlPr>
                          <a:rPr lang="fr-BE" altLang="fr-FR" b="0" i="1" smtClean="0">
                            <a:latin typeface="Cambria Math" panose="02040503050406030204" pitchFamily="18" charset="0"/>
                          </a:rPr>
                        </m:ctrlPr>
                      </m:sSupPr>
                      <m:e>
                        <m:r>
                          <a:rPr lang="fr-BE" altLang="fr-FR" b="0" i="1" smtClean="0">
                            <a:latin typeface="Cambria Math" panose="02040503050406030204" pitchFamily="18" charset="0"/>
                          </a:rPr>
                          <m:t>𝑒</m:t>
                        </m:r>
                      </m:e>
                      <m:sup>
                        <m:r>
                          <a:rPr lang="fr-BE" altLang="fr-FR" b="0" i="1" smtClean="0">
                            <a:latin typeface="Cambria Math" panose="02040503050406030204" pitchFamily="18" charset="0"/>
                          </a:rPr>
                          <m:t>𝐴</m:t>
                        </m:r>
                      </m:sup>
                    </m:sSup>
                  </m:oMath>
                </a14:m>
                <a:r>
                  <a:rPr lang="fr-FR" altLang="fr-FR" dirty="0"/>
                  <a:t>, </a:t>
                </a:r>
                <a14:m>
                  <m:oMath xmlns:m="http://schemas.openxmlformats.org/officeDocument/2006/math">
                    <m:r>
                      <a:rPr lang="fr-BE" altLang="fr-FR" b="0" i="1" smtClean="0">
                        <a:latin typeface="Cambria Math" panose="02040503050406030204" pitchFamily="18" charset="0"/>
                      </a:rPr>
                      <m:t> </m:t>
                    </m:r>
                    <m:r>
                      <a:rPr lang="fr-BE" altLang="fr-FR" b="0" i="1" smtClean="0">
                        <a:latin typeface="Cambria Math" panose="02040503050406030204" pitchFamily="18" charset="0"/>
                      </a:rPr>
                      <m:t>𝑏</m:t>
                    </m:r>
                    <m:r>
                      <a:rPr lang="fr-BE" altLang="fr-FR" b="0" i="1" smtClean="0">
                        <a:latin typeface="Cambria Math" panose="02040503050406030204" pitchFamily="18" charset="0"/>
                      </a:rPr>
                      <m:t>=</m:t>
                    </m:r>
                    <m:sSup>
                      <m:sSupPr>
                        <m:ctrlPr>
                          <a:rPr lang="fr-BE" altLang="fr-FR" b="0" i="1" smtClean="0">
                            <a:latin typeface="Cambria Math" panose="02040503050406030204" pitchFamily="18" charset="0"/>
                          </a:rPr>
                        </m:ctrlPr>
                      </m:sSupPr>
                      <m:e>
                        <m:r>
                          <a:rPr lang="fr-BE" altLang="fr-FR" b="0" i="1" smtClean="0">
                            <a:latin typeface="Cambria Math" panose="02040503050406030204" pitchFamily="18" charset="0"/>
                          </a:rPr>
                          <m:t>𝑒</m:t>
                        </m:r>
                      </m:e>
                      <m:sup>
                        <m:r>
                          <a:rPr lang="fr-BE" altLang="fr-FR" b="0" i="1" smtClean="0">
                            <a:latin typeface="Cambria Math" panose="02040503050406030204" pitchFamily="18" charset="0"/>
                          </a:rPr>
                          <m:t>𝐵</m:t>
                        </m:r>
                      </m:sup>
                    </m:sSup>
                  </m:oMath>
                </a14:m>
                <a:r>
                  <a:rPr lang="fr-FR" altLang="fr-FR" dirty="0"/>
                  <a:t>, et le modèle </a:t>
                </a:r>
                <a14:m>
                  <m:oMath xmlns:m="http://schemas.openxmlformats.org/officeDocument/2006/math">
                    <m:r>
                      <a:rPr lang="fr-BE" altLang="fr-FR" b="0" i="1" smtClean="0">
                        <a:latin typeface="Cambria Math" panose="02040503050406030204" pitchFamily="18" charset="0"/>
                      </a:rPr>
                      <m:t>𝑦</m:t>
                    </m:r>
                    <m:r>
                      <a:rPr lang="fr-BE" altLang="fr-FR" b="0" i="1" smtClean="0">
                        <a:latin typeface="Cambria Math" panose="02040503050406030204" pitchFamily="18" charset="0"/>
                      </a:rPr>
                      <m:t>=</m:t>
                    </m:r>
                    <m:r>
                      <a:rPr lang="fr-BE" altLang="fr-FR" b="0" i="1" smtClean="0">
                        <a:latin typeface="Cambria Math" panose="02040503050406030204" pitchFamily="18" charset="0"/>
                      </a:rPr>
                      <m:t>𝑏</m:t>
                    </m:r>
                    <m:sSup>
                      <m:sSupPr>
                        <m:ctrlPr>
                          <a:rPr lang="fr-BE" altLang="fr-FR" b="0" i="1" smtClean="0">
                            <a:latin typeface="Cambria Math" panose="02040503050406030204" pitchFamily="18" charset="0"/>
                          </a:rPr>
                        </m:ctrlPr>
                      </m:sSupPr>
                      <m:e>
                        <m:r>
                          <a:rPr lang="fr-BE" altLang="fr-FR" b="0" i="1" smtClean="0">
                            <a:latin typeface="Cambria Math" panose="02040503050406030204" pitchFamily="18" charset="0"/>
                          </a:rPr>
                          <m:t>𝑎</m:t>
                        </m:r>
                      </m:e>
                      <m:sup>
                        <m:r>
                          <a:rPr lang="fr-BE" altLang="fr-FR" b="0" i="1" smtClean="0">
                            <a:latin typeface="Cambria Math" panose="02040503050406030204" pitchFamily="18" charset="0"/>
                          </a:rPr>
                          <m:t>𝑥</m:t>
                        </m:r>
                      </m:sup>
                    </m:sSup>
                  </m:oMath>
                </a14:m>
                <a:r>
                  <a:rPr lang="fr-FR" altLang="fr-FR" dirty="0"/>
                  <a:t> </a:t>
                </a:r>
              </a:p>
            </p:txBody>
          </p:sp>
        </mc:Choice>
        <mc:Fallback xmlns="">
          <p:sp>
            <p:nvSpPr>
              <p:cNvPr id="42" name="Text Box 37">
                <a:extLst>
                  <a:ext uri="{FF2B5EF4-FFF2-40B4-BE49-F238E27FC236}">
                    <a16:creationId xmlns:a16="http://schemas.microsoft.com/office/drawing/2014/main" id="{B7434BF4-E1D8-41B5-B589-2261C68D1A75}"/>
                  </a:ext>
                </a:extLst>
              </p:cNvPr>
              <p:cNvSpPr txBox="1">
                <a:spLocks noRot="1" noChangeAspect="1" noMove="1" noResize="1" noEditPoints="1" noAdjustHandles="1" noChangeArrowheads="1" noChangeShapeType="1" noTextEdit="1"/>
              </p:cNvSpPr>
              <p:nvPr/>
            </p:nvSpPr>
            <p:spPr bwMode="auto">
              <a:xfrm>
                <a:off x="2047877" y="5777930"/>
                <a:ext cx="5486400" cy="669992"/>
              </a:xfrm>
              <a:prstGeom prst="rect">
                <a:avLst/>
              </a:prstGeom>
              <a:blipFill>
                <a:blip r:embed="rId8"/>
                <a:stretch>
                  <a:fillRect l="-1000" t="-2727" b="-1181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993030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57B06-BA94-4DEC-841B-7B83EE5408AF}"/>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63A32FB9-C761-4571-8AC5-501FF46A3FFB}"/>
              </a:ext>
            </a:extLst>
          </p:cNvPr>
          <p:cNvSpPr>
            <a:spLocks noGrp="1"/>
          </p:cNvSpPr>
          <p:nvPr>
            <p:ph type="body" sz="quarter" idx="13"/>
          </p:nvPr>
        </p:nvSpPr>
        <p:spPr/>
        <p:txBody>
          <a:bodyPr/>
          <a:lstStyle/>
          <a:p>
            <a:r>
              <a:rPr lang="fr-BE" dirty="0"/>
              <a:t>Ajustement à une fonction exponentielle (3)</a:t>
            </a:r>
            <a:endParaRPr lang="en-US" dirty="0"/>
          </a:p>
        </p:txBody>
      </p:sp>
      <p:sp>
        <p:nvSpPr>
          <p:cNvPr id="5" name="Espace réservé du numéro de diapositive 4">
            <a:extLst>
              <a:ext uri="{FF2B5EF4-FFF2-40B4-BE49-F238E27FC236}">
                <a16:creationId xmlns:a16="http://schemas.microsoft.com/office/drawing/2014/main" id="{D8961FFC-8E62-4468-8C5C-B0EE64FAFE47}"/>
              </a:ext>
            </a:extLst>
          </p:cNvPr>
          <p:cNvSpPr>
            <a:spLocks noGrp="1"/>
          </p:cNvSpPr>
          <p:nvPr>
            <p:ph type="sldNum" sz="quarter" idx="4"/>
          </p:nvPr>
        </p:nvSpPr>
        <p:spPr/>
        <p:txBody>
          <a:bodyPr/>
          <a:lstStyle/>
          <a:p>
            <a:fld id="{F9577099-E891-4A1F-8EFB-CA2E47745246}" type="slidenum">
              <a:rPr lang="fr-FR" smtClean="0"/>
              <a:pPr/>
              <a:t>77</a:t>
            </a:fld>
            <a:endParaRPr lang="fr-FR"/>
          </a:p>
        </p:txBody>
      </p:sp>
      <p:graphicFrame>
        <p:nvGraphicFramePr>
          <p:cNvPr id="6" name="Object 9">
            <a:extLst>
              <a:ext uri="{FF2B5EF4-FFF2-40B4-BE49-F238E27FC236}">
                <a16:creationId xmlns:a16="http://schemas.microsoft.com/office/drawing/2014/main" id="{22B37EF0-7164-4945-8CC5-45646EF5C363}"/>
              </a:ext>
            </a:extLst>
          </p:cNvPr>
          <p:cNvGraphicFramePr>
            <a:graphicFrameLocks noChangeAspect="1"/>
          </p:cNvGraphicFramePr>
          <p:nvPr>
            <p:extLst>
              <p:ext uri="{D42A27DB-BD31-4B8C-83A1-F6EECF244321}">
                <p14:modId xmlns:p14="http://schemas.microsoft.com/office/powerpoint/2010/main" val="1525503580"/>
              </p:ext>
            </p:extLst>
          </p:nvPr>
        </p:nvGraphicFramePr>
        <p:xfrm>
          <a:off x="1717963" y="2109170"/>
          <a:ext cx="3685309" cy="2773011"/>
        </p:xfrm>
        <a:graphic>
          <a:graphicData uri="http://schemas.openxmlformats.org/presentationml/2006/ole">
            <mc:AlternateContent xmlns:mc="http://schemas.openxmlformats.org/markup-compatibility/2006">
              <mc:Choice xmlns:v="urn:schemas-microsoft-com:vml" Requires="v">
                <p:oleObj name="Worksheet" r:id="rId2" imgW="4372154" imgH="3291052" progId="Excel.Sheet.8">
                  <p:embed/>
                </p:oleObj>
              </mc:Choice>
              <mc:Fallback>
                <p:oleObj name="Worksheet" r:id="rId2" imgW="4372154" imgH="3291052" progId="Excel.Sheet.8">
                  <p:embed/>
                  <p:pic>
                    <p:nvPicPr>
                      <p:cNvPr id="63492" name="Object 9">
                        <a:extLst>
                          <a:ext uri="{FF2B5EF4-FFF2-40B4-BE49-F238E27FC236}">
                            <a16:creationId xmlns:a16="http://schemas.microsoft.com/office/drawing/2014/main" id="{DBBA942C-85AC-42D4-9D7A-618D47FF9B98}"/>
                          </a:ext>
                        </a:extLst>
                      </p:cNvPr>
                      <p:cNvPicPr>
                        <a:picLocks noChangeAspect="1" noChangeArrowheads="1"/>
                      </p:cNvPicPr>
                      <p:nvPr/>
                    </p:nvPicPr>
                    <p:blipFill>
                      <a:blip r:embed="rId3"/>
                      <a:srcRect/>
                      <a:stretch>
                        <a:fillRect/>
                      </a:stretch>
                    </p:blipFill>
                    <p:spPr bwMode="auto">
                      <a:xfrm>
                        <a:off x="1717963" y="2109170"/>
                        <a:ext cx="3685309" cy="2773011"/>
                      </a:xfrm>
                      <a:prstGeom prst="rect">
                        <a:avLst/>
                      </a:prstGeom>
                      <a:noFill/>
                      <a:ln>
                        <a:noFill/>
                      </a:ln>
                      <a:effectLst/>
                    </p:spPr>
                  </p:pic>
                </p:oleObj>
              </mc:Fallback>
            </mc:AlternateContent>
          </a:graphicData>
        </a:graphic>
      </p:graphicFrame>
      <p:grpSp>
        <p:nvGrpSpPr>
          <p:cNvPr id="7" name="Group 17">
            <a:extLst>
              <a:ext uri="{FF2B5EF4-FFF2-40B4-BE49-F238E27FC236}">
                <a16:creationId xmlns:a16="http://schemas.microsoft.com/office/drawing/2014/main" id="{3A052901-8E41-4B47-BEE2-BA25A186EA0D}"/>
              </a:ext>
            </a:extLst>
          </p:cNvPr>
          <p:cNvGrpSpPr>
            <a:grpSpLocks/>
          </p:cNvGrpSpPr>
          <p:nvPr/>
        </p:nvGrpSpPr>
        <p:grpSpPr bwMode="auto">
          <a:xfrm>
            <a:off x="5635336" y="2482993"/>
            <a:ext cx="2057400" cy="366713"/>
            <a:chOff x="1008" y="1488"/>
            <a:chExt cx="1296" cy="231"/>
          </a:xfrm>
        </p:grpSpPr>
        <p:sp>
          <p:nvSpPr>
            <p:cNvPr id="8" name="AutoShape 12">
              <a:extLst>
                <a:ext uri="{FF2B5EF4-FFF2-40B4-BE49-F238E27FC236}">
                  <a16:creationId xmlns:a16="http://schemas.microsoft.com/office/drawing/2014/main" id="{3020AE47-87D3-43C9-9CED-82E502216458}"/>
                </a:ext>
              </a:extLst>
            </p:cNvPr>
            <p:cNvSpPr>
              <a:spLocks noChangeArrowheads="1"/>
            </p:cNvSpPr>
            <p:nvPr/>
          </p:nvSpPr>
          <p:spPr bwMode="auto">
            <a:xfrm>
              <a:off x="1008" y="1584"/>
              <a:ext cx="48" cy="48"/>
            </a:xfrm>
            <a:prstGeom prst="diamond">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9" name="Text Box 13">
              <a:extLst>
                <a:ext uri="{FF2B5EF4-FFF2-40B4-BE49-F238E27FC236}">
                  <a16:creationId xmlns:a16="http://schemas.microsoft.com/office/drawing/2014/main" id="{26840E71-2D05-4B15-914D-69767674C27C}"/>
                </a:ext>
              </a:extLst>
            </p:cNvPr>
            <p:cNvSpPr txBox="1">
              <a:spLocks noChangeArrowheads="1"/>
            </p:cNvSpPr>
            <p:nvPr/>
          </p:nvSpPr>
          <p:spPr bwMode="auto">
            <a:xfrm>
              <a:off x="1056" y="1488"/>
              <a:ext cx="124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Série initiale (</a:t>
              </a:r>
              <a:r>
                <a:rPr lang="fr-FR" altLang="fr-FR" dirty="0" err="1">
                  <a:latin typeface="Myriad Pro Light" panose="020B0403030403020204" pitchFamily="34" charset="0"/>
                </a:rPr>
                <a:t>x</a:t>
              </a:r>
              <a:r>
                <a:rPr lang="fr-FR" altLang="fr-FR" baseline="-25000" dirty="0" err="1">
                  <a:latin typeface="Myriad Pro Light" panose="020B0403030403020204" pitchFamily="34" charset="0"/>
                </a:rPr>
                <a:t>i</a:t>
              </a:r>
              <a:r>
                <a:rPr lang="fr-FR" altLang="fr-FR" dirty="0" err="1">
                  <a:latin typeface="Myriad Pro Light" panose="020B0403030403020204" pitchFamily="34" charset="0"/>
                </a:rPr>
                <a:t>,y</a:t>
              </a:r>
              <a:r>
                <a:rPr lang="fr-FR" altLang="fr-FR" baseline="-25000" dirty="0" err="1">
                  <a:latin typeface="Myriad Pro Light" panose="020B0403030403020204" pitchFamily="34" charset="0"/>
                </a:rPr>
                <a:t>i</a:t>
              </a:r>
              <a:r>
                <a:rPr lang="fr-FR" altLang="fr-FR" dirty="0">
                  <a:latin typeface="Myriad Pro Light" panose="020B0403030403020204" pitchFamily="34" charset="0"/>
                </a:rPr>
                <a:t>)</a:t>
              </a:r>
              <a:endParaRPr lang="fr-FR" altLang="fr-FR" sz="2400" dirty="0">
                <a:latin typeface="Myriad Pro Light" panose="020B0403030403020204" pitchFamily="34" charset="0"/>
              </a:endParaRPr>
            </a:p>
          </p:txBody>
        </p:sp>
      </p:grpSp>
      <p:grpSp>
        <p:nvGrpSpPr>
          <p:cNvPr id="10" name="Group 18">
            <a:extLst>
              <a:ext uri="{FF2B5EF4-FFF2-40B4-BE49-F238E27FC236}">
                <a16:creationId xmlns:a16="http://schemas.microsoft.com/office/drawing/2014/main" id="{2E3CB34A-85F9-4D48-AF2B-534568DE8312}"/>
              </a:ext>
            </a:extLst>
          </p:cNvPr>
          <p:cNvGrpSpPr>
            <a:grpSpLocks/>
          </p:cNvGrpSpPr>
          <p:nvPr/>
        </p:nvGrpSpPr>
        <p:grpSpPr bwMode="auto">
          <a:xfrm>
            <a:off x="5635336" y="2940193"/>
            <a:ext cx="3429000" cy="366713"/>
            <a:chOff x="288" y="1833"/>
            <a:chExt cx="2160" cy="231"/>
          </a:xfrm>
        </p:grpSpPr>
        <p:sp>
          <p:nvSpPr>
            <p:cNvPr id="11" name="Text Box 14">
              <a:extLst>
                <a:ext uri="{FF2B5EF4-FFF2-40B4-BE49-F238E27FC236}">
                  <a16:creationId xmlns:a16="http://schemas.microsoft.com/office/drawing/2014/main" id="{CBC49AFF-9A08-4B58-B31A-A2AF62648807}"/>
                </a:ext>
              </a:extLst>
            </p:cNvPr>
            <p:cNvSpPr txBox="1">
              <a:spLocks noChangeArrowheads="1"/>
            </p:cNvSpPr>
            <p:nvPr/>
          </p:nvSpPr>
          <p:spPr bwMode="auto">
            <a:xfrm>
              <a:off x="384" y="1833"/>
              <a:ext cx="16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Série prévue par le modèle</a:t>
              </a:r>
              <a:endParaRPr lang="fr-FR" altLang="fr-FR" sz="2400" dirty="0">
                <a:latin typeface="Myriad Pro Light" panose="020B0403030403020204" pitchFamily="34" charset="0"/>
              </a:endParaRPr>
            </a:p>
          </p:txBody>
        </p:sp>
        <mc:AlternateContent xmlns:mc="http://schemas.openxmlformats.org/markup-compatibility/2006" xmlns:a14="http://schemas.microsoft.com/office/drawing/2010/main">
          <mc:Choice Requires="a14">
            <p:sp>
              <p:nvSpPr>
                <p:cNvPr id="12" name="Object 15">
                  <a:extLst>
                    <a:ext uri="{FF2B5EF4-FFF2-40B4-BE49-F238E27FC236}">
                      <a16:creationId xmlns:a16="http://schemas.microsoft.com/office/drawing/2014/main" id="{1005BA6C-5197-44CF-96F0-E3EB7DC60B08}"/>
                    </a:ext>
                  </a:extLst>
                </p:cNvPr>
                <p:cNvSpPr txBox="1"/>
                <p:nvPr/>
              </p:nvSpPr>
              <p:spPr bwMode="auto">
                <a:xfrm>
                  <a:off x="2040" y="1849"/>
                  <a:ext cx="408" cy="21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x</m:t>
                                </m:r>
                              </m:e>
                              <m:sub>
                                <m:r>
                                  <m:rPr>
                                    <m:sty m:val="p"/>
                                  </m:rPr>
                                  <a:rPr lang="en-US" i="0">
                                    <a:solidFill>
                                      <a:srgbClr val="000000"/>
                                    </a:solidFill>
                                    <a:latin typeface="Cambria Math" panose="02040503050406030204" pitchFamily="18" charset="0"/>
                                  </a:rPr>
                                  <m:t>i</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n-US" i="1">
                                        <a:solidFill>
                                          <a:srgbClr val="000000"/>
                                        </a:solidFill>
                                        <a:latin typeface="Cambria Math" panose="02040503050406030204" pitchFamily="18" charset="0"/>
                                      </a:rPr>
                                    </m:ctrlPr>
                                  </m:accPr>
                                  <m:e>
                                    <m:r>
                                      <m:rPr>
                                        <m:nor/>
                                      </m:rPr>
                                      <a:rPr lang="en-US" i="0">
                                        <a:solidFill>
                                          <a:srgbClr val="000000"/>
                                        </a:solidFill>
                                        <a:latin typeface="Cambria Math" panose="02040503050406030204" pitchFamily="18" charset="0"/>
                                      </a:rPr>
                                      <m:t>y</m:t>
                                    </m:r>
                                  </m:e>
                                </m:acc>
                              </m:e>
                              <m:sub>
                                <m:r>
                                  <m:rPr>
                                    <m:sty m:val="p"/>
                                  </m:rPr>
                                  <a:rPr lang="en-US" i="0">
                                    <a:solidFill>
                                      <a:srgbClr val="000000"/>
                                    </a:solidFill>
                                    <a:latin typeface="Cambria Math" panose="02040503050406030204" pitchFamily="18" charset="0"/>
                                  </a:rPr>
                                  <m:t>i</m:t>
                                </m:r>
                              </m:sub>
                            </m:sSub>
                          </m:e>
                        </m:d>
                      </m:oMath>
                    </m:oMathPara>
                  </a14:m>
                  <a:endParaRPr lang="en-US" dirty="0"/>
                </a:p>
              </p:txBody>
            </p:sp>
          </mc:Choice>
          <mc:Fallback xmlns="">
            <p:sp>
              <p:nvSpPr>
                <p:cNvPr id="12" name="Object 15">
                  <a:extLst>
                    <a:ext uri="{FF2B5EF4-FFF2-40B4-BE49-F238E27FC236}">
                      <a16:creationId xmlns:a16="http://schemas.microsoft.com/office/drawing/2014/main" id="{1005BA6C-5197-44CF-96F0-E3EB7DC60B08}"/>
                    </a:ext>
                  </a:extLst>
                </p:cNvPr>
                <p:cNvSpPr txBox="1">
                  <a:spLocks noRot="1" noChangeAspect="1" noMove="1" noResize="1" noEditPoints="1" noAdjustHandles="1" noChangeArrowheads="1" noChangeShapeType="1" noTextEdit="1"/>
                </p:cNvSpPr>
                <p:nvPr/>
              </p:nvSpPr>
              <p:spPr bwMode="auto">
                <a:xfrm>
                  <a:off x="2040" y="1849"/>
                  <a:ext cx="408" cy="215"/>
                </a:xfrm>
                <a:prstGeom prst="rect">
                  <a:avLst/>
                </a:prstGeom>
                <a:blipFill>
                  <a:blip r:embed="rId5"/>
                  <a:stretch>
                    <a:fillRect r="-17925"/>
                  </a:stretch>
                </a:blipFill>
                <a:ln>
                  <a:noFill/>
                </a:ln>
                <a:effectLst/>
              </p:spPr>
              <p:txBody>
                <a:bodyPr/>
                <a:lstStyle/>
                <a:p>
                  <a:r>
                    <a:rPr lang="en-US">
                      <a:noFill/>
                    </a:rPr>
                    <a:t> </a:t>
                  </a:r>
                </a:p>
              </p:txBody>
            </p:sp>
          </mc:Fallback>
        </mc:AlternateContent>
        <p:sp>
          <p:nvSpPr>
            <p:cNvPr id="13" name="Oval 16">
              <a:extLst>
                <a:ext uri="{FF2B5EF4-FFF2-40B4-BE49-F238E27FC236}">
                  <a16:creationId xmlns:a16="http://schemas.microsoft.com/office/drawing/2014/main" id="{A5B73597-83C8-4055-822B-28ADB41459DF}"/>
                </a:ext>
              </a:extLst>
            </p:cNvPr>
            <p:cNvSpPr>
              <a:spLocks noChangeArrowheads="1"/>
            </p:cNvSpPr>
            <p:nvPr/>
          </p:nvSpPr>
          <p:spPr bwMode="auto">
            <a:xfrm>
              <a:off x="288" y="1920"/>
              <a:ext cx="48" cy="48"/>
            </a:xfrm>
            <a:prstGeom prst="ellipse">
              <a:avLst/>
            </a:prstGeom>
            <a:solidFill>
              <a:schemeClr val="accent2">
                <a:lumMod val="20000"/>
                <a:lumOff val="80000"/>
              </a:schemeClr>
            </a:solidFill>
            <a:ln w="19050">
              <a:solidFill>
                <a:schemeClr val="accent2">
                  <a:lumMod val="20000"/>
                  <a:lumOff val="80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p:graphicFrame>
        <p:nvGraphicFramePr>
          <p:cNvPr id="14" name="Object 10">
            <a:extLst>
              <a:ext uri="{FF2B5EF4-FFF2-40B4-BE49-F238E27FC236}">
                <a16:creationId xmlns:a16="http://schemas.microsoft.com/office/drawing/2014/main" id="{D57BA659-9FBE-4C61-BF94-AF2F546E9D49}"/>
              </a:ext>
            </a:extLst>
          </p:cNvPr>
          <p:cNvGraphicFramePr>
            <a:graphicFrameLocks noChangeAspect="1"/>
          </p:cNvGraphicFramePr>
          <p:nvPr>
            <p:extLst>
              <p:ext uri="{D42A27DB-BD31-4B8C-83A1-F6EECF244321}">
                <p14:modId xmlns:p14="http://schemas.microsoft.com/office/powerpoint/2010/main" val="1126659087"/>
              </p:ext>
            </p:extLst>
          </p:nvPr>
        </p:nvGraphicFramePr>
        <p:xfrm>
          <a:off x="1635703" y="4622225"/>
          <a:ext cx="3469698" cy="2335535"/>
        </p:xfrm>
        <a:graphic>
          <a:graphicData uri="http://schemas.openxmlformats.org/presentationml/2006/ole">
            <mc:AlternateContent xmlns:mc="http://schemas.openxmlformats.org/markup-compatibility/2006">
              <mc:Choice xmlns:v="urn:schemas-microsoft-com:vml" Requires="v">
                <p:oleObj name="Feuille de calcul" r:id="rId6" imgW="3934092" imgH="2648217" progId="Excel.Sheet.8">
                  <p:embed/>
                </p:oleObj>
              </mc:Choice>
              <mc:Fallback>
                <p:oleObj name="Feuille de calcul" r:id="rId6" imgW="3934092" imgH="2648217" progId="Excel.Sheet.8">
                  <p:embed/>
                  <p:pic>
                    <p:nvPicPr>
                      <p:cNvPr id="63497" name="Object 10">
                        <a:extLst>
                          <a:ext uri="{FF2B5EF4-FFF2-40B4-BE49-F238E27FC236}">
                            <a16:creationId xmlns:a16="http://schemas.microsoft.com/office/drawing/2014/main" id="{9D62A10E-8DC5-4488-AF77-581BF834AC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5703" y="4622225"/>
                        <a:ext cx="3469698" cy="2335535"/>
                      </a:xfrm>
                      <a:prstGeom prst="rect">
                        <a:avLst/>
                      </a:prstGeom>
                      <a:noFill/>
                      <a:ln>
                        <a:noFill/>
                      </a:ln>
                      <a:effectLst/>
                    </p:spPr>
                  </p:pic>
                </p:oleObj>
              </mc:Fallback>
            </mc:AlternateContent>
          </a:graphicData>
        </a:graphic>
      </p:graphicFrame>
      <p:sp>
        <p:nvSpPr>
          <p:cNvPr id="15" name="Text Box 19">
            <a:extLst>
              <a:ext uri="{FF2B5EF4-FFF2-40B4-BE49-F238E27FC236}">
                <a16:creationId xmlns:a16="http://schemas.microsoft.com/office/drawing/2014/main" id="{97297E69-5FF2-437B-81F0-4EC9B74599FB}"/>
              </a:ext>
            </a:extLst>
          </p:cNvPr>
          <p:cNvSpPr txBox="1">
            <a:spLocks noChangeArrowheads="1"/>
          </p:cNvSpPr>
          <p:nvPr/>
        </p:nvSpPr>
        <p:spPr bwMode="auto">
          <a:xfrm>
            <a:off x="5607627" y="5606635"/>
            <a:ext cx="2133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Analyse des résidus</a:t>
            </a:r>
            <a:endParaRPr lang="fr-FR" altLang="fr-FR" sz="2400" dirty="0">
              <a:latin typeface="Myriad Pro Light" panose="020B0403030403020204" pitchFamily="34" charset="0"/>
            </a:endParaRPr>
          </a:p>
        </p:txBody>
      </p:sp>
      <p:sp>
        <p:nvSpPr>
          <p:cNvPr id="16" name="Text Box 21">
            <a:extLst>
              <a:ext uri="{FF2B5EF4-FFF2-40B4-BE49-F238E27FC236}">
                <a16:creationId xmlns:a16="http://schemas.microsoft.com/office/drawing/2014/main" id="{E47B6870-776C-4EED-AB7B-CD83295E690D}"/>
              </a:ext>
            </a:extLst>
          </p:cNvPr>
          <p:cNvSpPr txBox="1">
            <a:spLocks noChangeArrowheads="1"/>
          </p:cNvSpPr>
          <p:nvPr/>
        </p:nvSpPr>
        <p:spPr bwMode="auto">
          <a:xfrm>
            <a:off x="8243453" y="5189826"/>
            <a:ext cx="2133600" cy="1200329"/>
          </a:xfrm>
          <a:prstGeom prst="rect">
            <a:avLst/>
          </a:prstGeom>
          <a:solidFill>
            <a:srgbClr val="0070C0"/>
          </a:solidFill>
          <a:ln>
            <a:noFill/>
          </a:ln>
          <a:effectLst/>
        </p:spPr>
        <p:txBody>
          <a:bodyPr wrap="squar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Light" panose="020B0403030403020204" pitchFamily="34" charset="0"/>
              </a:rPr>
              <a:t>Le modèle exponentiel est mieux adapté que le modèle linéaire</a:t>
            </a:r>
            <a:endParaRPr lang="fr-FR" altLang="fr-FR" sz="2400" b="1" dirty="0">
              <a:solidFill>
                <a:schemeClr val="bg1"/>
              </a:solidFill>
              <a:latin typeface="Myriad Pro Light" panose="020B0403030403020204" pitchFamily="34" charset="0"/>
            </a:endParaRPr>
          </a:p>
        </p:txBody>
      </p:sp>
    </p:spTree>
    <p:extLst>
      <p:ext uri="{BB962C8B-B14F-4D97-AF65-F5344CB8AC3E}">
        <p14:creationId xmlns:p14="http://schemas.microsoft.com/office/powerpoint/2010/main" val="1002364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3F85A3-52A4-4CF5-B44C-F08A0C8DCC1A}"/>
                  </a:ext>
                </a:extLst>
              </p:cNvPr>
              <p:cNvSpPr>
                <a:spLocks noGrp="1"/>
              </p:cNvSpPr>
              <p:nvPr>
                <p:ph idx="1"/>
              </p:nvPr>
            </p:nvSpPr>
            <p:spPr/>
            <p:txBody>
              <a:bodyPr>
                <a:normAutofit fontScale="92500" lnSpcReduction="10000"/>
              </a:bodyPr>
              <a:lstStyle/>
              <a:p>
                <a:r>
                  <a:rPr lang="fr-BE" dirty="0"/>
                  <a:t>Fichier de données: Bacteries.csv</a:t>
                </a:r>
              </a:p>
              <a:p>
                <a:r>
                  <a:rPr lang="fr-BE" dirty="0"/>
                  <a:t>Descriptif: nombre de bactéries par unité de volume présentes dans un bouillon de culture au fil du temps (en heure) </a:t>
                </a:r>
              </a:p>
              <a:p>
                <a:endParaRPr lang="fr-BE" dirty="0"/>
              </a:p>
              <a:p>
                <a:pPr lvl="1"/>
                <a:r>
                  <a:rPr lang="fr-BE" dirty="0"/>
                  <a:t>Représenter le nuage de points correspondant</a:t>
                </a:r>
              </a:p>
              <a:p>
                <a:pPr lvl="1"/>
                <a:r>
                  <a:rPr lang="fr-BE" dirty="0"/>
                  <a:t>Envisager un modèle de type: </a:t>
                </a:r>
                <a14:m>
                  <m:oMath xmlns:m="http://schemas.openxmlformats.org/officeDocument/2006/math">
                    <m:sSub>
                      <m:sSubPr>
                        <m:ctrlPr>
                          <a:rPr lang="fr-BE" b="0" i="1" smtClean="0">
                            <a:latin typeface="Cambria Math" panose="02040503050406030204" pitchFamily="18" charset="0"/>
                          </a:rPr>
                        </m:ctrlPr>
                      </m:sSubPr>
                      <m:e>
                        <m:r>
                          <a:rPr lang="fr-BE" b="0" i="1" smtClean="0">
                            <a:latin typeface="Cambria Math" panose="02040503050406030204" pitchFamily="18" charset="0"/>
                          </a:rPr>
                          <m:t>𝑛</m:t>
                        </m:r>
                      </m:e>
                      <m:sub>
                        <m:r>
                          <a:rPr lang="fr-BE" b="0" i="1" smtClean="0">
                            <a:latin typeface="Cambria Math" panose="02040503050406030204" pitchFamily="18" charset="0"/>
                          </a:rPr>
                          <m:t>𝑏𝑎𝑐𝑡</m:t>
                        </m:r>
                      </m:sub>
                    </m:sSub>
                    <m:r>
                      <a:rPr lang="fr-BE" b="0" i="1" smtClean="0">
                        <a:latin typeface="Cambria Math" panose="02040503050406030204" pitchFamily="18" charset="0"/>
                      </a:rPr>
                      <m:t>=</m:t>
                    </m:r>
                    <m:sSup>
                      <m:sSupPr>
                        <m:ctrlPr>
                          <a:rPr lang="fr-BE" b="0" i="1" smtClean="0">
                            <a:latin typeface="Cambria Math" panose="02040503050406030204" pitchFamily="18" charset="0"/>
                          </a:rPr>
                        </m:ctrlPr>
                      </m:sSupPr>
                      <m:e>
                        <m:r>
                          <a:rPr lang="fr-BE" b="0" i="1" smtClean="0">
                            <a:latin typeface="Cambria Math" panose="02040503050406030204" pitchFamily="18" charset="0"/>
                          </a:rPr>
                          <m:t>𝑏𝑎</m:t>
                        </m:r>
                      </m:e>
                      <m:sup>
                        <m:r>
                          <a:rPr lang="fr-BE" b="0" i="1" smtClean="0">
                            <a:latin typeface="Cambria Math" panose="02040503050406030204" pitchFamily="18" charset="0"/>
                          </a:rPr>
                          <m:t>𝑛</m:t>
                        </m:r>
                        <m:r>
                          <a:rPr lang="fr-BE" b="0" i="1" smtClean="0">
                            <a:latin typeface="Cambria Math" panose="02040503050406030204" pitchFamily="18" charset="0"/>
                          </a:rPr>
                          <m:t>_</m:t>
                        </m:r>
                        <m:r>
                          <a:rPr lang="fr-BE" b="0" i="1" smtClean="0">
                            <a:latin typeface="Cambria Math" panose="02040503050406030204" pitchFamily="18" charset="0"/>
                          </a:rPr>
                          <m:t>h𝑒𝑢𝑟𝑒</m:t>
                        </m:r>
                      </m:sup>
                    </m:sSup>
                  </m:oMath>
                </a14:m>
                <a:endParaRPr lang="fr-BE" dirty="0"/>
              </a:p>
              <a:p>
                <a:pPr lvl="1"/>
                <a:r>
                  <a:rPr lang="fr-BE" dirty="0"/>
                  <a:t>Ramener les données dans une représentation linéaire du problème</a:t>
                </a:r>
              </a:p>
              <a:p>
                <a:pPr lvl="1"/>
                <a:r>
                  <a:rPr lang="fr-BE" dirty="0"/>
                  <a:t>Estimer les constantes a et b sur base d’une optimisation de moindre carré</a:t>
                </a:r>
              </a:p>
              <a:p>
                <a:pPr lvl="1"/>
                <a:r>
                  <a:rPr lang="fr-BE" dirty="0"/>
                  <a:t>Superposer la courbe modèle au nuage de point initial</a:t>
                </a:r>
              </a:p>
              <a:p>
                <a:pPr lvl="1"/>
                <a:r>
                  <a:rPr lang="fr-BE" dirty="0"/>
                  <a:t>Dans un nouveau diagramme, visualiser l’ensemble des résidus. Notre hypothèse de modèle de type exponentiel vous semble-t-elle justifiée. Qu’aurait-on pu concevoir comme autre famille de modèle?</a:t>
                </a:r>
              </a:p>
              <a:p>
                <a:endParaRPr lang="en-US" dirty="0"/>
              </a:p>
            </p:txBody>
          </p:sp>
        </mc:Choice>
        <mc:Fallback xmlns="">
          <p:sp>
            <p:nvSpPr>
              <p:cNvPr id="3" name="Espace réservé du contenu 2">
                <a:extLst>
                  <a:ext uri="{FF2B5EF4-FFF2-40B4-BE49-F238E27FC236}">
                    <a16:creationId xmlns:a16="http://schemas.microsoft.com/office/drawing/2014/main" id="{7B3F85A3-52A4-4CF5-B44C-F08A0C8DCC1A}"/>
                  </a:ext>
                </a:extLst>
              </p:cNvPr>
              <p:cNvSpPr>
                <a:spLocks noGrp="1" noRot="1" noChangeAspect="1" noMove="1" noResize="1" noEditPoints="1" noAdjustHandles="1" noChangeArrowheads="1" noChangeShapeType="1" noTextEdit="1"/>
              </p:cNvSpPr>
              <p:nvPr>
                <p:ph idx="1"/>
              </p:nvPr>
            </p:nvSpPr>
            <p:spPr>
              <a:blipFill>
                <a:blip r:embed="rId3"/>
                <a:stretch>
                  <a:fillRect l="-464" t="-1681"/>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dirty="0"/>
              <a:t>Ajustement à une fonction exponentielle (4) – </a:t>
            </a:r>
            <a:r>
              <a:rPr lang="fr-BE"/>
              <a:t>Exercice 9.1</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78</a:t>
            </a:fld>
            <a:endParaRPr lang="fr-FR"/>
          </a:p>
        </p:txBody>
      </p:sp>
    </p:spTree>
    <p:extLst>
      <p:ext uri="{BB962C8B-B14F-4D97-AF65-F5344CB8AC3E}">
        <p14:creationId xmlns:p14="http://schemas.microsoft.com/office/powerpoint/2010/main" val="688240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a:t>Exercice 9.1 – Vues graphiques des résultats</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79</a:t>
            </a:fld>
            <a:endParaRPr lang="fr-FR"/>
          </a:p>
        </p:txBody>
      </p:sp>
      <p:pic>
        <p:nvPicPr>
          <p:cNvPr id="9" name="Image 8">
            <a:extLst>
              <a:ext uri="{FF2B5EF4-FFF2-40B4-BE49-F238E27FC236}">
                <a16:creationId xmlns:a16="http://schemas.microsoft.com/office/drawing/2014/main" id="{786ADC56-9129-E308-92AF-E6C33589A809}"/>
              </a:ext>
            </a:extLst>
          </p:cNvPr>
          <p:cNvPicPr>
            <a:picLocks noChangeAspect="1"/>
          </p:cNvPicPr>
          <p:nvPr/>
        </p:nvPicPr>
        <p:blipFill>
          <a:blip r:embed="rId3"/>
          <a:stretch>
            <a:fillRect/>
          </a:stretch>
        </p:blipFill>
        <p:spPr>
          <a:xfrm>
            <a:off x="1258934" y="2697873"/>
            <a:ext cx="4453290" cy="3110872"/>
          </a:xfrm>
          <a:prstGeom prst="rect">
            <a:avLst/>
          </a:prstGeom>
        </p:spPr>
      </p:pic>
      <p:pic>
        <p:nvPicPr>
          <p:cNvPr id="11" name="Image 10">
            <a:extLst>
              <a:ext uri="{FF2B5EF4-FFF2-40B4-BE49-F238E27FC236}">
                <a16:creationId xmlns:a16="http://schemas.microsoft.com/office/drawing/2014/main" id="{5B71B631-5DC2-B793-DA9E-F34B54EEC13F}"/>
              </a:ext>
            </a:extLst>
          </p:cNvPr>
          <p:cNvPicPr>
            <a:picLocks noChangeAspect="1"/>
          </p:cNvPicPr>
          <p:nvPr/>
        </p:nvPicPr>
        <p:blipFill>
          <a:blip r:embed="rId4"/>
          <a:stretch>
            <a:fillRect/>
          </a:stretch>
        </p:blipFill>
        <p:spPr>
          <a:xfrm>
            <a:off x="6314739" y="2697872"/>
            <a:ext cx="4466380" cy="3110872"/>
          </a:xfrm>
          <a:prstGeom prst="rect">
            <a:avLst/>
          </a:prstGeom>
        </p:spPr>
      </p:pic>
    </p:spTree>
    <p:extLst>
      <p:ext uri="{BB962C8B-B14F-4D97-AF65-F5344CB8AC3E}">
        <p14:creationId xmlns:p14="http://schemas.microsoft.com/office/powerpoint/2010/main" val="1465763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a:xfrm>
            <a:off x="838200" y="2428879"/>
            <a:ext cx="10515600" cy="3948902"/>
          </a:xfrm>
        </p:spPr>
        <p:txBody>
          <a:bodyPr>
            <a:normAutofit/>
          </a:bodyPr>
          <a:lstStyle/>
          <a:p>
            <a:r>
              <a:rPr lang="fr-BE" sz="2800" dirty="0"/>
              <a:t>Les blocs d'instruction sont définis par l'indentation</a:t>
            </a:r>
          </a:p>
          <a:p>
            <a:endParaRPr lang="fr-BE" sz="2800" dirty="0"/>
          </a:p>
          <a:p>
            <a:endParaRPr lang="fr-BE" sz="2800" dirty="0"/>
          </a:p>
          <a:p>
            <a:endParaRPr lang="fr-BE" sz="2800" dirty="0"/>
          </a:p>
          <a:p>
            <a:endParaRPr lang="fr-BE" sz="2800" dirty="0"/>
          </a:p>
          <a:p>
            <a:endParaRPr lang="fr-BE" sz="2800" dirty="0"/>
          </a:p>
          <a:p>
            <a:endParaRPr lang="fr-BE" sz="2800" dirty="0"/>
          </a:p>
          <a:p>
            <a:endParaRPr lang="fr-BE" sz="2800" dirty="0"/>
          </a:p>
          <a:p>
            <a:pPr marL="0" indent="0">
              <a:buNone/>
            </a:pPr>
            <a:endParaRPr lang="fr-BE" sz="2800" dirty="0"/>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Syntaxe très légère</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8</a:t>
            </a:fld>
            <a:endParaRPr lang="fr-FR"/>
          </a:p>
        </p:txBody>
      </p:sp>
      <p:pic>
        <p:nvPicPr>
          <p:cNvPr id="7" name="Graphic 1">
            <a:extLst>
              <a:ext uri="{FF2B5EF4-FFF2-40B4-BE49-F238E27FC236}">
                <a16:creationId xmlns:a16="http://schemas.microsoft.com/office/drawing/2014/main" id="{B799C0B1-8332-4129-94B1-5C900C5DA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6080" y="757373"/>
            <a:ext cx="4565332" cy="1348447"/>
          </a:xfrm>
          <a:prstGeom prst="rect">
            <a:avLst/>
          </a:prstGeom>
        </p:spPr>
      </p:pic>
      <p:sp>
        <p:nvSpPr>
          <p:cNvPr id="8" name="TextBox 8">
            <a:extLst>
              <a:ext uri="{FF2B5EF4-FFF2-40B4-BE49-F238E27FC236}">
                <a16:creationId xmlns:a16="http://schemas.microsoft.com/office/drawing/2014/main" id="{3577E3F1-E29F-4067-92B5-D423BFFDA4A7}"/>
              </a:ext>
            </a:extLst>
          </p:cNvPr>
          <p:cNvSpPr txBox="1"/>
          <p:nvPr/>
        </p:nvSpPr>
        <p:spPr>
          <a:xfrm>
            <a:off x="1318697" y="3253244"/>
            <a:ext cx="4751109" cy="2677656"/>
          </a:xfrm>
          <a:prstGeom prst="rect">
            <a:avLst/>
          </a:prstGeom>
          <a:noFill/>
        </p:spPr>
        <p:txBody>
          <a:bodyPr wrap="square" rtlCol="0">
            <a:spAutoFit/>
          </a:bodyPr>
          <a:lstStyle/>
          <a:p>
            <a:r>
              <a:rPr lang="fr-BE" sz="2200" b="1" dirty="0">
                <a:solidFill>
                  <a:schemeClr val="bg2">
                    <a:lumMod val="25000"/>
                  </a:schemeClr>
                </a:solidFill>
                <a:latin typeface="Myriad Pro Light" panose="020B0403030403020204" pitchFamily="34" charset="0"/>
              </a:rPr>
              <a:t>Fonction factorielle en C</a:t>
            </a:r>
          </a:p>
          <a:p>
            <a:endParaRPr lang="fr-BE" dirty="0"/>
          </a:p>
          <a:p>
            <a:r>
              <a:rPr lang="fr-BE" dirty="0" err="1">
                <a:latin typeface="Courier New" panose="02070309020205020404" pitchFamily="49" charset="0"/>
                <a:cs typeface="Courier New" panose="02070309020205020404" pitchFamily="49" charset="0"/>
              </a:rPr>
              <a:t>int</a:t>
            </a:r>
            <a:r>
              <a:rPr lang="fr-BE" dirty="0">
                <a:latin typeface="Courier New" panose="02070309020205020404" pitchFamily="49" charset="0"/>
                <a:cs typeface="Courier New" panose="02070309020205020404" pitchFamily="49" charset="0"/>
              </a:rPr>
              <a:t> factorielle(</a:t>
            </a:r>
            <a:r>
              <a:rPr lang="fr-BE" dirty="0" err="1">
                <a:latin typeface="Courier New" panose="02070309020205020404" pitchFamily="49" charset="0"/>
                <a:cs typeface="Courier New" panose="02070309020205020404" pitchFamily="49" charset="0"/>
              </a:rPr>
              <a:t>int</a:t>
            </a:r>
            <a:r>
              <a:rPr lang="fr-BE" dirty="0">
                <a:latin typeface="Courier New" panose="02070309020205020404" pitchFamily="49" charset="0"/>
                <a:cs typeface="Courier New" panose="02070309020205020404" pitchFamily="49" charset="0"/>
              </a:rPr>
              <a:t> n) {</a:t>
            </a:r>
          </a:p>
          <a:p>
            <a:r>
              <a:rPr lang="fr-BE" dirty="0">
                <a:latin typeface="Courier New" panose="02070309020205020404" pitchFamily="49" charset="0"/>
                <a:cs typeface="Courier New" panose="02070309020205020404" pitchFamily="49" charset="0"/>
              </a:rPr>
              <a:t>  if (n&lt;2) {</a:t>
            </a:r>
          </a:p>
          <a:p>
            <a:r>
              <a:rPr lang="fr-BE" dirty="0">
                <a:latin typeface="Courier New" panose="02070309020205020404" pitchFamily="49" charset="0"/>
                <a:cs typeface="Courier New" panose="02070309020205020404" pitchFamily="49" charset="0"/>
              </a:rPr>
              <a:t>    return 1;</a:t>
            </a:r>
          </a:p>
          <a:p>
            <a:r>
              <a:rPr lang="fr-BE" dirty="0">
                <a:latin typeface="Courier New" panose="02070309020205020404" pitchFamily="49" charset="0"/>
                <a:cs typeface="Courier New" panose="02070309020205020404" pitchFamily="49" charset="0"/>
              </a:rPr>
              <a:t>  } </a:t>
            </a:r>
            <a:r>
              <a:rPr lang="fr-BE" dirty="0" err="1">
                <a:latin typeface="Courier New" panose="02070309020205020404" pitchFamily="49" charset="0"/>
                <a:cs typeface="Courier New" panose="02070309020205020404" pitchFamily="49" charset="0"/>
              </a:rPr>
              <a:t>else</a:t>
            </a:r>
            <a:r>
              <a:rPr lang="fr-BE" dirty="0">
                <a:latin typeface="Courier New" panose="02070309020205020404" pitchFamily="49" charset="0"/>
                <a:cs typeface="Courier New" panose="02070309020205020404" pitchFamily="49" charset="0"/>
              </a:rPr>
              <a:t> {</a:t>
            </a:r>
          </a:p>
          <a:p>
            <a:r>
              <a:rPr lang="fr-BE" dirty="0">
                <a:latin typeface="Courier New" panose="02070309020205020404" pitchFamily="49" charset="0"/>
                <a:cs typeface="Courier New" panose="02070309020205020404" pitchFamily="49" charset="0"/>
              </a:rPr>
              <a:t>    return n * factorielle(n-1);</a:t>
            </a:r>
          </a:p>
          <a:p>
            <a:r>
              <a:rPr lang="fr-BE" dirty="0">
                <a:latin typeface="Courier New" panose="02070309020205020404" pitchFamily="49" charset="0"/>
                <a:cs typeface="Courier New" panose="02070309020205020404" pitchFamily="49" charset="0"/>
              </a:rPr>
              <a:t>  }</a:t>
            </a:r>
          </a:p>
          <a:p>
            <a:r>
              <a:rPr lang="fr-BE" dirty="0">
                <a:latin typeface="Courier New" panose="02070309020205020404" pitchFamily="49" charset="0"/>
                <a:cs typeface="Courier New" panose="02070309020205020404" pitchFamily="49" charset="0"/>
              </a:rPr>
              <a:t>}</a:t>
            </a:r>
          </a:p>
        </p:txBody>
      </p:sp>
      <p:sp>
        <p:nvSpPr>
          <p:cNvPr id="9" name="TextBox 18">
            <a:extLst>
              <a:ext uri="{FF2B5EF4-FFF2-40B4-BE49-F238E27FC236}">
                <a16:creationId xmlns:a16="http://schemas.microsoft.com/office/drawing/2014/main" id="{DBD2F757-C798-4A44-9842-0AC149FF1454}"/>
              </a:ext>
            </a:extLst>
          </p:cNvPr>
          <p:cNvSpPr txBox="1"/>
          <p:nvPr/>
        </p:nvSpPr>
        <p:spPr>
          <a:xfrm>
            <a:off x="6550303" y="3253244"/>
            <a:ext cx="4751109" cy="2123658"/>
          </a:xfrm>
          <a:prstGeom prst="rect">
            <a:avLst/>
          </a:prstGeom>
          <a:noFill/>
        </p:spPr>
        <p:txBody>
          <a:bodyPr wrap="square" rtlCol="0">
            <a:spAutoFit/>
          </a:bodyPr>
          <a:lstStyle/>
          <a:p>
            <a:r>
              <a:rPr lang="fr-BE" sz="2200" b="1" dirty="0">
                <a:solidFill>
                  <a:schemeClr val="bg2">
                    <a:lumMod val="25000"/>
                  </a:schemeClr>
                </a:solidFill>
                <a:latin typeface="Myriad Pro Light" panose="020B0403030403020204" pitchFamily="34" charset="0"/>
              </a:rPr>
              <a:t>Fonction factorielle en Python</a:t>
            </a:r>
          </a:p>
          <a:p>
            <a:endParaRPr lang="fr-BE" dirty="0"/>
          </a:p>
          <a:p>
            <a:r>
              <a:rPr lang="fr-BE" dirty="0" err="1">
                <a:latin typeface="Courier New" panose="02070309020205020404" pitchFamily="49" charset="0"/>
                <a:cs typeface="Courier New" panose="02070309020205020404" pitchFamily="49" charset="0"/>
              </a:rPr>
              <a:t>def</a:t>
            </a:r>
            <a:r>
              <a:rPr lang="fr-BE" dirty="0">
                <a:latin typeface="Courier New" panose="02070309020205020404" pitchFamily="49" charset="0"/>
                <a:cs typeface="Courier New" panose="02070309020205020404" pitchFamily="49" charset="0"/>
              </a:rPr>
              <a:t> factorielle(n):</a:t>
            </a:r>
          </a:p>
          <a:p>
            <a:r>
              <a:rPr lang="fr-BE" dirty="0">
                <a:latin typeface="Courier New" panose="02070309020205020404" pitchFamily="49" charset="0"/>
                <a:cs typeface="Courier New" panose="02070309020205020404" pitchFamily="49" charset="0"/>
              </a:rPr>
              <a:t>  if n&lt;2:</a:t>
            </a:r>
          </a:p>
          <a:p>
            <a:r>
              <a:rPr lang="fr-BE" dirty="0">
                <a:latin typeface="Courier New" panose="02070309020205020404" pitchFamily="49" charset="0"/>
                <a:cs typeface="Courier New" panose="02070309020205020404" pitchFamily="49" charset="0"/>
              </a:rPr>
              <a:t>    return 1</a:t>
            </a:r>
          </a:p>
          <a:p>
            <a:r>
              <a:rPr lang="fr-BE" dirty="0">
                <a:latin typeface="Courier New" panose="02070309020205020404" pitchFamily="49" charset="0"/>
                <a:cs typeface="Courier New" panose="02070309020205020404" pitchFamily="49" charset="0"/>
              </a:rPr>
              <a:t>  </a:t>
            </a:r>
            <a:r>
              <a:rPr lang="fr-BE" dirty="0" err="1">
                <a:latin typeface="Courier New" panose="02070309020205020404" pitchFamily="49" charset="0"/>
                <a:cs typeface="Courier New" panose="02070309020205020404" pitchFamily="49" charset="0"/>
              </a:rPr>
              <a:t>else</a:t>
            </a:r>
            <a:r>
              <a:rPr lang="fr-BE" dirty="0">
                <a:latin typeface="Courier New" panose="02070309020205020404" pitchFamily="49" charset="0"/>
                <a:cs typeface="Courier New" panose="02070309020205020404" pitchFamily="49" charset="0"/>
              </a:rPr>
              <a:t>:</a:t>
            </a:r>
          </a:p>
          <a:p>
            <a:r>
              <a:rPr lang="fr-BE" dirty="0">
                <a:latin typeface="Courier New" panose="02070309020205020404" pitchFamily="49" charset="0"/>
                <a:cs typeface="Courier New" panose="02070309020205020404" pitchFamily="49" charset="0"/>
              </a:rPr>
              <a:t>    return n * factorielle(n-1)</a:t>
            </a:r>
          </a:p>
        </p:txBody>
      </p:sp>
    </p:spTree>
    <p:extLst>
      <p:ext uri="{BB962C8B-B14F-4D97-AF65-F5344CB8AC3E}">
        <p14:creationId xmlns:p14="http://schemas.microsoft.com/office/powerpoint/2010/main" val="54355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F4E4A-808C-4985-A234-D8F06B13E2FA}"/>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CE24E2D4-809B-47C7-8A54-6A2188EF7F28}"/>
              </a:ext>
            </a:extLst>
          </p:cNvPr>
          <p:cNvSpPr>
            <a:spLocks noGrp="1"/>
          </p:cNvSpPr>
          <p:nvPr>
            <p:ph type="body" sz="quarter" idx="13"/>
          </p:nvPr>
        </p:nvSpPr>
        <p:spPr/>
        <p:txBody>
          <a:bodyPr/>
          <a:lstStyle/>
          <a:p>
            <a:r>
              <a:rPr lang="fr-BE" dirty="0"/>
              <a:t>Ajustement à une fonction puissance (1)</a:t>
            </a:r>
            <a:endParaRPr lang="en-US" dirty="0"/>
          </a:p>
        </p:txBody>
      </p:sp>
      <p:sp>
        <p:nvSpPr>
          <p:cNvPr id="5" name="Espace réservé du numéro de diapositive 4">
            <a:extLst>
              <a:ext uri="{FF2B5EF4-FFF2-40B4-BE49-F238E27FC236}">
                <a16:creationId xmlns:a16="http://schemas.microsoft.com/office/drawing/2014/main" id="{1B391B5A-F9F6-4FF2-8178-343B4259BE45}"/>
              </a:ext>
            </a:extLst>
          </p:cNvPr>
          <p:cNvSpPr>
            <a:spLocks noGrp="1"/>
          </p:cNvSpPr>
          <p:nvPr>
            <p:ph type="sldNum" sz="quarter" idx="4"/>
          </p:nvPr>
        </p:nvSpPr>
        <p:spPr/>
        <p:txBody>
          <a:bodyPr/>
          <a:lstStyle/>
          <a:p>
            <a:fld id="{F9577099-E891-4A1F-8EFB-CA2E47745246}" type="slidenum">
              <a:rPr lang="fr-FR" smtClean="0"/>
              <a:pPr/>
              <a:t>80</a:t>
            </a:fld>
            <a:endParaRPr lang="fr-FR"/>
          </a:p>
        </p:txBody>
      </p:sp>
      <p:graphicFrame>
        <p:nvGraphicFramePr>
          <p:cNvPr id="6" name="Object 15">
            <a:extLst>
              <a:ext uri="{FF2B5EF4-FFF2-40B4-BE49-F238E27FC236}">
                <a16:creationId xmlns:a16="http://schemas.microsoft.com/office/drawing/2014/main" id="{7A30C6D8-6136-454C-87F6-0964B8A7BAFC}"/>
              </a:ext>
            </a:extLst>
          </p:cNvPr>
          <p:cNvGraphicFramePr>
            <a:graphicFrameLocks noChangeAspect="1"/>
          </p:cNvGraphicFramePr>
          <p:nvPr>
            <p:extLst>
              <p:ext uri="{D42A27DB-BD31-4B8C-83A1-F6EECF244321}">
                <p14:modId xmlns:p14="http://schemas.microsoft.com/office/powerpoint/2010/main" val="833813565"/>
              </p:ext>
            </p:extLst>
          </p:nvPr>
        </p:nvGraphicFramePr>
        <p:xfrm>
          <a:off x="1170709" y="2157413"/>
          <a:ext cx="3228975" cy="2571750"/>
        </p:xfrm>
        <a:graphic>
          <a:graphicData uri="http://schemas.openxmlformats.org/presentationml/2006/ole">
            <mc:AlternateContent xmlns:mc="http://schemas.openxmlformats.org/markup-compatibility/2006">
              <mc:Choice xmlns:v="urn:schemas-microsoft-com:vml" Requires="v">
                <p:oleObj name="Worksheet" r:id="rId2" imgW="3229432" imgH="2572093" progId="Excel.Sheet.8">
                  <p:embed/>
                </p:oleObj>
              </mc:Choice>
              <mc:Fallback>
                <p:oleObj name="Worksheet" r:id="rId2" imgW="3229432" imgH="2572093" progId="Excel.Sheet.8">
                  <p:embed/>
                  <p:pic>
                    <p:nvPicPr>
                      <p:cNvPr id="64519" name="Object 15">
                        <a:extLst>
                          <a:ext uri="{FF2B5EF4-FFF2-40B4-BE49-F238E27FC236}">
                            <a16:creationId xmlns:a16="http://schemas.microsoft.com/office/drawing/2014/main" id="{A4D28CBF-2B14-4D1F-818C-B2FEF7712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709" y="2157413"/>
                        <a:ext cx="3228975" cy="257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3">
            <a:extLst>
              <a:ext uri="{FF2B5EF4-FFF2-40B4-BE49-F238E27FC236}">
                <a16:creationId xmlns:a16="http://schemas.microsoft.com/office/drawing/2014/main" id="{43548439-9703-4741-AB47-BB7FE755BC16}"/>
              </a:ext>
            </a:extLst>
          </p:cNvPr>
          <p:cNvGraphicFramePr>
            <a:graphicFrameLocks noChangeAspect="1"/>
          </p:cNvGraphicFramePr>
          <p:nvPr>
            <p:extLst>
              <p:ext uri="{D42A27DB-BD31-4B8C-83A1-F6EECF244321}">
                <p14:modId xmlns:p14="http://schemas.microsoft.com/office/powerpoint/2010/main" val="1276013808"/>
              </p:ext>
            </p:extLst>
          </p:nvPr>
        </p:nvGraphicFramePr>
        <p:xfrm>
          <a:off x="1170709" y="4634347"/>
          <a:ext cx="3371850" cy="2371725"/>
        </p:xfrm>
        <a:graphic>
          <a:graphicData uri="http://schemas.openxmlformats.org/presentationml/2006/ole">
            <mc:AlternateContent xmlns:mc="http://schemas.openxmlformats.org/markup-compatibility/2006">
              <mc:Choice xmlns:v="urn:schemas-microsoft-com:vml" Requires="v">
                <p:oleObj name="Feuille de calcul" r:id="rId4" imgW="3372079" imgH="2372182" progId="Excel.Sheet.8">
                  <p:embed/>
                </p:oleObj>
              </mc:Choice>
              <mc:Fallback>
                <p:oleObj name="Feuille de calcul" r:id="rId4" imgW="3372079" imgH="2372182" progId="Excel.Sheet.8">
                  <p:embed/>
                  <p:pic>
                    <p:nvPicPr>
                      <p:cNvPr id="64521" name="Object 13">
                        <a:extLst>
                          <a:ext uri="{FF2B5EF4-FFF2-40B4-BE49-F238E27FC236}">
                            <a16:creationId xmlns:a16="http://schemas.microsoft.com/office/drawing/2014/main" id="{C47CE1FC-25F6-4ADE-9B45-B97ECB7AB0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09" y="4634347"/>
                        <a:ext cx="3371850" cy="237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6">
            <a:extLst>
              <a:ext uri="{FF2B5EF4-FFF2-40B4-BE49-F238E27FC236}">
                <a16:creationId xmlns:a16="http://schemas.microsoft.com/office/drawing/2014/main" id="{03F18E02-69E3-40A2-9C3F-3E29C8E6E33E}"/>
              </a:ext>
            </a:extLst>
          </p:cNvPr>
          <p:cNvSpPr>
            <a:spLocks noChangeShapeType="1"/>
          </p:cNvSpPr>
          <p:nvPr/>
        </p:nvSpPr>
        <p:spPr bwMode="auto">
          <a:xfrm flipV="1">
            <a:off x="1756496" y="2648384"/>
            <a:ext cx="2057400" cy="1676400"/>
          </a:xfrm>
          <a:prstGeom prst="line">
            <a:avLst/>
          </a:prstGeom>
          <a:noFill/>
          <a:ln w="19050">
            <a:solidFill>
              <a:schemeClr val="accent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sp>
        <p:nvSpPr>
          <p:cNvPr id="10" name="Text Box 8">
            <a:extLst>
              <a:ext uri="{FF2B5EF4-FFF2-40B4-BE49-F238E27FC236}">
                <a16:creationId xmlns:a16="http://schemas.microsoft.com/office/drawing/2014/main" id="{560FB52B-2E3E-449C-82B3-0F5C61FD9AEF}"/>
              </a:ext>
            </a:extLst>
          </p:cNvPr>
          <p:cNvSpPr txBox="1">
            <a:spLocks noChangeArrowheads="1"/>
          </p:cNvSpPr>
          <p:nvPr/>
        </p:nvSpPr>
        <p:spPr bwMode="auto">
          <a:xfrm>
            <a:off x="4426527" y="2909888"/>
            <a:ext cx="426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Droite de régression linéaire de y en x</a:t>
            </a:r>
            <a:endParaRPr lang="fr-FR" altLang="fr-FR" sz="2400" dirty="0">
              <a:latin typeface="Myriad Pro Light" panose="020B0403030403020204" pitchFamily="34" charset="0"/>
            </a:endParaRPr>
          </a:p>
        </p:txBody>
      </p:sp>
      <p:sp>
        <p:nvSpPr>
          <p:cNvPr id="11" name="Text Box 11">
            <a:extLst>
              <a:ext uri="{FF2B5EF4-FFF2-40B4-BE49-F238E27FC236}">
                <a16:creationId xmlns:a16="http://schemas.microsoft.com/office/drawing/2014/main" id="{55F5D541-8FE7-494F-A7C3-716BC9E0F304}"/>
              </a:ext>
            </a:extLst>
          </p:cNvPr>
          <p:cNvSpPr txBox="1">
            <a:spLocks noChangeArrowheads="1"/>
          </p:cNvSpPr>
          <p:nvPr/>
        </p:nvSpPr>
        <p:spPr bwMode="auto">
          <a:xfrm>
            <a:off x="7275367" y="5815014"/>
            <a:ext cx="2286000" cy="641350"/>
          </a:xfrm>
          <a:prstGeom prst="rect">
            <a:avLst/>
          </a:prstGeom>
          <a:solidFill>
            <a:schemeClr val="accent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Light" panose="020B0403030403020204" pitchFamily="34" charset="0"/>
              </a:rPr>
              <a:t>Le modèle linéaire ne convient pas</a:t>
            </a:r>
            <a:endParaRPr lang="fr-FR" altLang="fr-FR" sz="2400" b="1" dirty="0">
              <a:solidFill>
                <a:schemeClr val="bg1"/>
              </a:solidFill>
              <a:latin typeface="Myriad Pro Light" panose="020B0403030403020204" pitchFamily="34" charset="0"/>
            </a:endParaRPr>
          </a:p>
        </p:txBody>
      </p:sp>
      <p:sp>
        <p:nvSpPr>
          <p:cNvPr id="12" name="Text Box 10">
            <a:extLst>
              <a:ext uri="{FF2B5EF4-FFF2-40B4-BE49-F238E27FC236}">
                <a16:creationId xmlns:a16="http://schemas.microsoft.com/office/drawing/2014/main" id="{22A60327-1D57-4EF5-A0DD-DE64CACEACB4}"/>
              </a:ext>
            </a:extLst>
          </p:cNvPr>
          <p:cNvSpPr txBox="1">
            <a:spLocks noChangeArrowheads="1"/>
          </p:cNvSpPr>
          <p:nvPr/>
        </p:nvSpPr>
        <p:spPr bwMode="auto">
          <a:xfrm>
            <a:off x="4765963" y="5815014"/>
            <a:ext cx="2286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Analyse des résidus</a:t>
            </a:r>
            <a:endParaRPr lang="fr-FR" altLang="fr-FR" sz="2400" dirty="0">
              <a:latin typeface="Myriad Pro Light" panose="020B0403030403020204" pitchFamily="34" charset="0"/>
            </a:endParaRPr>
          </a:p>
        </p:txBody>
      </p:sp>
    </p:spTree>
    <p:extLst>
      <p:ext uri="{BB962C8B-B14F-4D97-AF65-F5344CB8AC3E}">
        <p14:creationId xmlns:p14="http://schemas.microsoft.com/office/powerpoint/2010/main" val="585941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A68A85-4E40-4215-8185-A52AD2DA6A71}"/>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4E07DBF1-F388-48FA-9129-CE8DCA21EEB7}"/>
              </a:ext>
            </a:extLst>
          </p:cNvPr>
          <p:cNvSpPr>
            <a:spLocks noGrp="1"/>
          </p:cNvSpPr>
          <p:nvPr>
            <p:ph type="body" sz="quarter" idx="13"/>
          </p:nvPr>
        </p:nvSpPr>
        <p:spPr/>
        <p:txBody>
          <a:bodyPr/>
          <a:lstStyle/>
          <a:p>
            <a:r>
              <a:rPr lang="fr-BE" dirty="0"/>
              <a:t>Ajustement à une fonction puissance (2)</a:t>
            </a:r>
            <a:endParaRPr lang="en-US" dirty="0"/>
          </a:p>
        </p:txBody>
      </p:sp>
      <p:sp>
        <p:nvSpPr>
          <p:cNvPr id="5" name="Espace réservé du numéro de diapositive 4">
            <a:extLst>
              <a:ext uri="{FF2B5EF4-FFF2-40B4-BE49-F238E27FC236}">
                <a16:creationId xmlns:a16="http://schemas.microsoft.com/office/drawing/2014/main" id="{2007A71A-49B1-4D33-B8F9-5FE6AF930F4A}"/>
              </a:ext>
            </a:extLst>
          </p:cNvPr>
          <p:cNvSpPr>
            <a:spLocks noGrp="1"/>
          </p:cNvSpPr>
          <p:nvPr>
            <p:ph type="sldNum" sz="quarter" idx="4"/>
          </p:nvPr>
        </p:nvSpPr>
        <p:spPr/>
        <p:txBody>
          <a:bodyPr/>
          <a:lstStyle/>
          <a:p>
            <a:fld id="{F9577099-E891-4A1F-8EFB-CA2E47745246}" type="slidenum">
              <a:rPr lang="fr-FR" smtClean="0"/>
              <a:pPr/>
              <a:t>81</a:t>
            </a:fld>
            <a:endParaRPr lang="fr-FR"/>
          </a:p>
        </p:txBody>
      </p:sp>
      <p:graphicFrame>
        <p:nvGraphicFramePr>
          <p:cNvPr id="6" name="Object 35">
            <a:extLst>
              <a:ext uri="{FF2B5EF4-FFF2-40B4-BE49-F238E27FC236}">
                <a16:creationId xmlns:a16="http://schemas.microsoft.com/office/drawing/2014/main" id="{080FE5DF-215D-4EC3-9D2B-C47A0BDA3654}"/>
              </a:ext>
            </a:extLst>
          </p:cNvPr>
          <p:cNvGraphicFramePr>
            <a:graphicFrameLocks noChangeAspect="1"/>
          </p:cNvGraphicFramePr>
          <p:nvPr>
            <p:extLst>
              <p:ext uri="{D42A27DB-BD31-4B8C-83A1-F6EECF244321}">
                <p14:modId xmlns:p14="http://schemas.microsoft.com/office/powerpoint/2010/main" val="1881637635"/>
              </p:ext>
            </p:extLst>
          </p:nvPr>
        </p:nvGraphicFramePr>
        <p:xfrm>
          <a:off x="1219201" y="2128838"/>
          <a:ext cx="3228975" cy="2714625"/>
        </p:xfrm>
        <a:graphic>
          <a:graphicData uri="http://schemas.openxmlformats.org/presentationml/2006/ole">
            <mc:AlternateContent xmlns:mc="http://schemas.openxmlformats.org/markup-compatibility/2006">
              <mc:Choice xmlns:v="urn:schemas-microsoft-com:vml" Requires="v">
                <p:oleObj name="Feuille de calcul" r:id="rId2" imgW="3229432" imgH="2572093" progId="Excel.Sheet.8">
                  <p:embed/>
                </p:oleObj>
              </mc:Choice>
              <mc:Fallback>
                <p:oleObj name="Feuille de calcul" r:id="rId2" imgW="3229432" imgH="2572093" progId="Excel.Sheet.8">
                  <p:embed/>
                  <p:pic>
                    <p:nvPicPr>
                      <p:cNvPr id="65546" name="Object 35">
                        <a:extLst>
                          <a:ext uri="{FF2B5EF4-FFF2-40B4-BE49-F238E27FC236}">
                            <a16:creationId xmlns:a16="http://schemas.microsoft.com/office/drawing/2014/main" id="{284DB13E-E827-4525-93A1-B534E64B8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128838"/>
                        <a:ext cx="3228975" cy="27146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20">
            <a:extLst>
              <a:ext uri="{FF2B5EF4-FFF2-40B4-BE49-F238E27FC236}">
                <a16:creationId xmlns:a16="http://schemas.microsoft.com/office/drawing/2014/main" id="{809D50E7-AB5B-47BE-A79F-98FF620B3DE8}"/>
              </a:ext>
            </a:extLst>
          </p:cNvPr>
          <p:cNvSpPr txBox="1">
            <a:spLocks noChangeArrowheads="1"/>
          </p:cNvSpPr>
          <p:nvPr/>
        </p:nvSpPr>
        <p:spPr bwMode="auto">
          <a:xfrm>
            <a:off x="5444837" y="3064128"/>
            <a:ext cx="2971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b="1" dirty="0">
                <a:latin typeface="Myriad Pro Light" panose="020B0403030403020204" pitchFamily="34" charset="0"/>
              </a:rPr>
              <a:t>Changement de variable</a:t>
            </a:r>
            <a:endParaRPr lang="fr-FR" altLang="fr-FR" sz="2400" dirty="0">
              <a:latin typeface="Myriad Pro Light" panose="020B0403030403020204" pitchFamily="34" charset="0"/>
            </a:endParaRPr>
          </a:p>
        </p:txBody>
      </p:sp>
      <p:sp>
        <p:nvSpPr>
          <p:cNvPr id="8" name="Text Box 21">
            <a:extLst>
              <a:ext uri="{FF2B5EF4-FFF2-40B4-BE49-F238E27FC236}">
                <a16:creationId xmlns:a16="http://schemas.microsoft.com/office/drawing/2014/main" id="{37477CA4-E9FE-4E59-9E34-94AE15CB9C28}"/>
              </a:ext>
            </a:extLst>
          </p:cNvPr>
          <p:cNvSpPr txBox="1">
            <a:spLocks noChangeArrowheads="1"/>
          </p:cNvSpPr>
          <p:nvPr/>
        </p:nvSpPr>
        <p:spPr bwMode="auto">
          <a:xfrm>
            <a:off x="5749637" y="3507040"/>
            <a:ext cx="1981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ln y = ln b + a ln x</a:t>
            </a:r>
          </a:p>
        </p:txBody>
      </p:sp>
      <p:grpSp>
        <p:nvGrpSpPr>
          <p:cNvPr id="9" name="Group 34">
            <a:extLst>
              <a:ext uri="{FF2B5EF4-FFF2-40B4-BE49-F238E27FC236}">
                <a16:creationId xmlns:a16="http://schemas.microsoft.com/office/drawing/2014/main" id="{D7C8CC17-6131-466C-BCFF-91A46499E9F7}"/>
              </a:ext>
            </a:extLst>
          </p:cNvPr>
          <p:cNvGrpSpPr>
            <a:grpSpLocks/>
          </p:cNvGrpSpPr>
          <p:nvPr/>
        </p:nvGrpSpPr>
        <p:grpSpPr bwMode="auto">
          <a:xfrm>
            <a:off x="5825837" y="3964240"/>
            <a:ext cx="3657600" cy="1219200"/>
            <a:chOff x="2592" y="2103"/>
            <a:chExt cx="2304" cy="768"/>
          </a:xfrm>
        </p:grpSpPr>
        <p:sp>
          <p:nvSpPr>
            <p:cNvPr id="10" name="Text Box 22">
              <a:extLst>
                <a:ext uri="{FF2B5EF4-FFF2-40B4-BE49-F238E27FC236}">
                  <a16:creationId xmlns:a16="http://schemas.microsoft.com/office/drawing/2014/main" id="{3D27E59D-0C7F-4057-894D-275319379A48}"/>
                </a:ext>
              </a:extLst>
            </p:cNvPr>
            <p:cNvSpPr txBox="1">
              <a:spLocks noChangeArrowheads="1"/>
            </p:cNvSpPr>
            <p:nvPr/>
          </p:nvSpPr>
          <p:spPr bwMode="auto">
            <a:xfrm>
              <a:off x="2592" y="2103"/>
              <a:ext cx="96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Y = A X + B</a:t>
              </a:r>
            </a:p>
          </p:txBody>
        </p:sp>
        <p:sp>
          <p:nvSpPr>
            <p:cNvPr id="11" name="Text Box 23">
              <a:extLst>
                <a:ext uri="{FF2B5EF4-FFF2-40B4-BE49-F238E27FC236}">
                  <a16:creationId xmlns:a16="http://schemas.microsoft.com/office/drawing/2014/main" id="{A977BAEB-2B5B-489F-A70C-76D5C17CB7D4}"/>
                </a:ext>
              </a:extLst>
            </p:cNvPr>
            <p:cNvSpPr txBox="1">
              <a:spLocks noChangeArrowheads="1"/>
            </p:cNvSpPr>
            <p:nvPr/>
          </p:nvSpPr>
          <p:spPr bwMode="auto">
            <a:xfrm>
              <a:off x="3648" y="2121"/>
              <a:ext cx="1248" cy="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avec   	Y = ln y</a:t>
              </a:r>
              <a:br>
                <a:rPr lang="fr-FR" altLang="fr-FR" dirty="0">
                  <a:latin typeface="Myriad Pro Light" panose="020B0403030403020204" pitchFamily="34" charset="0"/>
                </a:rPr>
              </a:br>
              <a:r>
                <a:rPr lang="fr-FR" altLang="fr-FR" dirty="0">
                  <a:latin typeface="Myriad Pro Light" panose="020B0403030403020204" pitchFamily="34" charset="0"/>
                </a:rPr>
                <a:t>	X = ln x</a:t>
              </a:r>
              <a:br>
                <a:rPr lang="fr-FR" altLang="fr-FR" dirty="0">
                  <a:latin typeface="Myriad Pro Light" panose="020B0403030403020204" pitchFamily="34" charset="0"/>
                </a:rPr>
              </a:br>
              <a:r>
                <a:rPr lang="fr-FR" altLang="fr-FR" dirty="0">
                  <a:latin typeface="Myriad Pro Light" panose="020B0403030403020204" pitchFamily="34" charset="0"/>
                </a:rPr>
                <a:t>	A = a</a:t>
              </a:r>
              <a:br>
                <a:rPr lang="fr-FR" altLang="fr-FR" dirty="0">
                  <a:latin typeface="Myriad Pro Light" panose="020B0403030403020204" pitchFamily="34" charset="0"/>
                </a:rPr>
              </a:br>
              <a:r>
                <a:rPr lang="fr-FR" altLang="fr-FR" dirty="0">
                  <a:latin typeface="Myriad Pro Light" panose="020B0403030403020204" pitchFamily="34" charset="0"/>
                </a:rPr>
                <a:t>	B = ln b</a:t>
              </a:r>
            </a:p>
          </p:txBody>
        </p:sp>
      </p:grpSp>
      <p:sp>
        <p:nvSpPr>
          <p:cNvPr id="12" name="Text Box 13">
            <a:extLst>
              <a:ext uri="{FF2B5EF4-FFF2-40B4-BE49-F238E27FC236}">
                <a16:creationId xmlns:a16="http://schemas.microsoft.com/office/drawing/2014/main" id="{E8339192-BF3C-4630-8A26-EDB6301551B1}"/>
              </a:ext>
            </a:extLst>
          </p:cNvPr>
          <p:cNvSpPr txBox="1">
            <a:spLocks noChangeArrowheads="1"/>
          </p:cNvSpPr>
          <p:nvPr/>
        </p:nvSpPr>
        <p:spPr bwMode="auto">
          <a:xfrm>
            <a:off x="5444837" y="2454528"/>
            <a:ext cx="2209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b="1" dirty="0">
                <a:latin typeface="Myriad Pro Light" panose="020B0403030403020204" pitchFamily="34" charset="0"/>
              </a:rPr>
              <a:t>Modèle puissance</a:t>
            </a:r>
            <a:endParaRPr lang="fr-FR" altLang="fr-FR" sz="2400" dirty="0">
              <a:latin typeface="Myriad Pro Light" panose="020B0403030403020204" pitchFamily="34" charset="0"/>
            </a:endParaRPr>
          </a:p>
        </p:txBody>
      </p:sp>
      <mc:AlternateContent xmlns:mc="http://schemas.openxmlformats.org/markup-compatibility/2006" xmlns:a14="http://schemas.microsoft.com/office/drawing/2010/main">
        <mc:Choice Requires="a14">
          <p:sp>
            <p:nvSpPr>
              <p:cNvPr id="13" name="Object 30">
                <a:extLst>
                  <a:ext uri="{FF2B5EF4-FFF2-40B4-BE49-F238E27FC236}">
                    <a16:creationId xmlns:a16="http://schemas.microsoft.com/office/drawing/2014/main" id="{09EFBE03-E1CD-465E-AAB6-15EB6C9F2EF2}"/>
                  </a:ext>
                </a:extLst>
              </p:cNvPr>
              <p:cNvSpPr txBox="1"/>
              <p:nvPr/>
            </p:nvSpPr>
            <p:spPr bwMode="auto">
              <a:xfrm>
                <a:off x="7578725" y="2463800"/>
                <a:ext cx="914111" cy="366713"/>
              </a:xfrm>
              <a:prstGeom prst="rect">
                <a:avLst/>
              </a:prstGeom>
              <a:solidFill>
                <a:schemeClr val="accent1"/>
              </a:solid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en-US" sz="1400" b="1" i="0" smtClean="0">
                          <a:solidFill>
                            <a:schemeClr val="bg1"/>
                          </a:solidFill>
                          <a:latin typeface="Cambria Math" panose="02040503050406030204" pitchFamily="18" charset="0"/>
                        </a:rPr>
                        <m:t>y</m:t>
                      </m:r>
                      <m:r>
                        <m:rPr>
                          <m:nor/>
                        </m:rPr>
                        <a:rPr lang="en-US" sz="1400" b="1" i="0" smtClean="0">
                          <a:solidFill>
                            <a:schemeClr val="bg1"/>
                          </a:solidFill>
                          <a:latin typeface="Cambria Math" panose="02040503050406030204" pitchFamily="18" charset="0"/>
                        </a:rPr>
                        <m:t> = </m:t>
                      </m:r>
                      <m:r>
                        <m:rPr>
                          <m:nor/>
                        </m:rPr>
                        <a:rPr lang="en-US" sz="1400" b="1" i="0" smtClean="0">
                          <a:solidFill>
                            <a:schemeClr val="bg1"/>
                          </a:solidFill>
                          <a:latin typeface="Cambria Math" panose="02040503050406030204" pitchFamily="18" charset="0"/>
                        </a:rPr>
                        <m:t>b</m:t>
                      </m:r>
                      <m:r>
                        <m:rPr>
                          <m:nor/>
                        </m:rPr>
                        <a:rPr lang="en-US" sz="1400" b="1" i="0" smtClean="0">
                          <a:solidFill>
                            <a:schemeClr val="bg1"/>
                          </a:solidFill>
                          <a:latin typeface="Cambria Math" panose="02040503050406030204" pitchFamily="18" charset="0"/>
                        </a:rPr>
                        <m:t> </m:t>
                      </m:r>
                      <m:sSup>
                        <m:sSupPr>
                          <m:ctrlPr>
                            <a:rPr lang="en-US" sz="1400" b="1" i="1">
                              <a:solidFill>
                                <a:schemeClr val="bg1"/>
                              </a:solidFill>
                              <a:latin typeface="Cambria Math" panose="02040503050406030204" pitchFamily="18" charset="0"/>
                            </a:rPr>
                          </m:ctrlPr>
                        </m:sSupPr>
                        <m:e>
                          <m:r>
                            <m:rPr>
                              <m:nor/>
                            </m:rPr>
                            <a:rPr lang="en-US" sz="1400" b="1" i="0">
                              <a:solidFill>
                                <a:schemeClr val="bg1"/>
                              </a:solidFill>
                              <a:latin typeface="Cambria Math" panose="02040503050406030204" pitchFamily="18" charset="0"/>
                            </a:rPr>
                            <m:t>x</m:t>
                          </m:r>
                        </m:e>
                        <m:sup>
                          <m:r>
                            <a:rPr lang="en-US" sz="1400" b="1" i="0">
                              <a:solidFill>
                                <a:schemeClr val="bg1"/>
                              </a:solidFill>
                              <a:latin typeface="Cambria Math" panose="02040503050406030204" pitchFamily="18" charset="0"/>
                            </a:rPr>
                            <m:t>𝐚</m:t>
                          </m:r>
                        </m:sup>
                      </m:sSup>
                    </m:oMath>
                  </m:oMathPara>
                </a14:m>
                <a:endParaRPr lang="en-US" sz="1400" b="1" dirty="0">
                  <a:solidFill>
                    <a:schemeClr val="bg1"/>
                  </a:solidFill>
                </a:endParaRPr>
              </a:p>
            </p:txBody>
          </p:sp>
        </mc:Choice>
        <mc:Fallback xmlns="">
          <p:sp>
            <p:nvSpPr>
              <p:cNvPr id="13" name="Object 30">
                <a:extLst>
                  <a:ext uri="{FF2B5EF4-FFF2-40B4-BE49-F238E27FC236}">
                    <a16:creationId xmlns:a16="http://schemas.microsoft.com/office/drawing/2014/main" id="{09EFBE03-E1CD-465E-AAB6-15EB6C9F2EF2}"/>
                  </a:ext>
                </a:extLst>
              </p:cNvPr>
              <p:cNvSpPr txBox="1">
                <a:spLocks noRot="1" noChangeAspect="1" noMove="1" noResize="1" noEditPoints="1" noAdjustHandles="1" noChangeArrowheads="1" noChangeShapeType="1" noTextEdit="1"/>
              </p:cNvSpPr>
              <p:nvPr/>
            </p:nvSpPr>
            <p:spPr bwMode="auto">
              <a:xfrm>
                <a:off x="7578725" y="2463800"/>
                <a:ext cx="914111" cy="366713"/>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 Box 25">
                <a:extLst>
                  <a:ext uri="{FF2B5EF4-FFF2-40B4-BE49-F238E27FC236}">
                    <a16:creationId xmlns:a16="http://schemas.microsoft.com/office/drawing/2014/main" id="{E659B3E9-0526-4D0F-9902-4AA3D21F98BA}"/>
                  </a:ext>
                </a:extLst>
              </p:cNvPr>
              <p:cNvSpPr txBox="1">
                <a:spLocks noChangeArrowheads="1"/>
              </p:cNvSpPr>
              <p:nvPr/>
            </p:nvSpPr>
            <p:spPr bwMode="auto">
              <a:xfrm>
                <a:off x="3505200" y="5552034"/>
                <a:ext cx="5486400" cy="669992"/>
              </a:xfrm>
              <a:prstGeom prst="rect">
                <a:avLst/>
              </a:prstGeom>
              <a:noFill/>
              <a:ln>
                <a:noFill/>
              </a:ln>
              <a:effectLst/>
              <a:extLst>
                <a:ext uri="{909E8E84-426E-40DD-AFC4-6F175D3DCCD1}">
                  <a14:hiddenFill>
                    <a:solidFill>
                      <a:srgbClr val="FFFFFF"/>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L’ajustement affine de Y en fonction de X donne A et B, d ’où a = A ,  </a:t>
                </a:r>
                <a14:m>
                  <m:oMath xmlns:m="http://schemas.openxmlformats.org/officeDocument/2006/math">
                    <m:r>
                      <a:rPr lang="fr-BE" altLang="fr-FR" b="0" i="1" smtClean="0">
                        <a:latin typeface="Cambria Math" panose="02040503050406030204" pitchFamily="18" charset="0"/>
                      </a:rPr>
                      <m:t>𝑏</m:t>
                    </m:r>
                    <m:r>
                      <a:rPr lang="fr-BE" altLang="fr-FR" b="0" i="1" smtClean="0">
                        <a:latin typeface="Cambria Math" panose="02040503050406030204" pitchFamily="18" charset="0"/>
                      </a:rPr>
                      <m:t>=</m:t>
                    </m:r>
                    <m:sSup>
                      <m:sSupPr>
                        <m:ctrlPr>
                          <a:rPr lang="fr-BE" altLang="fr-FR" b="0" i="1" smtClean="0">
                            <a:latin typeface="Cambria Math" panose="02040503050406030204" pitchFamily="18" charset="0"/>
                          </a:rPr>
                        </m:ctrlPr>
                      </m:sSupPr>
                      <m:e>
                        <m:r>
                          <a:rPr lang="fr-BE" altLang="fr-FR" b="0" i="1" smtClean="0">
                            <a:latin typeface="Cambria Math" panose="02040503050406030204" pitchFamily="18" charset="0"/>
                          </a:rPr>
                          <m:t>𝑒</m:t>
                        </m:r>
                      </m:e>
                      <m:sup>
                        <m:r>
                          <a:rPr lang="fr-BE" altLang="fr-FR" b="0" i="1" smtClean="0">
                            <a:latin typeface="Cambria Math" panose="02040503050406030204" pitchFamily="18" charset="0"/>
                          </a:rPr>
                          <m:t>𝐵</m:t>
                        </m:r>
                      </m:sup>
                    </m:sSup>
                  </m:oMath>
                </a14:m>
                <a:r>
                  <a:rPr lang="fr-FR" altLang="fr-FR" dirty="0">
                    <a:latin typeface="Myriad Pro Light" panose="020B0403030403020204" pitchFamily="34" charset="0"/>
                  </a:rPr>
                  <a:t> et le modèle </a:t>
                </a:r>
                <a14:m>
                  <m:oMath xmlns:m="http://schemas.openxmlformats.org/officeDocument/2006/math">
                    <m:r>
                      <a:rPr lang="fr-BE" altLang="fr-FR" b="0" i="1" smtClean="0">
                        <a:latin typeface="Cambria Math" panose="02040503050406030204" pitchFamily="18" charset="0"/>
                      </a:rPr>
                      <m:t>𝑦</m:t>
                    </m:r>
                    <m:r>
                      <a:rPr lang="fr-BE" altLang="fr-FR" b="0" i="1" smtClean="0">
                        <a:latin typeface="Cambria Math" panose="02040503050406030204" pitchFamily="18" charset="0"/>
                      </a:rPr>
                      <m:t>=</m:t>
                    </m:r>
                    <m:r>
                      <a:rPr lang="fr-BE" altLang="fr-FR" b="0" i="1" smtClean="0">
                        <a:latin typeface="Cambria Math" panose="02040503050406030204" pitchFamily="18" charset="0"/>
                      </a:rPr>
                      <m:t>𝑏</m:t>
                    </m:r>
                    <m:sSup>
                      <m:sSupPr>
                        <m:ctrlPr>
                          <a:rPr lang="fr-BE" altLang="fr-FR" b="0" i="1" smtClean="0">
                            <a:latin typeface="Cambria Math" panose="02040503050406030204" pitchFamily="18" charset="0"/>
                          </a:rPr>
                        </m:ctrlPr>
                      </m:sSupPr>
                      <m:e>
                        <m:r>
                          <a:rPr lang="fr-BE" altLang="fr-FR" b="0" i="1" smtClean="0">
                            <a:latin typeface="Cambria Math" panose="02040503050406030204" pitchFamily="18" charset="0"/>
                          </a:rPr>
                          <m:t>𝑥</m:t>
                        </m:r>
                      </m:e>
                      <m:sup>
                        <m:r>
                          <a:rPr lang="fr-BE" altLang="fr-FR" b="0" i="1" smtClean="0">
                            <a:latin typeface="Cambria Math" panose="02040503050406030204" pitchFamily="18" charset="0"/>
                          </a:rPr>
                          <m:t>𝑎</m:t>
                        </m:r>
                      </m:sup>
                    </m:sSup>
                  </m:oMath>
                </a14:m>
                <a:r>
                  <a:rPr lang="fr-FR" altLang="fr-FR" dirty="0">
                    <a:latin typeface="Myriad Pro Light" panose="020B0403030403020204" pitchFamily="34" charset="0"/>
                  </a:rPr>
                  <a:t> </a:t>
                </a:r>
              </a:p>
            </p:txBody>
          </p:sp>
        </mc:Choice>
        <mc:Fallback xmlns="">
          <p:sp>
            <p:nvSpPr>
              <p:cNvPr id="24" name="Text Box 25">
                <a:extLst>
                  <a:ext uri="{FF2B5EF4-FFF2-40B4-BE49-F238E27FC236}">
                    <a16:creationId xmlns:a16="http://schemas.microsoft.com/office/drawing/2014/main" id="{E659B3E9-0526-4D0F-9902-4AA3D21F98BA}"/>
                  </a:ext>
                </a:extLst>
              </p:cNvPr>
              <p:cNvSpPr txBox="1">
                <a:spLocks noRot="1" noChangeAspect="1" noMove="1" noResize="1" noEditPoints="1" noAdjustHandles="1" noChangeArrowheads="1" noChangeShapeType="1" noTextEdit="1"/>
              </p:cNvSpPr>
              <p:nvPr/>
            </p:nvSpPr>
            <p:spPr bwMode="auto">
              <a:xfrm>
                <a:off x="3505200" y="5552034"/>
                <a:ext cx="5486400" cy="669992"/>
              </a:xfrm>
              <a:prstGeom prst="rect">
                <a:avLst/>
              </a:prstGeom>
              <a:blipFill>
                <a:blip r:embed="rId6"/>
                <a:stretch>
                  <a:fillRect l="-889" t="-1818" b="-12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242350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414D75-B16F-4340-89A2-8E09DE7C29FA}"/>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5C752A75-08EE-4724-BBF9-6F537C80F0B8}"/>
              </a:ext>
            </a:extLst>
          </p:cNvPr>
          <p:cNvSpPr>
            <a:spLocks noGrp="1"/>
          </p:cNvSpPr>
          <p:nvPr>
            <p:ph type="body" sz="quarter" idx="13"/>
          </p:nvPr>
        </p:nvSpPr>
        <p:spPr/>
        <p:txBody>
          <a:bodyPr/>
          <a:lstStyle/>
          <a:p>
            <a:r>
              <a:rPr lang="fr-BE" dirty="0"/>
              <a:t>Ajustement à une fonction puissance (3)</a:t>
            </a:r>
            <a:endParaRPr lang="en-US" dirty="0"/>
          </a:p>
        </p:txBody>
      </p:sp>
      <p:sp>
        <p:nvSpPr>
          <p:cNvPr id="5" name="Espace réservé du numéro de diapositive 4">
            <a:extLst>
              <a:ext uri="{FF2B5EF4-FFF2-40B4-BE49-F238E27FC236}">
                <a16:creationId xmlns:a16="http://schemas.microsoft.com/office/drawing/2014/main" id="{C99C2175-EA98-4646-889B-A9586C3B7E10}"/>
              </a:ext>
            </a:extLst>
          </p:cNvPr>
          <p:cNvSpPr>
            <a:spLocks noGrp="1"/>
          </p:cNvSpPr>
          <p:nvPr>
            <p:ph type="sldNum" sz="quarter" idx="4"/>
          </p:nvPr>
        </p:nvSpPr>
        <p:spPr/>
        <p:txBody>
          <a:bodyPr/>
          <a:lstStyle/>
          <a:p>
            <a:fld id="{F9577099-E891-4A1F-8EFB-CA2E47745246}" type="slidenum">
              <a:rPr lang="fr-FR" smtClean="0"/>
              <a:pPr/>
              <a:t>82</a:t>
            </a:fld>
            <a:endParaRPr lang="fr-FR"/>
          </a:p>
        </p:txBody>
      </p:sp>
      <p:grpSp>
        <p:nvGrpSpPr>
          <p:cNvPr id="6" name="Group 5">
            <a:extLst>
              <a:ext uri="{FF2B5EF4-FFF2-40B4-BE49-F238E27FC236}">
                <a16:creationId xmlns:a16="http://schemas.microsoft.com/office/drawing/2014/main" id="{D39C1791-0870-451B-8069-9A7968ABD3E4}"/>
              </a:ext>
            </a:extLst>
          </p:cNvPr>
          <p:cNvGrpSpPr>
            <a:grpSpLocks/>
          </p:cNvGrpSpPr>
          <p:nvPr/>
        </p:nvGrpSpPr>
        <p:grpSpPr bwMode="auto">
          <a:xfrm>
            <a:off x="5770418" y="2566989"/>
            <a:ext cx="2057400" cy="366713"/>
            <a:chOff x="1008" y="1488"/>
            <a:chExt cx="1296" cy="231"/>
          </a:xfrm>
        </p:grpSpPr>
        <p:sp>
          <p:nvSpPr>
            <p:cNvPr id="7" name="AutoShape 6">
              <a:extLst>
                <a:ext uri="{FF2B5EF4-FFF2-40B4-BE49-F238E27FC236}">
                  <a16:creationId xmlns:a16="http://schemas.microsoft.com/office/drawing/2014/main" id="{0141C0D1-3A84-4147-B055-642F5507777A}"/>
                </a:ext>
              </a:extLst>
            </p:cNvPr>
            <p:cNvSpPr>
              <a:spLocks noChangeArrowheads="1"/>
            </p:cNvSpPr>
            <p:nvPr/>
          </p:nvSpPr>
          <p:spPr bwMode="auto">
            <a:xfrm>
              <a:off x="1008" y="1584"/>
              <a:ext cx="48" cy="48"/>
            </a:xfrm>
            <a:prstGeom prst="diamond">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 name="Text Box 7">
              <a:extLst>
                <a:ext uri="{FF2B5EF4-FFF2-40B4-BE49-F238E27FC236}">
                  <a16:creationId xmlns:a16="http://schemas.microsoft.com/office/drawing/2014/main" id="{B68972CA-3743-4973-9EB2-A34233727740}"/>
                </a:ext>
              </a:extLst>
            </p:cNvPr>
            <p:cNvSpPr txBox="1">
              <a:spLocks noChangeArrowheads="1"/>
            </p:cNvSpPr>
            <p:nvPr/>
          </p:nvSpPr>
          <p:spPr bwMode="auto">
            <a:xfrm>
              <a:off x="1056" y="1488"/>
              <a:ext cx="124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Série initiale (</a:t>
              </a:r>
              <a:r>
                <a:rPr lang="fr-FR" altLang="fr-FR" dirty="0" err="1">
                  <a:latin typeface="Myriad Pro Light" panose="020B0403030403020204" pitchFamily="34" charset="0"/>
                </a:rPr>
                <a:t>x</a:t>
              </a:r>
              <a:r>
                <a:rPr lang="fr-FR" altLang="fr-FR" baseline="-25000" dirty="0" err="1">
                  <a:latin typeface="Myriad Pro Light" panose="020B0403030403020204" pitchFamily="34" charset="0"/>
                </a:rPr>
                <a:t>i</a:t>
              </a:r>
              <a:r>
                <a:rPr lang="fr-FR" altLang="fr-FR" dirty="0" err="1">
                  <a:latin typeface="Myriad Pro Light" panose="020B0403030403020204" pitchFamily="34" charset="0"/>
                </a:rPr>
                <a:t>,y</a:t>
              </a:r>
              <a:r>
                <a:rPr lang="fr-FR" altLang="fr-FR" baseline="-25000" dirty="0" err="1">
                  <a:latin typeface="Myriad Pro Light" panose="020B0403030403020204" pitchFamily="34" charset="0"/>
                </a:rPr>
                <a:t>i</a:t>
              </a:r>
              <a:r>
                <a:rPr lang="fr-FR" altLang="fr-FR" dirty="0">
                  <a:latin typeface="Myriad Pro Light" panose="020B0403030403020204" pitchFamily="34" charset="0"/>
                </a:rPr>
                <a:t>)</a:t>
              </a:r>
              <a:endParaRPr lang="fr-FR" altLang="fr-FR" sz="2400" dirty="0">
                <a:latin typeface="Myriad Pro Light" panose="020B0403030403020204" pitchFamily="34" charset="0"/>
              </a:endParaRPr>
            </a:p>
          </p:txBody>
        </p:sp>
      </p:grpSp>
      <p:grpSp>
        <p:nvGrpSpPr>
          <p:cNvPr id="9" name="Group 8">
            <a:extLst>
              <a:ext uri="{FF2B5EF4-FFF2-40B4-BE49-F238E27FC236}">
                <a16:creationId xmlns:a16="http://schemas.microsoft.com/office/drawing/2014/main" id="{3087F4C9-844A-4DA2-AB95-9DAC29B0519E}"/>
              </a:ext>
            </a:extLst>
          </p:cNvPr>
          <p:cNvGrpSpPr>
            <a:grpSpLocks/>
          </p:cNvGrpSpPr>
          <p:nvPr/>
        </p:nvGrpSpPr>
        <p:grpSpPr bwMode="auto">
          <a:xfrm>
            <a:off x="5770418" y="3024189"/>
            <a:ext cx="3429000" cy="366713"/>
            <a:chOff x="288" y="1833"/>
            <a:chExt cx="2160" cy="231"/>
          </a:xfrm>
        </p:grpSpPr>
        <p:sp>
          <p:nvSpPr>
            <p:cNvPr id="10" name="Text Box 9">
              <a:extLst>
                <a:ext uri="{FF2B5EF4-FFF2-40B4-BE49-F238E27FC236}">
                  <a16:creationId xmlns:a16="http://schemas.microsoft.com/office/drawing/2014/main" id="{F4E0D913-F4FD-4E65-BB80-209F2A896DCC}"/>
                </a:ext>
              </a:extLst>
            </p:cNvPr>
            <p:cNvSpPr txBox="1">
              <a:spLocks noChangeArrowheads="1"/>
            </p:cNvSpPr>
            <p:nvPr/>
          </p:nvSpPr>
          <p:spPr bwMode="auto">
            <a:xfrm>
              <a:off x="384" y="1833"/>
              <a:ext cx="16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pPr algn="l"/>
              <a:r>
                <a:rPr lang="fr-FR" altLang="fr-FR" dirty="0">
                  <a:latin typeface="Myriad Pro Light" panose="020B0403030403020204" pitchFamily="34" charset="0"/>
                </a:rPr>
                <a:t>Série prévue par le modèle</a:t>
              </a:r>
              <a:endParaRPr lang="fr-FR" altLang="fr-FR" sz="2400" dirty="0">
                <a:latin typeface="Myriad Pro Light" panose="020B0403030403020204" pitchFamily="34" charset="0"/>
              </a:endParaRPr>
            </a:p>
          </p:txBody>
        </p:sp>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644F6FC2-BC64-4BBF-807F-1F4F5D188F09}"/>
                    </a:ext>
                  </a:extLst>
                </p:cNvPr>
                <p:cNvSpPr txBox="1"/>
                <p:nvPr/>
              </p:nvSpPr>
              <p:spPr bwMode="auto">
                <a:xfrm>
                  <a:off x="2040" y="1849"/>
                  <a:ext cx="408" cy="21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x</m:t>
                                </m:r>
                              </m:e>
                              <m:sub>
                                <m:r>
                                  <m:rPr>
                                    <m:sty m:val="p"/>
                                  </m:rPr>
                                  <a:rPr lang="en-US" i="0">
                                    <a:solidFill>
                                      <a:srgbClr val="000000"/>
                                    </a:solidFill>
                                    <a:latin typeface="Cambria Math" panose="02040503050406030204" pitchFamily="18" charset="0"/>
                                  </a:rPr>
                                  <m:t>i</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n-US" i="1">
                                        <a:solidFill>
                                          <a:srgbClr val="000000"/>
                                        </a:solidFill>
                                        <a:latin typeface="Cambria Math" panose="02040503050406030204" pitchFamily="18" charset="0"/>
                                      </a:rPr>
                                    </m:ctrlPr>
                                  </m:accPr>
                                  <m:e>
                                    <m:r>
                                      <m:rPr>
                                        <m:nor/>
                                      </m:rPr>
                                      <a:rPr lang="en-US" i="0">
                                        <a:solidFill>
                                          <a:srgbClr val="000000"/>
                                        </a:solidFill>
                                        <a:latin typeface="Cambria Math" panose="02040503050406030204" pitchFamily="18" charset="0"/>
                                      </a:rPr>
                                      <m:t>y</m:t>
                                    </m:r>
                                  </m:e>
                                </m:acc>
                              </m:e>
                              <m:sub>
                                <m:r>
                                  <m:rPr>
                                    <m:sty m:val="p"/>
                                  </m:rPr>
                                  <a:rPr lang="en-US" i="0">
                                    <a:solidFill>
                                      <a:srgbClr val="000000"/>
                                    </a:solidFill>
                                    <a:latin typeface="Cambria Math" panose="02040503050406030204" pitchFamily="18" charset="0"/>
                                  </a:rPr>
                                  <m:t>i</m:t>
                                </m:r>
                              </m:sub>
                            </m:sSub>
                          </m:e>
                        </m:d>
                      </m:oMath>
                    </m:oMathPara>
                  </a14:m>
                  <a:endParaRPr lang="en-US" dirty="0"/>
                </a:p>
              </p:txBody>
            </p:sp>
          </mc:Choice>
          <mc:Fallback xmlns="">
            <p:sp>
              <p:nvSpPr>
                <p:cNvPr id="11" name="Object 10">
                  <a:extLst>
                    <a:ext uri="{FF2B5EF4-FFF2-40B4-BE49-F238E27FC236}">
                      <a16:creationId xmlns:a16="http://schemas.microsoft.com/office/drawing/2014/main" id="{644F6FC2-BC64-4BBF-807F-1F4F5D188F09}"/>
                    </a:ext>
                  </a:extLst>
                </p:cNvPr>
                <p:cNvSpPr txBox="1">
                  <a:spLocks noRot="1" noChangeAspect="1" noMove="1" noResize="1" noEditPoints="1" noAdjustHandles="1" noChangeArrowheads="1" noChangeShapeType="1" noTextEdit="1"/>
                </p:cNvSpPr>
                <p:nvPr/>
              </p:nvSpPr>
              <p:spPr bwMode="auto">
                <a:xfrm>
                  <a:off x="2040" y="1849"/>
                  <a:ext cx="408" cy="215"/>
                </a:xfrm>
                <a:prstGeom prst="rect">
                  <a:avLst/>
                </a:prstGeom>
                <a:blipFill>
                  <a:blip r:embed="rId3"/>
                  <a:stretch>
                    <a:fillRect r="-17925"/>
                  </a:stretch>
                </a:blipFill>
                <a:ln>
                  <a:noFill/>
                </a:ln>
                <a:effectLst/>
              </p:spPr>
              <p:txBody>
                <a:bodyPr/>
                <a:lstStyle/>
                <a:p>
                  <a:r>
                    <a:rPr lang="en-US">
                      <a:noFill/>
                    </a:rPr>
                    <a:t> </a:t>
                  </a:r>
                </a:p>
              </p:txBody>
            </p:sp>
          </mc:Fallback>
        </mc:AlternateContent>
        <p:sp>
          <p:nvSpPr>
            <p:cNvPr id="12" name="Oval 11">
              <a:extLst>
                <a:ext uri="{FF2B5EF4-FFF2-40B4-BE49-F238E27FC236}">
                  <a16:creationId xmlns:a16="http://schemas.microsoft.com/office/drawing/2014/main" id="{05FC253E-D6E2-40A4-BF11-3224B973E11A}"/>
                </a:ext>
              </a:extLst>
            </p:cNvPr>
            <p:cNvSpPr>
              <a:spLocks noChangeArrowheads="1"/>
            </p:cNvSpPr>
            <p:nvPr/>
          </p:nvSpPr>
          <p:spPr bwMode="auto">
            <a:xfrm>
              <a:off x="288" y="1920"/>
              <a:ext cx="48" cy="48"/>
            </a:xfrm>
            <a:prstGeom prst="ellipse">
              <a:avLst/>
            </a:prstGeom>
            <a:solidFill>
              <a:schemeClr val="accent2">
                <a:lumMod val="40000"/>
                <a:lumOff val="60000"/>
              </a:schemeClr>
            </a:solidFill>
            <a:ln w="19050">
              <a:solidFill>
                <a:schemeClr val="accent2">
                  <a:lumMod val="40000"/>
                  <a:lumOff val="60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grpSp>
      <p:graphicFrame>
        <p:nvGraphicFramePr>
          <p:cNvPr id="13" name="Object 18">
            <a:extLst>
              <a:ext uri="{FF2B5EF4-FFF2-40B4-BE49-F238E27FC236}">
                <a16:creationId xmlns:a16="http://schemas.microsoft.com/office/drawing/2014/main" id="{E04BADB7-1052-4FA4-A85F-AB50E92B130F}"/>
              </a:ext>
            </a:extLst>
          </p:cNvPr>
          <p:cNvGraphicFramePr>
            <a:graphicFrameLocks noChangeAspect="1"/>
          </p:cNvGraphicFramePr>
          <p:nvPr>
            <p:extLst>
              <p:ext uri="{D42A27DB-BD31-4B8C-83A1-F6EECF244321}">
                <p14:modId xmlns:p14="http://schemas.microsoft.com/office/powerpoint/2010/main" val="602331117"/>
              </p:ext>
            </p:extLst>
          </p:nvPr>
        </p:nvGraphicFramePr>
        <p:xfrm>
          <a:off x="2189163" y="2128838"/>
          <a:ext cx="3343275" cy="2805112"/>
        </p:xfrm>
        <a:graphic>
          <a:graphicData uri="http://schemas.openxmlformats.org/presentationml/2006/ole">
            <mc:AlternateContent xmlns:mc="http://schemas.openxmlformats.org/markup-compatibility/2006">
              <mc:Choice xmlns:v="urn:schemas-microsoft-com:vml" Requires="v">
                <p:oleObj name="Worksheet" r:id="rId4" imgW="3343133" imgH="2805080" progId="Excel.Sheet.8">
                  <p:embed/>
                </p:oleObj>
              </mc:Choice>
              <mc:Fallback>
                <p:oleObj name="Worksheet" r:id="rId4" imgW="3343133" imgH="2805080" progId="Excel.Sheet.8">
                  <p:embed/>
                  <p:pic>
                    <p:nvPicPr>
                      <p:cNvPr id="66567" name="Object 18">
                        <a:extLst>
                          <a:ext uri="{FF2B5EF4-FFF2-40B4-BE49-F238E27FC236}">
                            <a16:creationId xmlns:a16="http://schemas.microsoft.com/office/drawing/2014/main" id="{7D428ADA-7DC5-41C7-8C40-06A648E9A9D4}"/>
                          </a:ext>
                        </a:extLst>
                      </p:cNvPr>
                      <p:cNvPicPr>
                        <a:picLocks noChangeAspect="1" noChangeArrowheads="1"/>
                      </p:cNvPicPr>
                      <p:nvPr/>
                    </p:nvPicPr>
                    <p:blipFill>
                      <a:blip r:embed="rId5"/>
                      <a:srcRect/>
                      <a:stretch>
                        <a:fillRect/>
                      </a:stretch>
                    </p:blipFill>
                    <p:spPr bwMode="auto">
                      <a:xfrm>
                        <a:off x="2189163" y="2128838"/>
                        <a:ext cx="3343275" cy="2805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06">
            <a:extLst>
              <a:ext uri="{FF2B5EF4-FFF2-40B4-BE49-F238E27FC236}">
                <a16:creationId xmlns:a16="http://schemas.microsoft.com/office/drawing/2014/main" id="{5F2609AC-E72C-432D-A88C-2E56F264A81E}"/>
              </a:ext>
            </a:extLst>
          </p:cNvPr>
          <p:cNvGrpSpPr>
            <a:grpSpLocks/>
          </p:cNvGrpSpPr>
          <p:nvPr/>
        </p:nvGrpSpPr>
        <p:grpSpPr bwMode="auto">
          <a:xfrm>
            <a:off x="1881704" y="4933950"/>
            <a:ext cx="3425000" cy="1808956"/>
            <a:chOff x="1094" y="2742"/>
            <a:chExt cx="2327" cy="1464"/>
          </a:xfrm>
        </p:grpSpPr>
        <p:sp>
          <p:nvSpPr>
            <p:cNvPr id="15" name="Text Box 16">
              <a:extLst>
                <a:ext uri="{FF2B5EF4-FFF2-40B4-BE49-F238E27FC236}">
                  <a16:creationId xmlns:a16="http://schemas.microsoft.com/office/drawing/2014/main" id="{90C588B1-F9B5-440F-A0A4-4B1A07B08D27}"/>
                </a:ext>
              </a:extLst>
            </p:cNvPr>
            <p:cNvSpPr txBox="1">
              <a:spLocks noChangeArrowheads="1"/>
            </p:cNvSpPr>
            <p:nvPr/>
          </p:nvSpPr>
          <p:spPr bwMode="auto">
            <a:xfrm>
              <a:off x="1094" y="3360"/>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FR" altLang="fr-FR" sz="2400"/>
            </a:p>
          </p:txBody>
        </p:sp>
        <p:sp>
          <p:nvSpPr>
            <p:cNvPr id="16" name="Line 22">
              <a:extLst>
                <a:ext uri="{FF2B5EF4-FFF2-40B4-BE49-F238E27FC236}">
                  <a16:creationId xmlns:a16="http://schemas.microsoft.com/office/drawing/2014/main" id="{3AFF6982-CB0C-4ED1-943D-36722A549FD9}"/>
                </a:ext>
              </a:extLst>
            </p:cNvPr>
            <p:cNvSpPr>
              <a:spLocks noChangeShapeType="1"/>
            </p:cNvSpPr>
            <p:nvPr/>
          </p:nvSpPr>
          <p:spPr bwMode="auto">
            <a:xfrm>
              <a:off x="1656" y="2784"/>
              <a:ext cx="1" cy="138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17" name="Line 23">
              <a:extLst>
                <a:ext uri="{FF2B5EF4-FFF2-40B4-BE49-F238E27FC236}">
                  <a16:creationId xmlns:a16="http://schemas.microsoft.com/office/drawing/2014/main" id="{B0FFD8F1-6BBE-47A2-B6A6-763362A36C19}"/>
                </a:ext>
              </a:extLst>
            </p:cNvPr>
            <p:cNvSpPr>
              <a:spLocks noChangeShapeType="1"/>
            </p:cNvSpPr>
            <p:nvPr/>
          </p:nvSpPr>
          <p:spPr bwMode="auto">
            <a:xfrm>
              <a:off x="1638" y="417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18" name="Line 24">
              <a:extLst>
                <a:ext uri="{FF2B5EF4-FFF2-40B4-BE49-F238E27FC236}">
                  <a16:creationId xmlns:a16="http://schemas.microsoft.com/office/drawing/2014/main" id="{4E302D69-58E0-4365-A9CA-7E671DA41871}"/>
                </a:ext>
              </a:extLst>
            </p:cNvPr>
            <p:cNvSpPr>
              <a:spLocks noChangeShapeType="1"/>
            </p:cNvSpPr>
            <p:nvPr/>
          </p:nvSpPr>
          <p:spPr bwMode="auto">
            <a:xfrm>
              <a:off x="1638" y="399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19" name="Line 25">
              <a:extLst>
                <a:ext uri="{FF2B5EF4-FFF2-40B4-BE49-F238E27FC236}">
                  <a16:creationId xmlns:a16="http://schemas.microsoft.com/office/drawing/2014/main" id="{2E9DB53F-CF69-422F-94E7-FFD39F27AD01}"/>
                </a:ext>
              </a:extLst>
            </p:cNvPr>
            <p:cNvSpPr>
              <a:spLocks noChangeShapeType="1"/>
            </p:cNvSpPr>
            <p:nvPr/>
          </p:nvSpPr>
          <p:spPr bwMode="auto">
            <a:xfrm>
              <a:off x="1638" y="3822"/>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0" name="Line 26">
              <a:extLst>
                <a:ext uri="{FF2B5EF4-FFF2-40B4-BE49-F238E27FC236}">
                  <a16:creationId xmlns:a16="http://schemas.microsoft.com/office/drawing/2014/main" id="{BDF69257-F04C-4D3D-96C0-5591C29C0A93}"/>
                </a:ext>
              </a:extLst>
            </p:cNvPr>
            <p:cNvSpPr>
              <a:spLocks noChangeShapeType="1"/>
            </p:cNvSpPr>
            <p:nvPr/>
          </p:nvSpPr>
          <p:spPr bwMode="auto">
            <a:xfrm>
              <a:off x="1638" y="364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1" name="Line 27">
              <a:extLst>
                <a:ext uri="{FF2B5EF4-FFF2-40B4-BE49-F238E27FC236}">
                  <a16:creationId xmlns:a16="http://schemas.microsoft.com/office/drawing/2014/main" id="{AD24DC03-58FC-460D-808E-BF47C6603ACA}"/>
                </a:ext>
              </a:extLst>
            </p:cNvPr>
            <p:cNvSpPr>
              <a:spLocks noChangeShapeType="1"/>
            </p:cNvSpPr>
            <p:nvPr/>
          </p:nvSpPr>
          <p:spPr bwMode="auto">
            <a:xfrm>
              <a:off x="1638" y="3480"/>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2" name="Line 28">
              <a:extLst>
                <a:ext uri="{FF2B5EF4-FFF2-40B4-BE49-F238E27FC236}">
                  <a16:creationId xmlns:a16="http://schemas.microsoft.com/office/drawing/2014/main" id="{B5DA405D-D73D-4B71-9A92-424EAB6E8842}"/>
                </a:ext>
              </a:extLst>
            </p:cNvPr>
            <p:cNvSpPr>
              <a:spLocks noChangeShapeType="1"/>
            </p:cNvSpPr>
            <p:nvPr/>
          </p:nvSpPr>
          <p:spPr bwMode="auto">
            <a:xfrm>
              <a:off x="1638" y="3306"/>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3" name="Line 29">
              <a:extLst>
                <a:ext uri="{FF2B5EF4-FFF2-40B4-BE49-F238E27FC236}">
                  <a16:creationId xmlns:a16="http://schemas.microsoft.com/office/drawing/2014/main" id="{C5A180EA-3037-4ED0-AC6C-47577271083F}"/>
                </a:ext>
              </a:extLst>
            </p:cNvPr>
            <p:cNvSpPr>
              <a:spLocks noChangeShapeType="1"/>
            </p:cNvSpPr>
            <p:nvPr/>
          </p:nvSpPr>
          <p:spPr bwMode="auto">
            <a:xfrm>
              <a:off x="1638" y="3132"/>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4" name="Line 30">
              <a:extLst>
                <a:ext uri="{FF2B5EF4-FFF2-40B4-BE49-F238E27FC236}">
                  <a16:creationId xmlns:a16="http://schemas.microsoft.com/office/drawing/2014/main" id="{A85DE2C3-27BC-48CC-82DB-78DB6C15E6C0}"/>
                </a:ext>
              </a:extLst>
            </p:cNvPr>
            <p:cNvSpPr>
              <a:spLocks noChangeShapeType="1"/>
            </p:cNvSpPr>
            <p:nvPr/>
          </p:nvSpPr>
          <p:spPr bwMode="auto">
            <a:xfrm>
              <a:off x="1638" y="2958"/>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5" name="Line 31">
              <a:extLst>
                <a:ext uri="{FF2B5EF4-FFF2-40B4-BE49-F238E27FC236}">
                  <a16:creationId xmlns:a16="http://schemas.microsoft.com/office/drawing/2014/main" id="{1A530DDF-FD3E-4E62-B08A-BC5DDAD9D3C9}"/>
                </a:ext>
              </a:extLst>
            </p:cNvPr>
            <p:cNvSpPr>
              <a:spLocks noChangeShapeType="1"/>
            </p:cNvSpPr>
            <p:nvPr/>
          </p:nvSpPr>
          <p:spPr bwMode="auto">
            <a:xfrm>
              <a:off x="1638" y="2784"/>
              <a:ext cx="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6" name="Line 32">
              <a:extLst>
                <a:ext uri="{FF2B5EF4-FFF2-40B4-BE49-F238E27FC236}">
                  <a16:creationId xmlns:a16="http://schemas.microsoft.com/office/drawing/2014/main" id="{AB4B3F0E-B9E0-4F13-B71F-6AE473FEAD52}"/>
                </a:ext>
              </a:extLst>
            </p:cNvPr>
            <p:cNvSpPr>
              <a:spLocks noChangeShapeType="1"/>
            </p:cNvSpPr>
            <p:nvPr/>
          </p:nvSpPr>
          <p:spPr bwMode="auto">
            <a:xfrm>
              <a:off x="1656" y="3480"/>
              <a:ext cx="17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7" name="Line 33">
              <a:extLst>
                <a:ext uri="{FF2B5EF4-FFF2-40B4-BE49-F238E27FC236}">
                  <a16:creationId xmlns:a16="http://schemas.microsoft.com/office/drawing/2014/main" id="{B664335B-67E9-481C-B654-F9AB9D53FAE9}"/>
                </a:ext>
              </a:extLst>
            </p:cNvPr>
            <p:cNvSpPr>
              <a:spLocks noChangeShapeType="1"/>
            </p:cNvSpPr>
            <p:nvPr/>
          </p:nvSpPr>
          <p:spPr bwMode="auto">
            <a:xfrm flipV="1">
              <a:off x="1656"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8" name="Line 34">
              <a:extLst>
                <a:ext uri="{FF2B5EF4-FFF2-40B4-BE49-F238E27FC236}">
                  <a16:creationId xmlns:a16="http://schemas.microsoft.com/office/drawing/2014/main" id="{B1650B95-E035-4B2A-BE17-EC25638E23B2}"/>
                </a:ext>
              </a:extLst>
            </p:cNvPr>
            <p:cNvSpPr>
              <a:spLocks noChangeShapeType="1"/>
            </p:cNvSpPr>
            <p:nvPr/>
          </p:nvSpPr>
          <p:spPr bwMode="auto">
            <a:xfrm flipV="1">
              <a:off x="1944"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29" name="Line 35">
              <a:extLst>
                <a:ext uri="{FF2B5EF4-FFF2-40B4-BE49-F238E27FC236}">
                  <a16:creationId xmlns:a16="http://schemas.microsoft.com/office/drawing/2014/main" id="{A10029EA-2976-461C-AE39-C656D65AB71E}"/>
                </a:ext>
              </a:extLst>
            </p:cNvPr>
            <p:cNvSpPr>
              <a:spLocks noChangeShapeType="1"/>
            </p:cNvSpPr>
            <p:nvPr/>
          </p:nvSpPr>
          <p:spPr bwMode="auto">
            <a:xfrm flipV="1">
              <a:off x="2226"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0" name="Line 36">
              <a:extLst>
                <a:ext uri="{FF2B5EF4-FFF2-40B4-BE49-F238E27FC236}">
                  <a16:creationId xmlns:a16="http://schemas.microsoft.com/office/drawing/2014/main" id="{7ECCC9C9-DE64-4AE1-ABA9-9D12D274095B}"/>
                </a:ext>
              </a:extLst>
            </p:cNvPr>
            <p:cNvSpPr>
              <a:spLocks noChangeShapeType="1"/>
            </p:cNvSpPr>
            <p:nvPr/>
          </p:nvSpPr>
          <p:spPr bwMode="auto">
            <a:xfrm flipV="1">
              <a:off x="2514"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1" name="Line 37">
              <a:extLst>
                <a:ext uri="{FF2B5EF4-FFF2-40B4-BE49-F238E27FC236}">
                  <a16:creationId xmlns:a16="http://schemas.microsoft.com/office/drawing/2014/main" id="{E99A39F2-D8FA-4EF7-863A-4AD2DF0A06AE}"/>
                </a:ext>
              </a:extLst>
            </p:cNvPr>
            <p:cNvSpPr>
              <a:spLocks noChangeShapeType="1"/>
            </p:cNvSpPr>
            <p:nvPr/>
          </p:nvSpPr>
          <p:spPr bwMode="auto">
            <a:xfrm flipV="1">
              <a:off x="2796"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2" name="Line 38">
              <a:extLst>
                <a:ext uri="{FF2B5EF4-FFF2-40B4-BE49-F238E27FC236}">
                  <a16:creationId xmlns:a16="http://schemas.microsoft.com/office/drawing/2014/main" id="{9C46A573-BED1-4140-BF4E-7CE6A88F7BED}"/>
                </a:ext>
              </a:extLst>
            </p:cNvPr>
            <p:cNvSpPr>
              <a:spLocks noChangeShapeType="1"/>
            </p:cNvSpPr>
            <p:nvPr/>
          </p:nvSpPr>
          <p:spPr bwMode="auto">
            <a:xfrm flipV="1">
              <a:off x="3084"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3" name="Line 39">
              <a:extLst>
                <a:ext uri="{FF2B5EF4-FFF2-40B4-BE49-F238E27FC236}">
                  <a16:creationId xmlns:a16="http://schemas.microsoft.com/office/drawing/2014/main" id="{81B6172B-D360-4545-8592-6CEBBBB4215F}"/>
                </a:ext>
              </a:extLst>
            </p:cNvPr>
            <p:cNvSpPr>
              <a:spLocks noChangeShapeType="1"/>
            </p:cNvSpPr>
            <p:nvPr/>
          </p:nvSpPr>
          <p:spPr bwMode="auto">
            <a:xfrm flipV="1">
              <a:off x="3366" y="3480"/>
              <a:ext cx="1"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BE"/>
            </a:p>
          </p:txBody>
        </p:sp>
        <p:sp>
          <p:nvSpPr>
            <p:cNvPr id="34" name="Oval 40">
              <a:extLst>
                <a:ext uri="{FF2B5EF4-FFF2-40B4-BE49-F238E27FC236}">
                  <a16:creationId xmlns:a16="http://schemas.microsoft.com/office/drawing/2014/main" id="{C23F78CE-F91D-4864-81DA-D02602E31581}"/>
                </a:ext>
              </a:extLst>
            </p:cNvPr>
            <p:cNvSpPr>
              <a:spLocks noChangeArrowheads="1"/>
            </p:cNvSpPr>
            <p:nvPr/>
          </p:nvSpPr>
          <p:spPr bwMode="auto">
            <a:xfrm>
              <a:off x="1668" y="346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35" name="Oval 41">
              <a:extLst>
                <a:ext uri="{FF2B5EF4-FFF2-40B4-BE49-F238E27FC236}">
                  <a16:creationId xmlns:a16="http://schemas.microsoft.com/office/drawing/2014/main" id="{C03B159E-64D0-4276-B267-0FB8EDA24EE9}"/>
                </a:ext>
              </a:extLst>
            </p:cNvPr>
            <p:cNvSpPr>
              <a:spLocks noChangeArrowheads="1"/>
            </p:cNvSpPr>
            <p:nvPr/>
          </p:nvSpPr>
          <p:spPr bwMode="auto">
            <a:xfrm>
              <a:off x="1698" y="324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36" name="Oval 42">
              <a:extLst>
                <a:ext uri="{FF2B5EF4-FFF2-40B4-BE49-F238E27FC236}">
                  <a16:creationId xmlns:a16="http://schemas.microsoft.com/office/drawing/2014/main" id="{02326D53-2D4E-4C94-B087-724E8AFFEB95}"/>
                </a:ext>
              </a:extLst>
            </p:cNvPr>
            <p:cNvSpPr>
              <a:spLocks noChangeArrowheads="1"/>
            </p:cNvSpPr>
            <p:nvPr/>
          </p:nvSpPr>
          <p:spPr bwMode="auto">
            <a:xfrm>
              <a:off x="1722" y="354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37" name="Oval 43">
              <a:extLst>
                <a:ext uri="{FF2B5EF4-FFF2-40B4-BE49-F238E27FC236}">
                  <a16:creationId xmlns:a16="http://schemas.microsoft.com/office/drawing/2014/main" id="{96B1D60C-8AF2-4F1C-8BA3-CCB70A6E48B8}"/>
                </a:ext>
              </a:extLst>
            </p:cNvPr>
            <p:cNvSpPr>
              <a:spLocks noChangeArrowheads="1"/>
            </p:cNvSpPr>
            <p:nvPr/>
          </p:nvSpPr>
          <p:spPr bwMode="auto">
            <a:xfrm>
              <a:off x="1752" y="367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38" name="Oval 44">
              <a:extLst>
                <a:ext uri="{FF2B5EF4-FFF2-40B4-BE49-F238E27FC236}">
                  <a16:creationId xmlns:a16="http://schemas.microsoft.com/office/drawing/2014/main" id="{8A263639-95E9-4D39-85EA-F66599D028AD}"/>
                </a:ext>
              </a:extLst>
            </p:cNvPr>
            <p:cNvSpPr>
              <a:spLocks noChangeArrowheads="1"/>
            </p:cNvSpPr>
            <p:nvPr/>
          </p:nvSpPr>
          <p:spPr bwMode="auto">
            <a:xfrm>
              <a:off x="1782" y="339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39" name="Oval 45">
              <a:extLst>
                <a:ext uri="{FF2B5EF4-FFF2-40B4-BE49-F238E27FC236}">
                  <a16:creationId xmlns:a16="http://schemas.microsoft.com/office/drawing/2014/main" id="{5AF64B08-04C5-452D-BFAF-4C54E3E1F9E0}"/>
                </a:ext>
              </a:extLst>
            </p:cNvPr>
            <p:cNvSpPr>
              <a:spLocks noChangeArrowheads="1"/>
            </p:cNvSpPr>
            <p:nvPr/>
          </p:nvSpPr>
          <p:spPr bwMode="auto">
            <a:xfrm>
              <a:off x="1812" y="381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0" name="Oval 46">
              <a:extLst>
                <a:ext uri="{FF2B5EF4-FFF2-40B4-BE49-F238E27FC236}">
                  <a16:creationId xmlns:a16="http://schemas.microsoft.com/office/drawing/2014/main" id="{EA098C88-16EF-4C64-9D40-21E1F72E0FDA}"/>
                </a:ext>
              </a:extLst>
            </p:cNvPr>
            <p:cNvSpPr>
              <a:spLocks noChangeArrowheads="1"/>
            </p:cNvSpPr>
            <p:nvPr/>
          </p:nvSpPr>
          <p:spPr bwMode="auto">
            <a:xfrm>
              <a:off x="1836" y="372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1" name="Oval 47">
              <a:extLst>
                <a:ext uri="{FF2B5EF4-FFF2-40B4-BE49-F238E27FC236}">
                  <a16:creationId xmlns:a16="http://schemas.microsoft.com/office/drawing/2014/main" id="{68E3F9DD-A5B5-4846-8428-D58712246EE2}"/>
                </a:ext>
              </a:extLst>
            </p:cNvPr>
            <p:cNvSpPr>
              <a:spLocks noChangeArrowheads="1"/>
            </p:cNvSpPr>
            <p:nvPr/>
          </p:nvSpPr>
          <p:spPr bwMode="auto">
            <a:xfrm>
              <a:off x="1866" y="369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2" name="Oval 48">
              <a:extLst>
                <a:ext uri="{FF2B5EF4-FFF2-40B4-BE49-F238E27FC236}">
                  <a16:creationId xmlns:a16="http://schemas.microsoft.com/office/drawing/2014/main" id="{EB9F2C74-5F37-4FC3-A608-A482058EEB28}"/>
                </a:ext>
              </a:extLst>
            </p:cNvPr>
            <p:cNvSpPr>
              <a:spLocks noChangeArrowheads="1"/>
            </p:cNvSpPr>
            <p:nvPr/>
          </p:nvSpPr>
          <p:spPr bwMode="auto">
            <a:xfrm>
              <a:off x="1896" y="376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3" name="Oval 49">
              <a:extLst>
                <a:ext uri="{FF2B5EF4-FFF2-40B4-BE49-F238E27FC236}">
                  <a16:creationId xmlns:a16="http://schemas.microsoft.com/office/drawing/2014/main" id="{1E83CFB3-CCF4-4762-BC47-9FB3775C8180}"/>
                </a:ext>
              </a:extLst>
            </p:cNvPr>
            <p:cNvSpPr>
              <a:spLocks noChangeArrowheads="1"/>
            </p:cNvSpPr>
            <p:nvPr/>
          </p:nvSpPr>
          <p:spPr bwMode="auto">
            <a:xfrm>
              <a:off x="1926" y="356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4" name="Oval 50">
              <a:extLst>
                <a:ext uri="{FF2B5EF4-FFF2-40B4-BE49-F238E27FC236}">
                  <a16:creationId xmlns:a16="http://schemas.microsoft.com/office/drawing/2014/main" id="{5C816FEF-9ABC-4FE6-88D2-A13DA769BBEA}"/>
                </a:ext>
              </a:extLst>
            </p:cNvPr>
            <p:cNvSpPr>
              <a:spLocks noChangeArrowheads="1"/>
            </p:cNvSpPr>
            <p:nvPr/>
          </p:nvSpPr>
          <p:spPr bwMode="auto">
            <a:xfrm>
              <a:off x="1950" y="386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5" name="Oval 51">
              <a:extLst>
                <a:ext uri="{FF2B5EF4-FFF2-40B4-BE49-F238E27FC236}">
                  <a16:creationId xmlns:a16="http://schemas.microsoft.com/office/drawing/2014/main" id="{A378077F-3FE4-4544-8114-B328ECB472C1}"/>
                </a:ext>
              </a:extLst>
            </p:cNvPr>
            <p:cNvSpPr>
              <a:spLocks noChangeArrowheads="1"/>
            </p:cNvSpPr>
            <p:nvPr/>
          </p:nvSpPr>
          <p:spPr bwMode="auto">
            <a:xfrm>
              <a:off x="1980" y="321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6" name="Oval 52">
              <a:extLst>
                <a:ext uri="{FF2B5EF4-FFF2-40B4-BE49-F238E27FC236}">
                  <a16:creationId xmlns:a16="http://schemas.microsoft.com/office/drawing/2014/main" id="{A69572AD-6F93-4FBC-A5B4-AE7833B6E6DF}"/>
                </a:ext>
              </a:extLst>
            </p:cNvPr>
            <p:cNvSpPr>
              <a:spLocks noChangeArrowheads="1"/>
            </p:cNvSpPr>
            <p:nvPr/>
          </p:nvSpPr>
          <p:spPr bwMode="auto">
            <a:xfrm>
              <a:off x="2010" y="345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7" name="Oval 53">
              <a:extLst>
                <a:ext uri="{FF2B5EF4-FFF2-40B4-BE49-F238E27FC236}">
                  <a16:creationId xmlns:a16="http://schemas.microsoft.com/office/drawing/2014/main" id="{D43C3BC4-A9ED-4F1C-96E4-F5392358A3D1}"/>
                </a:ext>
              </a:extLst>
            </p:cNvPr>
            <p:cNvSpPr>
              <a:spLocks noChangeArrowheads="1"/>
            </p:cNvSpPr>
            <p:nvPr/>
          </p:nvSpPr>
          <p:spPr bwMode="auto">
            <a:xfrm>
              <a:off x="2040" y="352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8" name="Oval 54">
              <a:extLst>
                <a:ext uri="{FF2B5EF4-FFF2-40B4-BE49-F238E27FC236}">
                  <a16:creationId xmlns:a16="http://schemas.microsoft.com/office/drawing/2014/main" id="{7572612C-D301-4E91-8D7F-8FB57CC75D80}"/>
                </a:ext>
              </a:extLst>
            </p:cNvPr>
            <p:cNvSpPr>
              <a:spLocks noChangeArrowheads="1"/>
            </p:cNvSpPr>
            <p:nvPr/>
          </p:nvSpPr>
          <p:spPr bwMode="auto">
            <a:xfrm>
              <a:off x="2064" y="350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49" name="Oval 55">
              <a:extLst>
                <a:ext uri="{FF2B5EF4-FFF2-40B4-BE49-F238E27FC236}">
                  <a16:creationId xmlns:a16="http://schemas.microsoft.com/office/drawing/2014/main" id="{DD0491BC-D586-42B2-9BE2-78D961BDFA76}"/>
                </a:ext>
              </a:extLst>
            </p:cNvPr>
            <p:cNvSpPr>
              <a:spLocks noChangeArrowheads="1"/>
            </p:cNvSpPr>
            <p:nvPr/>
          </p:nvSpPr>
          <p:spPr bwMode="auto">
            <a:xfrm>
              <a:off x="2094" y="371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0" name="Oval 56">
              <a:extLst>
                <a:ext uri="{FF2B5EF4-FFF2-40B4-BE49-F238E27FC236}">
                  <a16:creationId xmlns:a16="http://schemas.microsoft.com/office/drawing/2014/main" id="{7F49820D-0B0E-4788-8810-A41029E456E3}"/>
                </a:ext>
              </a:extLst>
            </p:cNvPr>
            <p:cNvSpPr>
              <a:spLocks noChangeArrowheads="1"/>
            </p:cNvSpPr>
            <p:nvPr/>
          </p:nvSpPr>
          <p:spPr bwMode="auto">
            <a:xfrm>
              <a:off x="2124" y="318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1" name="Oval 57">
              <a:extLst>
                <a:ext uri="{FF2B5EF4-FFF2-40B4-BE49-F238E27FC236}">
                  <a16:creationId xmlns:a16="http://schemas.microsoft.com/office/drawing/2014/main" id="{B8877DA2-99A4-4C71-A5E5-31FE276D599E}"/>
                </a:ext>
              </a:extLst>
            </p:cNvPr>
            <p:cNvSpPr>
              <a:spLocks noChangeArrowheads="1"/>
            </p:cNvSpPr>
            <p:nvPr/>
          </p:nvSpPr>
          <p:spPr bwMode="auto">
            <a:xfrm>
              <a:off x="2154" y="349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2" name="Oval 58">
              <a:extLst>
                <a:ext uri="{FF2B5EF4-FFF2-40B4-BE49-F238E27FC236}">
                  <a16:creationId xmlns:a16="http://schemas.microsoft.com/office/drawing/2014/main" id="{77A780DC-08E2-450C-9141-ED3EB2DDE0DF}"/>
                </a:ext>
              </a:extLst>
            </p:cNvPr>
            <p:cNvSpPr>
              <a:spLocks noChangeArrowheads="1"/>
            </p:cNvSpPr>
            <p:nvPr/>
          </p:nvSpPr>
          <p:spPr bwMode="auto">
            <a:xfrm>
              <a:off x="2178" y="330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3" name="Oval 59">
              <a:extLst>
                <a:ext uri="{FF2B5EF4-FFF2-40B4-BE49-F238E27FC236}">
                  <a16:creationId xmlns:a16="http://schemas.microsoft.com/office/drawing/2014/main" id="{4C900CB2-3293-41E4-B08C-0454E58F469B}"/>
                </a:ext>
              </a:extLst>
            </p:cNvPr>
            <p:cNvSpPr>
              <a:spLocks noChangeArrowheads="1"/>
            </p:cNvSpPr>
            <p:nvPr/>
          </p:nvSpPr>
          <p:spPr bwMode="auto">
            <a:xfrm>
              <a:off x="2208" y="399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4" name="Oval 60">
              <a:extLst>
                <a:ext uri="{FF2B5EF4-FFF2-40B4-BE49-F238E27FC236}">
                  <a16:creationId xmlns:a16="http://schemas.microsoft.com/office/drawing/2014/main" id="{CFF5CE5F-44BB-4F0B-A0D2-636237E63679}"/>
                </a:ext>
              </a:extLst>
            </p:cNvPr>
            <p:cNvSpPr>
              <a:spLocks noChangeArrowheads="1"/>
            </p:cNvSpPr>
            <p:nvPr/>
          </p:nvSpPr>
          <p:spPr bwMode="auto">
            <a:xfrm>
              <a:off x="2238" y="313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5" name="Oval 61">
              <a:extLst>
                <a:ext uri="{FF2B5EF4-FFF2-40B4-BE49-F238E27FC236}">
                  <a16:creationId xmlns:a16="http://schemas.microsoft.com/office/drawing/2014/main" id="{F9BF3B9D-7278-4580-ABC8-35ACCC64820A}"/>
                </a:ext>
              </a:extLst>
            </p:cNvPr>
            <p:cNvSpPr>
              <a:spLocks noChangeArrowheads="1"/>
            </p:cNvSpPr>
            <p:nvPr/>
          </p:nvSpPr>
          <p:spPr bwMode="auto">
            <a:xfrm>
              <a:off x="2268" y="320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6" name="Oval 62">
              <a:extLst>
                <a:ext uri="{FF2B5EF4-FFF2-40B4-BE49-F238E27FC236}">
                  <a16:creationId xmlns:a16="http://schemas.microsoft.com/office/drawing/2014/main" id="{24173F27-19D0-4296-8941-092901849240}"/>
                </a:ext>
              </a:extLst>
            </p:cNvPr>
            <p:cNvSpPr>
              <a:spLocks noChangeArrowheads="1"/>
            </p:cNvSpPr>
            <p:nvPr/>
          </p:nvSpPr>
          <p:spPr bwMode="auto">
            <a:xfrm>
              <a:off x="2292" y="369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7" name="Oval 63">
              <a:extLst>
                <a:ext uri="{FF2B5EF4-FFF2-40B4-BE49-F238E27FC236}">
                  <a16:creationId xmlns:a16="http://schemas.microsoft.com/office/drawing/2014/main" id="{4706F005-12C1-43E1-AEB2-D3F6C5D191DB}"/>
                </a:ext>
              </a:extLst>
            </p:cNvPr>
            <p:cNvSpPr>
              <a:spLocks noChangeArrowheads="1"/>
            </p:cNvSpPr>
            <p:nvPr/>
          </p:nvSpPr>
          <p:spPr bwMode="auto">
            <a:xfrm>
              <a:off x="2322" y="392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8" name="Oval 64">
              <a:extLst>
                <a:ext uri="{FF2B5EF4-FFF2-40B4-BE49-F238E27FC236}">
                  <a16:creationId xmlns:a16="http://schemas.microsoft.com/office/drawing/2014/main" id="{C16C1D66-3CF9-4E11-B857-C86C29DA3B78}"/>
                </a:ext>
              </a:extLst>
            </p:cNvPr>
            <p:cNvSpPr>
              <a:spLocks noChangeArrowheads="1"/>
            </p:cNvSpPr>
            <p:nvPr/>
          </p:nvSpPr>
          <p:spPr bwMode="auto">
            <a:xfrm>
              <a:off x="2352" y="368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59" name="Oval 65">
              <a:extLst>
                <a:ext uri="{FF2B5EF4-FFF2-40B4-BE49-F238E27FC236}">
                  <a16:creationId xmlns:a16="http://schemas.microsoft.com/office/drawing/2014/main" id="{DEBFAFF2-0F0A-4E1C-B234-D41050A6588E}"/>
                </a:ext>
              </a:extLst>
            </p:cNvPr>
            <p:cNvSpPr>
              <a:spLocks noChangeArrowheads="1"/>
            </p:cNvSpPr>
            <p:nvPr/>
          </p:nvSpPr>
          <p:spPr bwMode="auto">
            <a:xfrm>
              <a:off x="2382" y="396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0" name="Oval 66">
              <a:extLst>
                <a:ext uri="{FF2B5EF4-FFF2-40B4-BE49-F238E27FC236}">
                  <a16:creationId xmlns:a16="http://schemas.microsoft.com/office/drawing/2014/main" id="{1250C0B6-0AE4-48D8-B025-997526960BBF}"/>
                </a:ext>
              </a:extLst>
            </p:cNvPr>
            <p:cNvSpPr>
              <a:spLocks noChangeArrowheads="1"/>
            </p:cNvSpPr>
            <p:nvPr/>
          </p:nvSpPr>
          <p:spPr bwMode="auto">
            <a:xfrm>
              <a:off x="2406" y="315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1" name="Oval 67">
              <a:extLst>
                <a:ext uri="{FF2B5EF4-FFF2-40B4-BE49-F238E27FC236}">
                  <a16:creationId xmlns:a16="http://schemas.microsoft.com/office/drawing/2014/main" id="{C0604127-A6DA-49AD-BF8E-14E7FCBD1BA1}"/>
                </a:ext>
              </a:extLst>
            </p:cNvPr>
            <p:cNvSpPr>
              <a:spLocks noChangeArrowheads="1"/>
            </p:cNvSpPr>
            <p:nvPr/>
          </p:nvSpPr>
          <p:spPr bwMode="auto">
            <a:xfrm>
              <a:off x="2436" y="331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2" name="Oval 68">
              <a:extLst>
                <a:ext uri="{FF2B5EF4-FFF2-40B4-BE49-F238E27FC236}">
                  <a16:creationId xmlns:a16="http://schemas.microsoft.com/office/drawing/2014/main" id="{0F593CE0-B1AC-44C4-BEBC-8D94FC5C5562}"/>
                </a:ext>
              </a:extLst>
            </p:cNvPr>
            <p:cNvSpPr>
              <a:spLocks noChangeArrowheads="1"/>
            </p:cNvSpPr>
            <p:nvPr/>
          </p:nvSpPr>
          <p:spPr bwMode="auto">
            <a:xfrm>
              <a:off x="2466" y="340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3" name="Oval 69">
              <a:extLst>
                <a:ext uri="{FF2B5EF4-FFF2-40B4-BE49-F238E27FC236}">
                  <a16:creationId xmlns:a16="http://schemas.microsoft.com/office/drawing/2014/main" id="{54552A61-4D19-4A4B-9793-3F53C0214F95}"/>
                </a:ext>
              </a:extLst>
            </p:cNvPr>
            <p:cNvSpPr>
              <a:spLocks noChangeArrowheads="1"/>
            </p:cNvSpPr>
            <p:nvPr/>
          </p:nvSpPr>
          <p:spPr bwMode="auto">
            <a:xfrm>
              <a:off x="2496" y="319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4" name="Oval 70">
              <a:extLst>
                <a:ext uri="{FF2B5EF4-FFF2-40B4-BE49-F238E27FC236}">
                  <a16:creationId xmlns:a16="http://schemas.microsoft.com/office/drawing/2014/main" id="{B54274D4-31FF-4927-9A1B-FAC338EF86ED}"/>
                </a:ext>
              </a:extLst>
            </p:cNvPr>
            <p:cNvSpPr>
              <a:spLocks noChangeArrowheads="1"/>
            </p:cNvSpPr>
            <p:nvPr/>
          </p:nvSpPr>
          <p:spPr bwMode="auto">
            <a:xfrm>
              <a:off x="2520" y="393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5" name="Oval 71">
              <a:extLst>
                <a:ext uri="{FF2B5EF4-FFF2-40B4-BE49-F238E27FC236}">
                  <a16:creationId xmlns:a16="http://schemas.microsoft.com/office/drawing/2014/main" id="{0DA64B40-27C9-45E6-9D67-060B07CF68A2}"/>
                </a:ext>
              </a:extLst>
            </p:cNvPr>
            <p:cNvSpPr>
              <a:spLocks noChangeArrowheads="1"/>
            </p:cNvSpPr>
            <p:nvPr/>
          </p:nvSpPr>
          <p:spPr bwMode="auto">
            <a:xfrm>
              <a:off x="2550" y="328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6" name="Oval 72">
              <a:extLst>
                <a:ext uri="{FF2B5EF4-FFF2-40B4-BE49-F238E27FC236}">
                  <a16:creationId xmlns:a16="http://schemas.microsoft.com/office/drawing/2014/main" id="{150B8EA4-48FB-45E4-A8DC-9AAF6D5ABFA0}"/>
                </a:ext>
              </a:extLst>
            </p:cNvPr>
            <p:cNvSpPr>
              <a:spLocks noChangeArrowheads="1"/>
            </p:cNvSpPr>
            <p:nvPr/>
          </p:nvSpPr>
          <p:spPr bwMode="auto">
            <a:xfrm>
              <a:off x="2580" y="380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7" name="Oval 73">
              <a:extLst>
                <a:ext uri="{FF2B5EF4-FFF2-40B4-BE49-F238E27FC236}">
                  <a16:creationId xmlns:a16="http://schemas.microsoft.com/office/drawing/2014/main" id="{1657F5E4-C6B6-4992-9F96-886153CE988B}"/>
                </a:ext>
              </a:extLst>
            </p:cNvPr>
            <p:cNvSpPr>
              <a:spLocks noChangeArrowheads="1"/>
            </p:cNvSpPr>
            <p:nvPr/>
          </p:nvSpPr>
          <p:spPr bwMode="auto">
            <a:xfrm>
              <a:off x="2610" y="308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8" name="Oval 74">
              <a:extLst>
                <a:ext uri="{FF2B5EF4-FFF2-40B4-BE49-F238E27FC236}">
                  <a16:creationId xmlns:a16="http://schemas.microsoft.com/office/drawing/2014/main" id="{FA8351A3-538A-464F-AE22-32060F18DB17}"/>
                </a:ext>
              </a:extLst>
            </p:cNvPr>
            <p:cNvSpPr>
              <a:spLocks noChangeArrowheads="1"/>
            </p:cNvSpPr>
            <p:nvPr/>
          </p:nvSpPr>
          <p:spPr bwMode="auto">
            <a:xfrm>
              <a:off x="2634" y="379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69" name="Oval 75">
              <a:extLst>
                <a:ext uri="{FF2B5EF4-FFF2-40B4-BE49-F238E27FC236}">
                  <a16:creationId xmlns:a16="http://schemas.microsoft.com/office/drawing/2014/main" id="{6E4B838E-4C0E-4117-9D98-C6C844225D72}"/>
                </a:ext>
              </a:extLst>
            </p:cNvPr>
            <p:cNvSpPr>
              <a:spLocks noChangeArrowheads="1"/>
            </p:cNvSpPr>
            <p:nvPr/>
          </p:nvSpPr>
          <p:spPr bwMode="auto">
            <a:xfrm>
              <a:off x="2664" y="313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0" name="Oval 76">
              <a:extLst>
                <a:ext uri="{FF2B5EF4-FFF2-40B4-BE49-F238E27FC236}">
                  <a16:creationId xmlns:a16="http://schemas.microsoft.com/office/drawing/2014/main" id="{6064AC7C-42D4-4AE4-8F85-8C7E048BC922}"/>
                </a:ext>
              </a:extLst>
            </p:cNvPr>
            <p:cNvSpPr>
              <a:spLocks noChangeArrowheads="1"/>
            </p:cNvSpPr>
            <p:nvPr/>
          </p:nvSpPr>
          <p:spPr bwMode="auto">
            <a:xfrm>
              <a:off x="2694" y="355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1" name="Oval 77">
              <a:extLst>
                <a:ext uri="{FF2B5EF4-FFF2-40B4-BE49-F238E27FC236}">
                  <a16:creationId xmlns:a16="http://schemas.microsoft.com/office/drawing/2014/main" id="{967057DB-772E-4223-A5E7-17C6ED1C803F}"/>
                </a:ext>
              </a:extLst>
            </p:cNvPr>
            <p:cNvSpPr>
              <a:spLocks noChangeArrowheads="1"/>
            </p:cNvSpPr>
            <p:nvPr/>
          </p:nvSpPr>
          <p:spPr bwMode="auto">
            <a:xfrm>
              <a:off x="2724" y="371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2" name="Oval 78">
              <a:extLst>
                <a:ext uri="{FF2B5EF4-FFF2-40B4-BE49-F238E27FC236}">
                  <a16:creationId xmlns:a16="http://schemas.microsoft.com/office/drawing/2014/main" id="{E3770E0C-C548-4BFC-9BB0-7572E8852BFA}"/>
                </a:ext>
              </a:extLst>
            </p:cNvPr>
            <p:cNvSpPr>
              <a:spLocks noChangeArrowheads="1"/>
            </p:cNvSpPr>
            <p:nvPr/>
          </p:nvSpPr>
          <p:spPr bwMode="auto">
            <a:xfrm>
              <a:off x="2748" y="310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3" name="Oval 79">
              <a:extLst>
                <a:ext uri="{FF2B5EF4-FFF2-40B4-BE49-F238E27FC236}">
                  <a16:creationId xmlns:a16="http://schemas.microsoft.com/office/drawing/2014/main" id="{BE4444D2-3236-4D2B-9F81-FB636F8E0EB3}"/>
                </a:ext>
              </a:extLst>
            </p:cNvPr>
            <p:cNvSpPr>
              <a:spLocks noChangeArrowheads="1"/>
            </p:cNvSpPr>
            <p:nvPr/>
          </p:nvSpPr>
          <p:spPr bwMode="auto">
            <a:xfrm>
              <a:off x="2778" y="390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4" name="Oval 80">
              <a:extLst>
                <a:ext uri="{FF2B5EF4-FFF2-40B4-BE49-F238E27FC236}">
                  <a16:creationId xmlns:a16="http://schemas.microsoft.com/office/drawing/2014/main" id="{239C8136-6BC6-4626-9226-290165D2BEC3}"/>
                </a:ext>
              </a:extLst>
            </p:cNvPr>
            <p:cNvSpPr>
              <a:spLocks noChangeArrowheads="1"/>
            </p:cNvSpPr>
            <p:nvPr/>
          </p:nvSpPr>
          <p:spPr bwMode="auto">
            <a:xfrm>
              <a:off x="2808" y="364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5" name="Oval 81">
              <a:extLst>
                <a:ext uri="{FF2B5EF4-FFF2-40B4-BE49-F238E27FC236}">
                  <a16:creationId xmlns:a16="http://schemas.microsoft.com/office/drawing/2014/main" id="{806FFF47-16DD-4B55-B5D1-1E7BA580C3DD}"/>
                </a:ext>
              </a:extLst>
            </p:cNvPr>
            <p:cNvSpPr>
              <a:spLocks noChangeArrowheads="1"/>
            </p:cNvSpPr>
            <p:nvPr/>
          </p:nvSpPr>
          <p:spPr bwMode="auto">
            <a:xfrm>
              <a:off x="2838" y="372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6" name="Oval 82">
              <a:extLst>
                <a:ext uri="{FF2B5EF4-FFF2-40B4-BE49-F238E27FC236}">
                  <a16:creationId xmlns:a16="http://schemas.microsoft.com/office/drawing/2014/main" id="{0D7030F1-D9BF-4684-AB99-6483E4659F47}"/>
                </a:ext>
              </a:extLst>
            </p:cNvPr>
            <p:cNvSpPr>
              <a:spLocks noChangeArrowheads="1"/>
            </p:cNvSpPr>
            <p:nvPr/>
          </p:nvSpPr>
          <p:spPr bwMode="auto">
            <a:xfrm>
              <a:off x="2862" y="341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7" name="Oval 83">
              <a:extLst>
                <a:ext uri="{FF2B5EF4-FFF2-40B4-BE49-F238E27FC236}">
                  <a16:creationId xmlns:a16="http://schemas.microsoft.com/office/drawing/2014/main" id="{F8D4683C-007D-4494-BF1B-BB3A1387299D}"/>
                </a:ext>
              </a:extLst>
            </p:cNvPr>
            <p:cNvSpPr>
              <a:spLocks noChangeArrowheads="1"/>
            </p:cNvSpPr>
            <p:nvPr/>
          </p:nvSpPr>
          <p:spPr bwMode="auto">
            <a:xfrm>
              <a:off x="2916" y="3810"/>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8" name="Oval 84">
              <a:extLst>
                <a:ext uri="{FF2B5EF4-FFF2-40B4-BE49-F238E27FC236}">
                  <a16:creationId xmlns:a16="http://schemas.microsoft.com/office/drawing/2014/main" id="{3E85D6F4-A0EB-4CD0-A472-68517767A22C}"/>
                </a:ext>
              </a:extLst>
            </p:cNvPr>
            <p:cNvSpPr>
              <a:spLocks noChangeArrowheads="1"/>
            </p:cNvSpPr>
            <p:nvPr/>
          </p:nvSpPr>
          <p:spPr bwMode="auto">
            <a:xfrm>
              <a:off x="2946" y="376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79" name="Oval 85">
              <a:extLst>
                <a:ext uri="{FF2B5EF4-FFF2-40B4-BE49-F238E27FC236}">
                  <a16:creationId xmlns:a16="http://schemas.microsoft.com/office/drawing/2014/main" id="{B0FF9524-062E-4E47-B624-F7B29DAD4F7A}"/>
                </a:ext>
              </a:extLst>
            </p:cNvPr>
            <p:cNvSpPr>
              <a:spLocks noChangeArrowheads="1"/>
            </p:cNvSpPr>
            <p:nvPr/>
          </p:nvSpPr>
          <p:spPr bwMode="auto">
            <a:xfrm>
              <a:off x="2952" y="3522"/>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0" name="Oval 86">
              <a:extLst>
                <a:ext uri="{FF2B5EF4-FFF2-40B4-BE49-F238E27FC236}">
                  <a16:creationId xmlns:a16="http://schemas.microsoft.com/office/drawing/2014/main" id="{7CD2F53D-1464-418F-A86F-AC4E14D95911}"/>
                </a:ext>
              </a:extLst>
            </p:cNvPr>
            <p:cNvSpPr>
              <a:spLocks noChangeArrowheads="1"/>
            </p:cNvSpPr>
            <p:nvPr/>
          </p:nvSpPr>
          <p:spPr bwMode="auto">
            <a:xfrm>
              <a:off x="2976" y="3546"/>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1" name="Oval 87">
              <a:extLst>
                <a:ext uri="{FF2B5EF4-FFF2-40B4-BE49-F238E27FC236}">
                  <a16:creationId xmlns:a16="http://schemas.microsoft.com/office/drawing/2014/main" id="{C6EEA7BF-F897-4BDC-B4E0-6E3CAEA1D412}"/>
                </a:ext>
              </a:extLst>
            </p:cNvPr>
            <p:cNvSpPr>
              <a:spLocks noChangeArrowheads="1"/>
            </p:cNvSpPr>
            <p:nvPr/>
          </p:nvSpPr>
          <p:spPr bwMode="auto">
            <a:xfrm>
              <a:off x="3006" y="335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2" name="Oval 88">
              <a:extLst>
                <a:ext uri="{FF2B5EF4-FFF2-40B4-BE49-F238E27FC236}">
                  <a16:creationId xmlns:a16="http://schemas.microsoft.com/office/drawing/2014/main" id="{FC9ACA53-ADB4-4942-9920-67D6582BD3AF}"/>
                </a:ext>
              </a:extLst>
            </p:cNvPr>
            <p:cNvSpPr>
              <a:spLocks noChangeArrowheads="1"/>
            </p:cNvSpPr>
            <p:nvPr/>
          </p:nvSpPr>
          <p:spPr bwMode="auto">
            <a:xfrm>
              <a:off x="3036" y="3138"/>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3" name="Oval 89">
              <a:extLst>
                <a:ext uri="{FF2B5EF4-FFF2-40B4-BE49-F238E27FC236}">
                  <a16:creationId xmlns:a16="http://schemas.microsoft.com/office/drawing/2014/main" id="{ED2F9BAB-0F08-44BE-AF92-5227B803577F}"/>
                </a:ext>
              </a:extLst>
            </p:cNvPr>
            <p:cNvSpPr>
              <a:spLocks noChangeArrowheads="1"/>
            </p:cNvSpPr>
            <p:nvPr/>
          </p:nvSpPr>
          <p:spPr bwMode="auto">
            <a:xfrm>
              <a:off x="3066" y="3264"/>
              <a:ext cx="30" cy="30"/>
            </a:xfrm>
            <a:prstGeom prst="ellipse">
              <a:avLst/>
            </a:prstGeom>
            <a:solidFill>
              <a:srgbClr val="000000"/>
            </a:solidFill>
            <a:ln w="9525">
              <a:solidFill>
                <a:srgbClr val="000000"/>
              </a:solidFill>
              <a:round/>
              <a:headEnd/>
              <a:tailEnd/>
            </a:ln>
          </p:spPr>
          <p:txBody>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endParaRPr lang="fr-BE" altLang="fr-FR"/>
            </a:p>
          </p:txBody>
        </p:sp>
        <p:sp>
          <p:nvSpPr>
            <p:cNvPr id="84" name="Rectangle 90">
              <a:extLst>
                <a:ext uri="{FF2B5EF4-FFF2-40B4-BE49-F238E27FC236}">
                  <a16:creationId xmlns:a16="http://schemas.microsoft.com/office/drawing/2014/main" id="{0CFE95E5-9A41-48AE-8C96-E9EE10CD7167}"/>
                </a:ext>
              </a:extLst>
            </p:cNvPr>
            <p:cNvSpPr>
              <a:spLocks noChangeArrowheads="1"/>
            </p:cNvSpPr>
            <p:nvPr/>
          </p:nvSpPr>
          <p:spPr bwMode="auto">
            <a:xfrm>
              <a:off x="1531" y="4128"/>
              <a:ext cx="9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-80</a:t>
              </a:r>
              <a:endParaRPr lang="fr-FR" altLang="fr-FR" sz="2400"/>
            </a:p>
          </p:txBody>
        </p:sp>
        <p:sp>
          <p:nvSpPr>
            <p:cNvPr id="85" name="Rectangle 91">
              <a:extLst>
                <a:ext uri="{FF2B5EF4-FFF2-40B4-BE49-F238E27FC236}">
                  <a16:creationId xmlns:a16="http://schemas.microsoft.com/office/drawing/2014/main" id="{48D58FF0-DCDE-48D5-93EA-220945B47AD6}"/>
                </a:ext>
              </a:extLst>
            </p:cNvPr>
            <p:cNvSpPr>
              <a:spLocks noChangeArrowheads="1"/>
            </p:cNvSpPr>
            <p:nvPr/>
          </p:nvSpPr>
          <p:spPr bwMode="auto">
            <a:xfrm>
              <a:off x="1531" y="3954"/>
              <a:ext cx="9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-60</a:t>
              </a:r>
              <a:endParaRPr lang="fr-FR" altLang="fr-FR" sz="2400"/>
            </a:p>
          </p:txBody>
        </p:sp>
        <p:sp>
          <p:nvSpPr>
            <p:cNvPr id="86" name="Rectangle 92">
              <a:extLst>
                <a:ext uri="{FF2B5EF4-FFF2-40B4-BE49-F238E27FC236}">
                  <a16:creationId xmlns:a16="http://schemas.microsoft.com/office/drawing/2014/main" id="{1487B1EE-3ABA-410D-AF86-F4FA071889DD}"/>
                </a:ext>
              </a:extLst>
            </p:cNvPr>
            <p:cNvSpPr>
              <a:spLocks noChangeArrowheads="1"/>
            </p:cNvSpPr>
            <p:nvPr/>
          </p:nvSpPr>
          <p:spPr bwMode="auto">
            <a:xfrm>
              <a:off x="1531" y="3780"/>
              <a:ext cx="9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-40</a:t>
              </a:r>
              <a:endParaRPr lang="fr-FR" altLang="fr-FR" sz="2400"/>
            </a:p>
          </p:txBody>
        </p:sp>
        <p:sp>
          <p:nvSpPr>
            <p:cNvPr id="87" name="Rectangle 93">
              <a:extLst>
                <a:ext uri="{FF2B5EF4-FFF2-40B4-BE49-F238E27FC236}">
                  <a16:creationId xmlns:a16="http://schemas.microsoft.com/office/drawing/2014/main" id="{1F7D37AB-599B-4261-B795-A99A42C2668B}"/>
                </a:ext>
              </a:extLst>
            </p:cNvPr>
            <p:cNvSpPr>
              <a:spLocks noChangeArrowheads="1"/>
            </p:cNvSpPr>
            <p:nvPr/>
          </p:nvSpPr>
          <p:spPr bwMode="auto">
            <a:xfrm>
              <a:off x="1531" y="3606"/>
              <a:ext cx="9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-20</a:t>
              </a:r>
              <a:endParaRPr lang="fr-FR" altLang="fr-FR" sz="2400"/>
            </a:p>
          </p:txBody>
        </p:sp>
        <p:sp>
          <p:nvSpPr>
            <p:cNvPr id="88" name="Rectangle 94">
              <a:extLst>
                <a:ext uri="{FF2B5EF4-FFF2-40B4-BE49-F238E27FC236}">
                  <a16:creationId xmlns:a16="http://schemas.microsoft.com/office/drawing/2014/main" id="{0F618EA4-CE51-498B-A7AE-4E77A5B3EAB4}"/>
                </a:ext>
              </a:extLst>
            </p:cNvPr>
            <p:cNvSpPr>
              <a:spLocks noChangeArrowheads="1"/>
            </p:cNvSpPr>
            <p:nvPr/>
          </p:nvSpPr>
          <p:spPr bwMode="auto">
            <a:xfrm>
              <a:off x="1590" y="3438"/>
              <a:ext cx="3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0</a:t>
              </a:r>
              <a:endParaRPr lang="fr-FR" altLang="fr-FR" sz="2400"/>
            </a:p>
          </p:txBody>
        </p:sp>
        <p:sp>
          <p:nvSpPr>
            <p:cNvPr id="89" name="Rectangle 95">
              <a:extLst>
                <a:ext uri="{FF2B5EF4-FFF2-40B4-BE49-F238E27FC236}">
                  <a16:creationId xmlns:a16="http://schemas.microsoft.com/office/drawing/2014/main" id="{EC53E07E-E082-43B4-B1C8-2ED33768C4C5}"/>
                </a:ext>
              </a:extLst>
            </p:cNvPr>
            <p:cNvSpPr>
              <a:spLocks noChangeArrowheads="1"/>
            </p:cNvSpPr>
            <p:nvPr/>
          </p:nvSpPr>
          <p:spPr bwMode="auto">
            <a:xfrm>
              <a:off x="1554" y="326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20</a:t>
              </a:r>
              <a:endParaRPr lang="fr-FR" altLang="fr-FR" sz="2400"/>
            </a:p>
          </p:txBody>
        </p:sp>
        <p:sp>
          <p:nvSpPr>
            <p:cNvPr id="90" name="Rectangle 96">
              <a:extLst>
                <a:ext uri="{FF2B5EF4-FFF2-40B4-BE49-F238E27FC236}">
                  <a16:creationId xmlns:a16="http://schemas.microsoft.com/office/drawing/2014/main" id="{ECED5E6C-5EA6-49E0-B510-A00E81B8FB07}"/>
                </a:ext>
              </a:extLst>
            </p:cNvPr>
            <p:cNvSpPr>
              <a:spLocks noChangeArrowheads="1"/>
            </p:cNvSpPr>
            <p:nvPr/>
          </p:nvSpPr>
          <p:spPr bwMode="auto">
            <a:xfrm>
              <a:off x="1554" y="3090"/>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dirty="0">
                  <a:solidFill>
                    <a:srgbClr val="000000"/>
                  </a:solidFill>
                  <a:latin typeface="Arial" panose="020B0604020202020204" pitchFamily="34" charset="0"/>
                </a:rPr>
                <a:t>40</a:t>
              </a:r>
              <a:endParaRPr lang="fr-FR" altLang="fr-FR" sz="2400" dirty="0"/>
            </a:p>
          </p:txBody>
        </p:sp>
        <p:sp>
          <p:nvSpPr>
            <p:cNvPr id="91" name="Rectangle 97">
              <a:extLst>
                <a:ext uri="{FF2B5EF4-FFF2-40B4-BE49-F238E27FC236}">
                  <a16:creationId xmlns:a16="http://schemas.microsoft.com/office/drawing/2014/main" id="{7F35B910-8445-447B-BDD4-38D2EB13D611}"/>
                </a:ext>
              </a:extLst>
            </p:cNvPr>
            <p:cNvSpPr>
              <a:spLocks noChangeArrowheads="1"/>
            </p:cNvSpPr>
            <p:nvPr/>
          </p:nvSpPr>
          <p:spPr bwMode="auto">
            <a:xfrm>
              <a:off x="1554" y="2916"/>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60</a:t>
              </a:r>
              <a:endParaRPr lang="fr-FR" altLang="fr-FR" sz="2400"/>
            </a:p>
          </p:txBody>
        </p:sp>
        <p:sp>
          <p:nvSpPr>
            <p:cNvPr id="92" name="Rectangle 98">
              <a:extLst>
                <a:ext uri="{FF2B5EF4-FFF2-40B4-BE49-F238E27FC236}">
                  <a16:creationId xmlns:a16="http://schemas.microsoft.com/office/drawing/2014/main" id="{D8E413A3-A91D-4661-AD4E-7C039957AB49}"/>
                </a:ext>
              </a:extLst>
            </p:cNvPr>
            <p:cNvSpPr>
              <a:spLocks noChangeArrowheads="1"/>
            </p:cNvSpPr>
            <p:nvPr/>
          </p:nvSpPr>
          <p:spPr bwMode="auto">
            <a:xfrm>
              <a:off x="1554" y="2742"/>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80</a:t>
              </a:r>
              <a:endParaRPr lang="fr-FR" altLang="fr-FR" sz="2400"/>
            </a:p>
          </p:txBody>
        </p:sp>
        <p:sp>
          <p:nvSpPr>
            <p:cNvPr id="93" name="Rectangle 99">
              <a:extLst>
                <a:ext uri="{FF2B5EF4-FFF2-40B4-BE49-F238E27FC236}">
                  <a16:creationId xmlns:a16="http://schemas.microsoft.com/office/drawing/2014/main" id="{40141996-EDF9-4228-A298-89F5FC2A7DE9}"/>
                </a:ext>
              </a:extLst>
            </p:cNvPr>
            <p:cNvSpPr>
              <a:spLocks noChangeArrowheads="1"/>
            </p:cNvSpPr>
            <p:nvPr/>
          </p:nvSpPr>
          <p:spPr bwMode="auto">
            <a:xfrm>
              <a:off x="1656" y="3534"/>
              <a:ext cx="3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0</a:t>
              </a:r>
              <a:endParaRPr lang="fr-FR" altLang="fr-FR" sz="2400"/>
            </a:p>
          </p:txBody>
        </p:sp>
        <p:sp>
          <p:nvSpPr>
            <p:cNvPr id="94" name="Rectangle 100">
              <a:extLst>
                <a:ext uri="{FF2B5EF4-FFF2-40B4-BE49-F238E27FC236}">
                  <a16:creationId xmlns:a16="http://schemas.microsoft.com/office/drawing/2014/main" id="{E9336562-7E9E-42A1-846D-60C5095141E6}"/>
                </a:ext>
              </a:extLst>
            </p:cNvPr>
            <p:cNvSpPr>
              <a:spLocks noChangeArrowheads="1"/>
            </p:cNvSpPr>
            <p:nvPr/>
          </p:nvSpPr>
          <p:spPr bwMode="auto">
            <a:xfrm>
              <a:off x="1926"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10</a:t>
              </a:r>
              <a:endParaRPr lang="fr-FR" altLang="fr-FR" sz="2400"/>
            </a:p>
          </p:txBody>
        </p:sp>
        <p:sp>
          <p:nvSpPr>
            <p:cNvPr id="95" name="Rectangle 101">
              <a:extLst>
                <a:ext uri="{FF2B5EF4-FFF2-40B4-BE49-F238E27FC236}">
                  <a16:creationId xmlns:a16="http://schemas.microsoft.com/office/drawing/2014/main" id="{87B2C77C-0D8E-4EB5-A95E-57172A4DECB1}"/>
                </a:ext>
              </a:extLst>
            </p:cNvPr>
            <p:cNvSpPr>
              <a:spLocks noChangeArrowheads="1"/>
            </p:cNvSpPr>
            <p:nvPr/>
          </p:nvSpPr>
          <p:spPr bwMode="auto">
            <a:xfrm>
              <a:off x="2208"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20</a:t>
              </a:r>
              <a:endParaRPr lang="fr-FR" altLang="fr-FR" sz="2400"/>
            </a:p>
          </p:txBody>
        </p:sp>
        <p:sp>
          <p:nvSpPr>
            <p:cNvPr id="96" name="Rectangle 102">
              <a:extLst>
                <a:ext uri="{FF2B5EF4-FFF2-40B4-BE49-F238E27FC236}">
                  <a16:creationId xmlns:a16="http://schemas.microsoft.com/office/drawing/2014/main" id="{64A21042-11FE-4C76-BE0E-C6BAE436D81A}"/>
                </a:ext>
              </a:extLst>
            </p:cNvPr>
            <p:cNvSpPr>
              <a:spLocks noChangeArrowheads="1"/>
            </p:cNvSpPr>
            <p:nvPr/>
          </p:nvSpPr>
          <p:spPr bwMode="auto">
            <a:xfrm>
              <a:off x="2496"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30</a:t>
              </a:r>
              <a:endParaRPr lang="fr-FR" altLang="fr-FR" sz="2400"/>
            </a:p>
          </p:txBody>
        </p:sp>
        <p:sp>
          <p:nvSpPr>
            <p:cNvPr id="97" name="Rectangle 103">
              <a:extLst>
                <a:ext uri="{FF2B5EF4-FFF2-40B4-BE49-F238E27FC236}">
                  <a16:creationId xmlns:a16="http://schemas.microsoft.com/office/drawing/2014/main" id="{BF3114C5-5924-4004-9B27-5EF15118540E}"/>
                </a:ext>
              </a:extLst>
            </p:cNvPr>
            <p:cNvSpPr>
              <a:spLocks noChangeArrowheads="1"/>
            </p:cNvSpPr>
            <p:nvPr/>
          </p:nvSpPr>
          <p:spPr bwMode="auto">
            <a:xfrm>
              <a:off x="2778"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dirty="0">
                  <a:solidFill>
                    <a:srgbClr val="000000"/>
                  </a:solidFill>
                  <a:latin typeface="Arial" panose="020B0604020202020204" pitchFamily="34" charset="0"/>
                </a:rPr>
                <a:t>40</a:t>
              </a:r>
              <a:endParaRPr lang="fr-FR" altLang="fr-FR" sz="2400" dirty="0"/>
            </a:p>
          </p:txBody>
        </p:sp>
        <p:sp>
          <p:nvSpPr>
            <p:cNvPr id="98" name="Rectangle 104">
              <a:extLst>
                <a:ext uri="{FF2B5EF4-FFF2-40B4-BE49-F238E27FC236}">
                  <a16:creationId xmlns:a16="http://schemas.microsoft.com/office/drawing/2014/main" id="{E625CF11-5983-419B-9EF4-8F2F9F5C5625}"/>
                </a:ext>
              </a:extLst>
            </p:cNvPr>
            <p:cNvSpPr>
              <a:spLocks noChangeArrowheads="1"/>
            </p:cNvSpPr>
            <p:nvPr/>
          </p:nvSpPr>
          <p:spPr bwMode="auto">
            <a:xfrm>
              <a:off x="3066"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50</a:t>
              </a:r>
              <a:endParaRPr lang="fr-FR" altLang="fr-FR" sz="2400"/>
            </a:p>
          </p:txBody>
        </p:sp>
        <p:sp>
          <p:nvSpPr>
            <p:cNvPr id="99" name="Rectangle 105">
              <a:extLst>
                <a:ext uri="{FF2B5EF4-FFF2-40B4-BE49-F238E27FC236}">
                  <a16:creationId xmlns:a16="http://schemas.microsoft.com/office/drawing/2014/main" id="{7272F43D-BE39-48B7-943C-7FE6BF587C5F}"/>
                </a:ext>
              </a:extLst>
            </p:cNvPr>
            <p:cNvSpPr>
              <a:spLocks noChangeArrowheads="1"/>
            </p:cNvSpPr>
            <p:nvPr/>
          </p:nvSpPr>
          <p:spPr bwMode="auto">
            <a:xfrm>
              <a:off x="3348" y="3534"/>
              <a:ext cx="7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sz="800">
                  <a:solidFill>
                    <a:srgbClr val="000000"/>
                  </a:solidFill>
                  <a:latin typeface="Arial" panose="020B0604020202020204" pitchFamily="34" charset="0"/>
                </a:rPr>
                <a:t>60</a:t>
              </a:r>
              <a:endParaRPr lang="fr-FR" altLang="fr-FR" sz="2400"/>
            </a:p>
          </p:txBody>
        </p:sp>
      </p:grpSp>
      <p:sp>
        <p:nvSpPr>
          <p:cNvPr id="100" name="Text Box 15">
            <a:extLst>
              <a:ext uri="{FF2B5EF4-FFF2-40B4-BE49-F238E27FC236}">
                <a16:creationId xmlns:a16="http://schemas.microsoft.com/office/drawing/2014/main" id="{3563C4C2-D5B9-4FDA-B11B-B819E3777A32}"/>
              </a:ext>
            </a:extLst>
          </p:cNvPr>
          <p:cNvSpPr txBox="1">
            <a:spLocks noChangeArrowheads="1"/>
          </p:cNvSpPr>
          <p:nvPr/>
        </p:nvSpPr>
        <p:spPr bwMode="auto">
          <a:xfrm>
            <a:off x="5648173" y="5660498"/>
            <a:ext cx="2133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dirty="0">
                <a:latin typeface="Myriad Pro Light" panose="020B0403030403020204" pitchFamily="34" charset="0"/>
              </a:rPr>
              <a:t>Analyse des résidus</a:t>
            </a:r>
            <a:endParaRPr lang="fr-FR" altLang="fr-FR" sz="2400" dirty="0">
              <a:latin typeface="Myriad Pro Light" panose="020B0403030403020204" pitchFamily="34" charset="0"/>
            </a:endParaRPr>
          </a:p>
        </p:txBody>
      </p:sp>
      <p:sp>
        <p:nvSpPr>
          <p:cNvPr id="101" name="Text Box 17">
            <a:extLst>
              <a:ext uri="{FF2B5EF4-FFF2-40B4-BE49-F238E27FC236}">
                <a16:creationId xmlns:a16="http://schemas.microsoft.com/office/drawing/2014/main" id="{A8983D1D-0F3E-4A0E-8345-F52BB1CCF08F}"/>
              </a:ext>
            </a:extLst>
          </p:cNvPr>
          <p:cNvSpPr txBox="1">
            <a:spLocks noChangeArrowheads="1"/>
          </p:cNvSpPr>
          <p:nvPr/>
        </p:nvSpPr>
        <p:spPr bwMode="auto">
          <a:xfrm>
            <a:off x="8433819" y="5112579"/>
            <a:ext cx="2151578" cy="1200329"/>
          </a:xfrm>
          <a:prstGeom prst="rect">
            <a:avLst/>
          </a:prstGeom>
          <a:solidFill>
            <a:schemeClr val="accent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spcBef>
                <a:spcPct val="50000"/>
              </a:spcBef>
              <a:defRPr>
                <a:solidFill>
                  <a:schemeClr val="tx1"/>
                </a:solidFill>
                <a:latin typeface="Times New Roman" panose="02020603050405020304" pitchFamily="18" charset="0"/>
              </a:defRPr>
            </a:lvl1pPr>
            <a:lvl2pPr marL="742950" indent="-285750" algn="ctr">
              <a:spcBef>
                <a:spcPct val="50000"/>
              </a:spcBef>
              <a:defRPr>
                <a:solidFill>
                  <a:schemeClr val="tx1"/>
                </a:solidFill>
                <a:latin typeface="Times New Roman" panose="02020603050405020304" pitchFamily="18" charset="0"/>
              </a:defRPr>
            </a:lvl2pPr>
            <a:lvl3pPr marL="1143000" indent="-228600" algn="ctr">
              <a:spcBef>
                <a:spcPct val="50000"/>
              </a:spcBef>
              <a:defRPr>
                <a:solidFill>
                  <a:schemeClr val="tx1"/>
                </a:solidFill>
                <a:latin typeface="Times New Roman" panose="02020603050405020304" pitchFamily="18" charset="0"/>
              </a:defRPr>
            </a:lvl3pPr>
            <a:lvl4pPr marL="1600200" indent="-228600" algn="ctr">
              <a:spcBef>
                <a:spcPct val="50000"/>
              </a:spcBef>
              <a:defRPr>
                <a:solidFill>
                  <a:schemeClr val="tx1"/>
                </a:solidFill>
                <a:latin typeface="Times New Roman" panose="02020603050405020304" pitchFamily="18" charset="0"/>
              </a:defRPr>
            </a:lvl4pPr>
            <a:lvl5pPr marL="2057400" indent="-228600" algn="ctr">
              <a:spcBef>
                <a:spcPct val="50000"/>
              </a:spcBef>
              <a:defRPr>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a:solidFill>
                  <a:schemeClr val="tx1"/>
                </a:solidFill>
                <a:latin typeface="Times New Roman" panose="02020603050405020304" pitchFamily="18" charset="0"/>
              </a:defRPr>
            </a:lvl9pPr>
          </a:lstStyle>
          <a:p>
            <a:r>
              <a:rPr lang="fr-FR" altLang="fr-FR" b="1" dirty="0">
                <a:solidFill>
                  <a:schemeClr val="bg1"/>
                </a:solidFill>
                <a:latin typeface="Myriad Pro Light" panose="020B0403030403020204" pitchFamily="34" charset="0"/>
              </a:rPr>
              <a:t>Le modèle puissance est mieux adapté que le modèle linéaire</a:t>
            </a:r>
            <a:endParaRPr lang="fr-FR" altLang="fr-FR" sz="2400" b="1" dirty="0">
              <a:solidFill>
                <a:schemeClr val="bg1"/>
              </a:solidFill>
              <a:latin typeface="Myriad Pro Light" panose="020B0403030403020204" pitchFamily="34" charset="0"/>
            </a:endParaRPr>
          </a:p>
        </p:txBody>
      </p:sp>
    </p:spTree>
    <p:extLst>
      <p:ext uri="{BB962C8B-B14F-4D97-AF65-F5344CB8AC3E}">
        <p14:creationId xmlns:p14="http://schemas.microsoft.com/office/powerpoint/2010/main" val="3839771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3F85A3-52A4-4CF5-B44C-F08A0C8DCC1A}"/>
                  </a:ext>
                </a:extLst>
              </p:cNvPr>
              <p:cNvSpPr>
                <a:spLocks noGrp="1"/>
              </p:cNvSpPr>
              <p:nvPr>
                <p:ph idx="1"/>
              </p:nvPr>
            </p:nvSpPr>
            <p:spPr/>
            <p:txBody>
              <a:bodyPr>
                <a:normAutofit fontScale="92500" lnSpcReduction="20000"/>
              </a:bodyPr>
              <a:lstStyle/>
              <a:p>
                <a:r>
                  <a:rPr lang="fr-BE" dirty="0"/>
                  <a:t>Fichier de données</a:t>
                </a:r>
                <a:r>
                  <a:rPr lang="fr-BE"/>
                  <a:t>: Boyle.txt</a:t>
                </a:r>
                <a:endParaRPr lang="fr-BE" dirty="0"/>
              </a:p>
              <a:p>
                <a:r>
                  <a:rPr lang="fr-BE" dirty="0"/>
                  <a:t>Descriptif</a:t>
                </a:r>
                <a:r>
                  <a:rPr lang="fr-BE"/>
                  <a:t>: relation entre le volume de gaz (mesuré ici par la hauteur du cylindre contenant le gaz, exprimée en pouce) et la pression (mesurée ici par la hauteur de mercure du baromètre utilisé, toujours en pouce).</a:t>
                </a:r>
                <a:endParaRPr lang="fr-BE" dirty="0"/>
              </a:p>
              <a:p>
                <a:endParaRPr lang="fr-BE" dirty="0"/>
              </a:p>
              <a:p>
                <a:pPr lvl="1"/>
                <a:r>
                  <a:rPr lang="fr-BE" dirty="0"/>
                  <a:t>Représenter le nuage de points correspondant</a:t>
                </a:r>
              </a:p>
              <a:p>
                <a:pPr lvl="1"/>
                <a:r>
                  <a:rPr lang="fr-BE" dirty="0"/>
                  <a:t>Envisager un modèle de type: </a:t>
                </a:r>
                <a14:m>
                  <m:oMath xmlns:m="http://schemas.openxmlformats.org/officeDocument/2006/math">
                    <m:sSup>
                      <m:sSupPr>
                        <m:ctrlPr>
                          <a:rPr lang="fr-BE" b="0" i="1" smtClean="0">
                            <a:latin typeface="Cambria Math" panose="02040503050406030204" pitchFamily="18" charset="0"/>
                          </a:rPr>
                        </m:ctrlPr>
                      </m:sSupPr>
                      <m:e>
                        <m:r>
                          <a:rPr lang="fr-BE" b="0" i="1" smtClean="0">
                            <a:latin typeface="Cambria Math" panose="02040503050406030204" pitchFamily="18" charset="0"/>
                          </a:rPr>
                          <m:t>𝑃</m:t>
                        </m:r>
                      </m:e>
                      <m:sup>
                        <m:r>
                          <a:rPr lang="fr-BE" b="0" i="1" smtClean="0">
                            <a:latin typeface="Cambria Math" panose="02040503050406030204" pitchFamily="18" charset="0"/>
                          </a:rPr>
                          <m:t>𝑎</m:t>
                        </m:r>
                      </m:sup>
                    </m:sSup>
                    <m:r>
                      <a:rPr lang="fr-BE" b="0" i="1" smtClean="0">
                        <a:latin typeface="Cambria Math" panose="02040503050406030204" pitchFamily="18" charset="0"/>
                      </a:rPr>
                      <m:t>𝑉</m:t>
                    </m:r>
                    <m:r>
                      <a:rPr lang="fr-BE" b="0" i="1" smtClean="0">
                        <a:latin typeface="Cambria Math" panose="02040503050406030204" pitchFamily="18" charset="0"/>
                      </a:rPr>
                      <m:t>=</m:t>
                    </m:r>
                    <m:r>
                      <a:rPr lang="fr-BE" b="0" i="1" smtClean="0">
                        <a:latin typeface="Cambria Math" panose="02040503050406030204" pitchFamily="18" charset="0"/>
                      </a:rPr>
                      <m:t>𝐶𝑜𝑛𝑠𝑡𝑎𝑛𝑡𝑒</m:t>
                    </m:r>
                  </m:oMath>
                </a14:m>
                <a:endParaRPr lang="fr-BE" dirty="0"/>
              </a:p>
              <a:p>
                <a:pPr lvl="1"/>
                <a:r>
                  <a:rPr lang="fr-BE" dirty="0"/>
                  <a:t>Ramener les données dans une représentation linéaire du problème</a:t>
                </a:r>
              </a:p>
              <a:p>
                <a:pPr lvl="1"/>
                <a:r>
                  <a:rPr lang="fr-BE" dirty="0"/>
                  <a:t>Estimer les constantes a </a:t>
                </a:r>
                <a:r>
                  <a:rPr lang="fr-BE"/>
                  <a:t>et Constante </a:t>
                </a:r>
                <a:r>
                  <a:rPr lang="fr-BE" dirty="0"/>
                  <a:t>sur base d’une optimisation de moindre carré</a:t>
                </a:r>
              </a:p>
              <a:p>
                <a:pPr lvl="1"/>
                <a:r>
                  <a:rPr lang="fr-BE" dirty="0"/>
                  <a:t>Superposer la courbe modèle au nuage de point initial</a:t>
                </a:r>
              </a:p>
              <a:p>
                <a:pPr lvl="1"/>
                <a:r>
                  <a:rPr lang="fr-BE" dirty="0"/>
                  <a:t>Dans un nouveau diagramme, visualiser l’ensemble des résidus. Notre hypothèse de modèle de </a:t>
                </a:r>
                <a:r>
                  <a:rPr lang="fr-BE"/>
                  <a:t>type 'puissance' </a:t>
                </a:r>
                <a:r>
                  <a:rPr lang="fr-BE" dirty="0"/>
                  <a:t>vous semble-t-elle justifiée. Qu’aurait-on pu concevoir comme autre famille de modèle?</a:t>
                </a:r>
              </a:p>
              <a:p>
                <a:endParaRPr lang="en-US" dirty="0"/>
              </a:p>
            </p:txBody>
          </p:sp>
        </mc:Choice>
        <mc:Fallback xmlns="">
          <p:sp>
            <p:nvSpPr>
              <p:cNvPr id="3" name="Espace réservé du contenu 2">
                <a:extLst>
                  <a:ext uri="{FF2B5EF4-FFF2-40B4-BE49-F238E27FC236}">
                    <a16:creationId xmlns:a16="http://schemas.microsoft.com/office/drawing/2014/main" id="{7B3F85A3-52A4-4CF5-B44C-F08A0C8DCC1A}"/>
                  </a:ext>
                </a:extLst>
              </p:cNvPr>
              <p:cNvSpPr>
                <a:spLocks noGrp="1" noRot="1" noChangeAspect="1" noMove="1" noResize="1" noEditPoints="1" noAdjustHandles="1" noChangeArrowheads="1" noChangeShapeType="1" noTextEdit="1"/>
              </p:cNvSpPr>
              <p:nvPr>
                <p:ph idx="1"/>
              </p:nvPr>
            </p:nvSpPr>
            <p:spPr>
              <a:blipFill>
                <a:blip r:embed="rId3"/>
                <a:stretch>
                  <a:fillRect l="-464" t="-2353" r="-812"/>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dirty="0"/>
              <a:t>Ajustement à une </a:t>
            </a:r>
            <a:r>
              <a:rPr lang="fr-BE"/>
              <a:t>fonction puissance </a:t>
            </a:r>
            <a:r>
              <a:rPr lang="fr-BE" dirty="0"/>
              <a:t>(4) – </a:t>
            </a:r>
            <a:r>
              <a:rPr lang="fr-BE"/>
              <a:t>Exercice 9.2</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83</a:t>
            </a:fld>
            <a:endParaRPr lang="fr-FR"/>
          </a:p>
        </p:txBody>
      </p:sp>
    </p:spTree>
    <p:extLst>
      <p:ext uri="{BB962C8B-B14F-4D97-AF65-F5344CB8AC3E}">
        <p14:creationId xmlns:p14="http://schemas.microsoft.com/office/powerpoint/2010/main" val="2004289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a:t>Exercice 9.2 – Vues graphiques des résultats</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84</a:t>
            </a:fld>
            <a:endParaRPr lang="fr-FR"/>
          </a:p>
        </p:txBody>
      </p:sp>
      <p:pic>
        <p:nvPicPr>
          <p:cNvPr id="9" name="Image 8">
            <a:extLst>
              <a:ext uri="{FF2B5EF4-FFF2-40B4-BE49-F238E27FC236}">
                <a16:creationId xmlns:a16="http://schemas.microsoft.com/office/drawing/2014/main" id="{FB0F788E-9D9B-8672-2F97-34E4C97BDD54}"/>
              </a:ext>
            </a:extLst>
          </p:cNvPr>
          <p:cNvPicPr>
            <a:picLocks noChangeAspect="1"/>
          </p:cNvPicPr>
          <p:nvPr/>
        </p:nvPicPr>
        <p:blipFill>
          <a:blip r:embed="rId3"/>
          <a:stretch>
            <a:fillRect/>
          </a:stretch>
        </p:blipFill>
        <p:spPr>
          <a:xfrm>
            <a:off x="384591" y="2467050"/>
            <a:ext cx="5087479" cy="3587675"/>
          </a:xfrm>
          <a:prstGeom prst="rect">
            <a:avLst/>
          </a:prstGeom>
        </p:spPr>
      </p:pic>
      <p:pic>
        <p:nvPicPr>
          <p:cNvPr id="11" name="Image 10">
            <a:extLst>
              <a:ext uri="{FF2B5EF4-FFF2-40B4-BE49-F238E27FC236}">
                <a16:creationId xmlns:a16="http://schemas.microsoft.com/office/drawing/2014/main" id="{6952D9AD-4DC4-E9ED-95BC-7BB20A6215AB}"/>
              </a:ext>
            </a:extLst>
          </p:cNvPr>
          <p:cNvPicPr>
            <a:picLocks noChangeAspect="1"/>
          </p:cNvPicPr>
          <p:nvPr/>
        </p:nvPicPr>
        <p:blipFill>
          <a:blip r:embed="rId4"/>
          <a:stretch>
            <a:fillRect/>
          </a:stretch>
        </p:blipFill>
        <p:spPr>
          <a:xfrm>
            <a:off x="5472070" y="2388632"/>
            <a:ext cx="6210735" cy="3903890"/>
          </a:xfrm>
          <a:prstGeom prst="rect">
            <a:avLst/>
          </a:prstGeom>
        </p:spPr>
      </p:pic>
    </p:spTree>
    <p:extLst>
      <p:ext uri="{BB962C8B-B14F-4D97-AF65-F5344CB8AC3E}">
        <p14:creationId xmlns:p14="http://schemas.microsoft.com/office/powerpoint/2010/main" val="1799579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3F85A3-52A4-4CF5-B44C-F08A0C8DCC1A}"/>
                  </a:ext>
                </a:extLst>
              </p:cNvPr>
              <p:cNvSpPr>
                <a:spLocks noGrp="1"/>
              </p:cNvSpPr>
              <p:nvPr>
                <p:ph idx="1"/>
              </p:nvPr>
            </p:nvSpPr>
            <p:spPr>
              <a:xfrm>
                <a:off x="838200" y="2428879"/>
                <a:ext cx="10515600" cy="4059385"/>
              </a:xfrm>
            </p:spPr>
            <p:txBody>
              <a:bodyPr>
                <a:normAutofit/>
              </a:bodyPr>
              <a:lstStyle/>
              <a:p>
                <a:r>
                  <a:rPr lang="fr-BE" dirty="0"/>
                  <a:t>Fichier de données</a:t>
                </a:r>
                <a:r>
                  <a:rPr lang="fr-BE"/>
                  <a:t>: Polonium210.csv</a:t>
                </a:r>
                <a:endParaRPr lang="fr-BE" dirty="0"/>
              </a:p>
              <a:p>
                <a:r>
                  <a:rPr lang="fr-BE" dirty="0"/>
                  <a:t>Descriptif</a:t>
                </a:r>
                <a:r>
                  <a:rPr lang="fr-BE"/>
                  <a:t>: Le Polonium 210 est une substante instable qui émet des particules alpha pour se décomposer en Plomb 206. Au cours du temps, la quantité de Polonium, </a:t>
                </a:r>
                <a14:m>
                  <m:oMath xmlns:m="http://schemas.openxmlformats.org/officeDocument/2006/math">
                    <m:r>
                      <a:rPr lang="fr-BE" b="0" i="1" smtClean="0">
                        <a:latin typeface="Cambria Math" panose="02040503050406030204" pitchFamily="18" charset="0"/>
                      </a:rPr>
                      <m:t>𝑁</m:t>
                    </m:r>
                    <m:r>
                      <a:rPr lang="fr-BE" b="0" i="1" smtClean="0">
                        <a:latin typeface="Cambria Math" panose="02040503050406030204" pitchFamily="18" charset="0"/>
                      </a:rPr>
                      <m:t>(</m:t>
                    </m:r>
                    <m:r>
                      <a:rPr lang="fr-BE" b="0" i="1" smtClean="0">
                        <a:latin typeface="Cambria Math" panose="02040503050406030204" pitchFamily="18" charset="0"/>
                      </a:rPr>
                      <m:t>𝑡</m:t>
                    </m:r>
                    <m:r>
                      <a:rPr lang="fr-BE" b="0" i="1" smtClean="0">
                        <a:latin typeface="Cambria Math" panose="02040503050406030204" pitchFamily="18" charset="0"/>
                      </a:rPr>
                      <m:t>)</m:t>
                    </m:r>
                  </m:oMath>
                </a14:m>
                <a:r>
                  <a:rPr lang="fr-BE"/>
                  <a:t>, évolue suivant une loi de type</a:t>
                </a:r>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r>
                        <a:rPr lang="fr-BE" b="0" i="1" smtClean="0">
                          <a:latin typeface="Cambria Math" panose="02040503050406030204" pitchFamily="18" charset="0"/>
                        </a:rPr>
                        <m:t>=</m:t>
                      </m:r>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0</m:t>
                          </m:r>
                        </m:e>
                      </m:d>
                      <m:sSup>
                        <m:sSupPr>
                          <m:ctrlPr>
                            <a:rPr lang="fr-BE" b="0" i="1" smtClean="0">
                              <a:latin typeface="Cambria Math" panose="02040503050406030204" pitchFamily="18" charset="0"/>
                            </a:rPr>
                          </m:ctrlPr>
                        </m:sSupPr>
                        <m:e>
                          <m:r>
                            <a:rPr lang="fr-BE" b="0" i="1" smtClean="0">
                              <a:latin typeface="Cambria Math" panose="02040503050406030204" pitchFamily="18" charset="0"/>
                            </a:rPr>
                            <m:t>𝑒</m:t>
                          </m:r>
                        </m:e>
                        <m:sup>
                          <m:r>
                            <a:rPr lang="fr-BE" b="0" i="1" smtClean="0">
                              <a:latin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𝑡</m:t>
                          </m:r>
                        </m:sup>
                      </m:sSup>
                    </m:oMath>
                  </m:oMathPara>
                </a14:m>
                <a:endParaRPr lang="fr-BE" dirty="0"/>
              </a:p>
              <a:p>
                <a:pPr marL="0" indent="0">
                  <a:buNone/>
                </a:pPr>
                <a:endParaRPr lang="fr-BE" dirty="0"/>
              </a:p>
              <a:p>
                <a:pPr lvl="1"/>
                <a:r>
                  <a:rPr lang="fr-BE" dirty="0"/>
                  <a:t>Représenter le nuage de </a:t>
                </a:r>
                <a:r>
                  <a:rPr lang="fr-BE"/>
                  <a:t>points correspondant aux données de départ</a:t>
                </a:r>
              </a:p>
              <a:p>
                <a:pPr lvl="1"/>
                <a:r>
                  <a:rPr lang="fr-BE"/>
                  <a:t>Un modèle linéaire vous semble-t-il opportun?</a:t>
                </a:r>
                <a:endParaRPr lang="fr-BE" dirty="0"/>
              </a:p>
              <a:p>
                <a:pPr lvl="1"/>
                <a:r>
                  <a:rPr lang="fr-BE"/>
                  <a:t>Envisager  une transformation des données ramenant ce problème à un problème linéaire</a:t>
                </a:r>
                <a:endParaRPr lang="fr-BE" dirty="0"/>
              </a:p>
              <a:p>
                <a:pPr lvl="1"/>
                <a:r>
                  <a:rPr lang="fr-BE"/>
                  <a:t>Après cette transformation, estimer la constante </a:t>
                </a:r>
                <a:r>
                  <a:rPr lang="el-GR"/>
                  <a:t>λ</a:t>
                </a:r>
                <a:r>
                  <a:rPr lang="fr-BE"/>
                  <a:t> en optimisant le problème linéaire</a:t>
                </a:r>
                <a:endParaRPr lang="fr-BE" dirty="0"/>
              </a:p>
              <a:p>
                <a:pPr lvl="1"/>
                <a:r>
                  <a:rPr lang="fr-BE" dirty="0"/>
                  <a:t>Superposer la courbe modèle au nuage de </a:t>
                </a:r>
                <a:r>
                  <a:rPr lang="fr-BE"/>
                  <a:t>point initial</a:t>
                </a:r>
                <a:endParaRPr lang="en-US" dirty="0"/>
              </a:p>
            </p:txBody>
          </p:sp>
        </mc:Choice>
        <mc:Fallback xmlns="">
          <p:sp>
            <p:nvSpPr>
              <p:cNvPr id="3" name="Espace réservé du contenu 2">
                <a:extLst>
                  <a:ext uri="{FF2B5EF4-FFF2-40B4-BE49-F238E27FC236}">
                    <a16:creationId xmlns:a16="http://schemas.microsoft.com/office/drawing/2014/main" id="{7B3F85A3-52A4-4CF5-B44C-F08A0C8DCC1A}"/>
                  </a:ext>
                </a:extLst>
              </p:cNvPr>
              <p:cNvSpPr>
                <a:spLocks noGrp="1" noRot="1" noChangeAspect="1" noMove="1" noResize="1" noEditPoints="1" noAdjustHandles="1" noChangeArrowheads="1" noChangeShapeType="1" noTextEdit="1"/>
              </p:cNvSpPr>
              <p:nvPr>
                <p:ph idx="1"/>
              </p:nvPr>
            </p:nvSpPr>
            <p:spPr>
              <a:xfrm>
                <a:off x="838200" y="2428879"/>
                <a:ext cx="10515600" cy="4059385"/>
              </a:xfrm>
              <a:blipFill>
                <a:blip r:embed="rId3"/>
                <a:stretch>
                  <a:fillRect l="-580" t="-751" r="-928"/>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a:t>Exercice 9.3</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85</a:t>
            </a:fld>
            <a:endParaRPr lang="fr-FR"/>
          </a:p>
        </p:txBody>
      </p:sp>
    </p:spTree>
    <p:extLst>
      <p:ext uri="{BB962C8B-B14F-4D97-AF65-F5344CB8AC3E}">
        <p14:creationId xmlns:p14="http://schemas.microsoft.com/office/powerpoint/2010/main" val="1761411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3F85A3-52A4-4CF5-B44C-F08A0C8DCC1A}"/>
                  </a:ext>
                </a:extLst>
              </p:cNvPr>
              <p:cNvSpPr>
                <a:spLocks noGrp="1"/>
              </p:cNvSpPr>
              <p:nvPr>
                <p:ph idx="1"/>
              </p:nvPr>
            </p:nvSpPr>
            <p:spPr>
              <a:xfrm>
                <a:off x="838200" y="2428879"/>
                <a:ext cx="10515600" cy="4059385"/>
              </a:xfrm>
            </p:spPr>
            <p:txBody>
              <a:bodyPr>
                <a:normAutofit fontScale="85000" lnSpcReduction="20000"/>
              </a:bodyPr>
              <a:lstStyle/>
              <a:p>
                <a:r>
                  <a:rPr lang="fr-BE"/>
                  <a:t>A priori, on serait plutôt dans une modélisation de phénomènes exponentiel =&gt; on repartirait du notebook Jupyter correspondant à la modélisation de l'évolution du nombre de cellules dans un milieu de culture.</a:t>
                </a:r>
                <a:endParaRPr lang="fr-BE" dirty="0"/>
              </a:p>
              <a:p>
                <a:pPr marL="0" indent="0">
                  <a:buNone/>
                </a:pPr>
                <a:endParaRPr lang="fr-BE"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r>
                        <a:rPr lang="fr-BE" b="0" i="1" smtClean="0">
                          <a:latin typeface="Cambria Math" panose="02040503050406030204" pitchFamily="18" charset="0"/>
                        </a:rPr>
                        <m:t>=</m:t>
                      </m:r>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0</m:t>
                          </m:r>
                        </m:e>
                      </m:d>
                      <m:sSup>
                        <m:sSupPr>
                          <m:ctrlPr>
                            <a:rPr lang="fr-BE" b="0" i="1" smtClean="0">
                              <a:latin typeface="Cambria Math" panose="02040503050406030204" pitchFamily="18" charset="0"/>
                            </a:rPr>
                          </m:ctrlPr>
                        </m:sSupPr>
                        <m:e>
                          <m:r>
                            <a:rPr lang="fr-BE" b="0" i="1" smtClean="0">
                              <a:latin typeface="Cambria Math" panose="02040503050406030204" pitchFamily="18" charset="0"/>
                            </a:rPr>
                            <m:t>𝑒</m:t>
                          </m:r>
                        </m:e>
                        <m:sup>
                          <m:r>
                            <a:rPr lang="fr-BE" b="0" i="1" smtClean="0">
                              <a:latin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𝑡</m:t>
                          </m:r>
                        </m:sup>
                      </m:sSup>
                    </m:oMath>
                  </m:oMathPara>
                </a14:m>
                <a:endParaRPr lang="fr-BE" dirty="0"/>
              </a:p>
              <a:p>
                <a:pPr marL="0" indent="0">
                  <a:buNone/>
                </a:pPr>
                <a:r>
                  <a:rPr lang="fr-BE"/>
                  <a:t>Prenons les logarithmes népériens de part et d'autre:</a:t>
                </a:r>
              </a:p>
              <a:p>
                <a:pPr marL="0" indent="0">
                  <a:buNone/>
                </a:pPr>
                <a14:m>
                  <m:oMathPara xmlns:m="http://schemas.openxmlformats.org/officeDocument/2006/math">
                    <m:oMathParaPr>
                      <m:jc m:val="centerGroup"/>
                    </m:oMathParaPr>
                    <m:oMath xmlns:m="http://schemas.openxmlformats.org/officeDocument/2006/math">
                      <m:func>
                        <m:funcPr>
                          <m:ctrlPr>
                            <a:rPr lang="fr-BE" b="0" i="1" smtClean="0">
                              <a:latin typeface="Cambria Math" panose="02040503050406030204" pitchFamily="18" charset="0"/>
                            </a:rPr>
                          </m:ctrlPr>
                        </m:funcPr>
                        <m:fName>
                          <m:r>
                            <m:rPr>
                              <m:sty m:val="p"/>
                            </m:rPr>
                            <a:rPr lang="fr-BE" b="0" i="0" smtClean="0">
                              <a:latin typeface="Cambria Math" panose="02040503050406030204" pitchFamily="18" charset="0"/>
                            </a:rPr>
                            <m:t>ln</m:t>
                          </m:r>
                        </m:fName>
                        <m:e>
                          <m:d>
                            <m:dPr>
                              <m:ctrlPr>
                                <a:rPr lang="fr-BE" b="0" i="1" smtClean="0">
                                  <a:latin typeface="Cambria Math" panose="02040503050406030204" pitchFamily="18" charset="0"/>
                                </a:rPr>
                              </m:ctrlPr>
                            </m:dPr>
                            <m:e>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e>
                          </m:d>
                        </m:e>
                      </m:func>
                      <m:r>
                        <a:rPr lang="fr-BE" b="0" i="1" smtClean="0">
                          <a:latin typeface="Cambria Math" panose="02040503050406030204" pitchFamily="18" charset="0"/>
                        </a:rPr>
                        <m:t>=</m:t>
                      </m:r>
                      <m:func>
                        <m:funcPr>
                          <m:ctrlPr>
                            <a:rPr lang="fr-BE" b="0" i="1" smtClean="0">
                              <a:latin typeface="Cambria Math" panose="02040503050406030204" pitchFamily="18" charset="0"/>
                            </a:rPr>
                          </m:ctrlPr>
                        </m:funcPr>
                        <m:fName>
                          <m:r>
                            <m:rPr>
                              <m:sty m:val="p"/>
                            </m:rPr>
                            <a:rPr lang="fr-BE" b="0" i="0" smtClean="0">
                              <a:latin typeface="Cambria Math" panose="02040503050406030204" pitchFamily="18" charset="0"/>
                            </a:rPr>
                            <m:t>ln</m:t>
                          </m:r>
                        </m:fName>
                        <m:e>
                          <m:d>
                            <m:dPr>
                              <m:ctrlPr>
                                <a:rPr lang="fr-BE" b="0" i="1" smtClean="0">
                                  <a:latin typeface="Cambria Math" panose="02040503050406030204" pitchFamily="18" charset="0"/>
                                </a:rPr>
                              </m:ctrlPr>
                            </m:dPr>
                            <m:e>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0</m:t>
                                  </m:r>
                                </m:e>
                              </m:d>
                              <m:sSup>
                                <m:sSupPr>
                                  <m:ctrlPr>
                                    <a:rPr lang="fr-BE" b="0" i="1" smtClean="0">
                                      <a:latin typeface="Cambria Math" panose="02040503050406030204" pitchFamily="18" charset="0"/>
                                    </a:rPr>
                                  </m:ctrlPr>
                                </m:sSupPr>
                                <m:e>
                                  <m:r>
                                    <a:rPr lang="fr-BE" b="0" i="1" smtClean="0">
                                      <a:latin typeface="Cambria Math" panose="02040503050406030204" pitchFamily="18" charset="0"/>
                                    </a:rPr>
                                    <m:t>𝑒</m:t>
                                  </m:r>
                                </m:e>
                                <m:sup>
                                  <m:r>
                                    <a:rPr lang="fr-BE" b="0" i="1" smtClean="0">
                                      <a:latin typeface="Cambria Math" panose="02040503050406030204" pitchFamily="18" charset="0"/>
                                    </a:rPr>
                                    <m:t>−</m:t>
                                  </m:r>
                                  <m:r>
                                    <a:rPr lang="fr-BE" i="1">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𝑡</m:t>
                                  </m:r>
                                </m:sup>
                              </m:sSup>
                            </m:e>
                          </m:d>
                        </m:e>
                      </m:func>
                    </m:oMath>
                  </m:oMathPara>
                </a14:m>
                <a:endParaRPr lang="fr-BE" b="0"/>
              </a:p>
              <a:p>
                <a:pPr marL="0" indent="0">
                  <a:buNone/>
                </a:pPr>
                <a:r>
                  <a:rPr lang="fr-BE" b="0"/>
                  <a:t>ou</a:t>
                </a:r>
              </a:p>
              <a:p>
                <a:pPr marL="0" indent="0">
                  <a:buNone/>
                </a:pPr>
                <a14:m>
                  <m:oMathPara xmlns:m="http://schemas.openxmlformats.org/officeDocument/2006/math">
                    <m:oMathParaPr>
                      <m:jc m:val="centerGroup"/>
                    </m:oMathParaPr>
                    <m:oMath xmlns:m="http://schemas.openxmlformats.org/officeDocument/2006/math">
                      <m:func>
                        <m:funcPr>
                          <m:ctrlPr>
                            <a:rPr lang="fr-BE" b="0" i="1" smtClean="0">
                              <a:latin typeface="Cambria Math" panose="02040503050406030204" pitchFamily="18" charset="0"/>
                            </a:rPr>
                          </m:ctrlPr>
                        </m:funcPr>
                        <m:fName>
                          <m:r>
                            <m:rPr>
                              <m:sty m:val="p"/>
                            </m:rPr>
                            <a:rPr lang="fr-BE" b="0" i="0" smtClean="0">
                              <a:latin typeface="Cambria Math" panose="02040503050406030204" pitchFamily="18" charset="0"/>
                            </a:rPr>
                            <m:t>ln</m:t>
                          </m:r>
                        </m:fName>
                        <m:e>
                          <m:d>
                            <m:dPr>
                              <m:ctrlPr>
                                <a:rPr lang="fr-BE" b="0" i="1" smtClean="0">
                                  <a:latin typeface="Cambria Math" panose="02040503050406030204" pitchFamily="18" charset="0"/>
                                </a:rPr>
                              </m:ctrlPr>
                            </m:dPr>
                            <m:e>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e>
                          </m:d>
                        </m:e>
                      </m:func>
                      <m:r>
                        <a:rPr lang="fr-BE" b="0" i="1" smtClean="0">
                          <a:latin typeface="Cambria Math" panose="02040503050406030204" pitchFamily="18" charset="0"/>
                        </a:rPr>
                        <m:t>=</m:t>
                      </m:r>
                      <m:r>
                        <m:rPr>
                          <m:sty m:val="p"/>
                        </m:rPr>
                        <a:rPr lang="fr-BE" b="0" i="0" smtClean="0">
                          <a:latin typeface="Cambria Math" panose="02040503050406030204" pitchFamily="18" charset="0"/>
                        </a:rPr>
                        <m:t>ln</m:t>
                      </m:r>
                      <m:r>
                        <a:rPr lang="fr-BE" b="0" i="1" smtClean="0">
                          <a:latin typeface="Cambria Math" panose="02040503050406030204" pitchFamily="18" charset="0"/>
                        </a:rPr>
                        <m:t>⁡(</m:t>
                      </m:r>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0)</m:t>
                          </m:r>
                        </m:e>
                      </m:d>
                      <m:r>
                        <a:rPr lang="fr-BE" b="0" i="1" smtClean="0">
                          <a:latin typeface="Cambria Math" panose="02040503050406030204" pitchFamily="18" charset="0"/>
                        </a:rPr>
                        <m:t>−</m:t>
                      </m:r>
                      <m:r>
                        <a:rPr lang="fr-BE" i="1">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rPr>
                        <m:t>𝑡𝑙𝑛</m:t>
                      </m:r>
                      <m:r>
                        <a:rPr lang="fr-BE" b="0" i="1" smtClean="0">
                          <a:latin typeface="Cambria Math" panose="02040503050406030204" pitchFamily="18" charset="0"/>
                        </a:rPr>
                        <m:t>(</m:t>
                      </m:r>
                      <m:r>
                        <a:rPr lang="fr-BE" b="0" i="1" smtClean="0">
                          <a:latin typeface="Cambria Math" panose="02040503050406030204" pitchFamily="18" charset="0"/>
                        </a:rPr>
                        <m:t>𝑒</m:t>
                      </m:r>
                      <m:r>
                        <a:rPr lang="fr-BE" b="0" i="1" smtClean="0">
                          <a:latin typeface="Cambria Math" panose="02040503050406030204" pitchFamily="18" charset="0"/>
                        </a:rPr>
                        <m:t>)</m:t>
                      </m:r>
                    </m:oMath>
                  </m:oMathPara>
                </a14:m>
                <a:endParaRPr lang="fr-BE" dirty="0"/>
              </a:p>
              <a:p>
                <a:pPr marL="0" indent="0">
                  <a:buNone/>
                </a:pPr>
                <a:r>
                  <a:rPr lang="fr-BE"/>
                  <a:t>ou encore</a:t>
                </a:r>
              </a:p>
              <a:p>
                <a:pPr marL="0" indent="0">
                  <a:buNone/>
                </a:pPr>
                <a14:m>
                  <m:oMathPara xmlns:m="http://schemas.openxmlformats.org/officeDocument/2006/math">
                    <m:oMathParaPr>
                      <m:jc m:val="centerGroup"/>
                    </m:oMathParaPr>
                    <m:oMath xmlns:m="http://schemas.openxmlformats.org/officeDocument/2006/math">
                      <m:func>
                        <m:funcPr>
                          <m:ctrlPr>
                            <a:rPr lang="fr-BE" b="0" i="1" smtClean="0">
                              <a:latin typeface="Cambria Math" panose="02040503050406030204" pitchFamily="18" charset="0"/>
                            </a:rPr>
                          </m:ctrlPr>
                        </m:funcPr>
                        <m:fName>
                          <m:r>
                            <m:rPr>
                              <m:sty m:val="p"/>
                            </m:rPr>
                            <a:rPr lang="fr-BE" b="0" i="0" smtClean="0">
                              <a:latin typeface="Cambria Math" panose="02040503050406030204" pitchFamily="18" charset="0"/>
                            </a:rPr>
                            <m:t>ln</m:t>
                          </m:r>
                        </m:fName>
                        <m:e>
                          <m:d>
                            <m:dPr>
                              <m:ctrlPr>
                                <a:rPr lang="fr-BE" b="0" i="1" smtClean="0">
                                  <a:latin typeface="Cambria Math" panose="02040503050406030204" pitchFamily="18" charset="0"/>
                                </a:rPr>
                              </m:ctrlPr>
                            </m:dPr>
                            <m:e>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e>
                          </m:d>
                        </m:e>
                      </m:func>
                      <m:r>
                        <a:rPr lang="fr-BE" b="0" i="1" smtClean="0">
                          <a:latin typeface="Cambria Math" panose="02040503050406030204" pitchFamily="18" charset="0"/>
                        </a:rPr>
                        <m:t>=</m:t>
                      </m:r>
                      <m:r>
                        <a:rPr lang="fr-BE" i="1">
                          <a:latin typeface="Cambria Math" panose="02040503050406030204" pitchFamily="18" charset="0"/>
                        </a:rPr>
                        <m:t>−</m:t>
                      </m:r>
                      <m:r>
                        <a:rPr lang="fr-BE" i="1">
                          <a:latin typeface="Cambria Math" panose="02040503050406030204" pitchFamily="18" charset="0"/>
                          <a:ea typeface="Cambria Math" panose="02040503050406030204" pitchFamily="18" charset="0"/>
                        </a:rPr>
                        <m:t>𝜆</m:t>
                      </m:r>
                      <m:r>
                        <a:rPr lang="fr-BE" i="1">
                          <a:latin typeface="Cambria Math" panose="02040503050406030204" pitchFamily="18" charset="0"/>
                        </a:rPr>
                        <m:t>𝑙𝑛</m:t>
                      </m:r>
                      <m:d>
                        <m:dPr>
                          <m:ctrlPr>
                            <a:rPr lang="fr-BE" i="1">
                              <a:latin typeface="Cambria Math" panose="02040503050406030204" pitchFamily="18" charset="0"/>
                            </a:rPr>
                          </m:ctrlPr>
                        </m:dPr>
                        <m:e>
                          <m:r>
                            <a:rPr lang="fr-BE" i="1">
                              <a:latin typeface="Cambria Math" panose="02040503050406030204" pitchFamily="18" charset="0"/>
                            </a:rPr>
                            <m:t>𝑒</m:t>
                          </m:r>
                        </m:e>
                      </m:d>
                      <m:r>
                        <a:rPr lang="fr-BE" i="1">
                          <a:latin typeface="Cambria Math" panose="02040503050406030204" pitchFamily="18" charset="0"/>
                        </a:rPr>
                        <m:t>𝑡</m:t>
                      </m:r>
                      <m:r>
                        <a:rPr lang="fr-BE" b="0" i="0" smtClean="0">
                          <a:latin typeface="Cambria Math" panose="02040503050406030204" pitchFamily="18" charset="0"/>
                        </a:rPr>
                        <m:t>+</m:t>
                      </m:r>
                      <m:r>
                        <m:rPr>
                          <m:sty m:val="p"/>
                        </m:rPr>
                        <a:rPr lang="fr-BE" b="0" i="0" smtClean="0">
                          <a:latin typeface="Cambria Math" panose="02040503050406030204" pitchFamily="18" charset="0"/>
                        </a:rPr>
                        <m:t>ln</m:t>
                      </m:r>
                      <m:r>
                        <a:rPr lang="fr-BE" b="0" i="1" smtClean="0">
                          <a:latin typeface="Cambria Math" panose="02040503050406030204" pitchFamily="18" charset="0"/>
                        </a:rPr>
                        <m:t>⁡(</m:t>
                      </m:r>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0)</m:t>
                          </m:r>
                        </m:e>
                      </m:d>
                    </m:oMath>
                  </m:oMathPara>
                </a14:m>
                <a:endParaRPr lang="fr-BE" dirty="0"/>
              </a:p>
              <a:p>
                <a:pPr marL="0" indent="0">
                  <a:buNone/>
                </a:pPr>
                <a:r>
                  <a:rPr lang="fr-BE"/>
                  <a:t>A mettre en parallèle avec</a:t>
                </a:r>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𝑌</m:t>
                      </m:r>
                      <m:r>
                        <a:rPr lang="fr-BE" b="0" i="1" smtClean="0">
                          <a:latin typeface="Cambria Math" panose="02040503050406030204" pitchFamily="18" charset="0"/>
                        </a:rPr>
                        <m:t>=</m:t>
                      </m:r>
                      <m:r>
                        <a:rPr lang="fr-BE" b="0" i="1" smtClean="0">
                          <a:latin typeface="Cambria Math" panose="02040503050406030204" pitchFamily="18" charset="0"/>
                        </a:rPr>
                        <m:t>𝐴𝑋</m:t>
                      </m:r>
                      <m:r>
                        <a:rPr lang="fr-BE" b="0" i="1" smtClean="0">
                          <a:latin typeface="Cambria Math" panose="02040503050406030204" pitchFamily="18" charset="0"/>
                        </a:rPr>
                        <m:t>+</m:t>
                      </m:r>
                      <m:r>
                        <a:rPr lang="fr-BE" b="0" i="1" smtClean="0">
                          <a:latin typeface="Cambria Math" panose="02040503050406030204" pitchFamily="18" charset="0"/>
                        </a:rPr>
                        <m:t>𝐵</m:t>
                      </m:r>
                    </m:oMath>
                  </m:oMathPara>
                </a14:m>
                <a:endParaRPr lang="fr-BE"/>
              </a:p>
              <a:p>
                <a:pPr marL="0" indent="0">
                  <a:buNone/>
                </a:pPr>
                <a:r>
                  <a:rPr lang="fr-BE"/>
                  <a:t>Voir slide 81</a:t>
                </a:r>
              </a:p>
              <a:p>
                <a:pPr marL="0" indent="0">
                  <a:buNone/>
                </a:pPr>
                <a:endParaRPr lang="fr-BE" dirty="0"/>
              </a:p>
            </p:txBody>
          </p:sp>
        </mc:Choice>
        <mc:Fallback xmlns="">
          <p:sp>
            <p:nvSpPr>
              <p:cNvPr id="3" name="Espace réservé du contenu 2">
                <a:extLst>
                  <a:ext uri="{FF2B5EF4-FFF2-40B4-BE49-F238E27FC236}">
                    <a16:creationId xmlns:a16="http://schemas.microsoft.com/office/drawing/2014/main" id="{7B3F85A3-52A4-4CF5-B44C-F08A0C8DCC1A}"/>
                  </a:ext>
                </a:extLst>
              </p:cNvPr>
              <p:cNvSpPr>
                <a:spLocks noGrp="1" noRot="1" noChangeAspect="1" noMove="1" noResize="1" noEditPoints="1" noAdjustHandles="1" noChangeArrowheads="1" noChangeShapeType="1" noTextEdit="1"/>
              </p:cNvSpPr>
              <p:nvPr>
                <p:ph idx="1"/>
              </p:nvPr>
            </p:nvSpPr>
            <p:spPr>
              <a:xfrm>
                <a:off x="838200" y="2428879"/>
                <a:ext cx="10515600" cy="4059385"/>
              </a:xfrm>
              <a:blipFill>
                <a:blip r:embed="rId3"/>
                <a:stretch>
                  <a:fillRect l="-406" t="-1502" r="-464"/>
                </a:stretch>
              </a:blipFill>
            </p:spPr>
            <p:txBody>
              <a:bodyPr/>
              <a:lstStyle/>
              <a:p>
                <a:r>
                  <a:rPr lang="en-US">
                    <a:noFill/>
                  </a:rPr>
                  <a:t> </a:t>
                </a:r>
              </a:p>
            </p:txBody>
          </p:sp>
        </mc:Fallback>
      </mc:AlternateContent>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a:t>Exercice 9.3 – Correction (1)</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86</a:t>
            </a:fld>
            <a:endParaRPr lang="fr-FR"/>
          </a:p>
        </p:txBody>
      </p:sp>
    </p:spTree>
    <p:extLst>
      <p:ext uri="{BB962C8B-B14F-4D97-AF65-F5344CB8AC3E}">
        <p14:creationId xmlns:p14="http://schemas.microsoft.com/office/powerpoint/2010/main" val="1927861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Etude de deux variables quantitatives</a:t>
            </a:r>
            <a:endParaRPr lang="en-US"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B3F85A3-52A4-4CF5-B44C-F08A0C8DCC1A}"/>
                  </a:ext>
                </a:extLst>
              </p:cNvPr>
              <p:cNvSpPr>
                <a:spLocks noGrp="1"/>
              </p:cNvSpPr>
              <p:nvPr>
                <p:ph idx="1"/>
              </p:nvPr>
            </p:nvSpPr>
            <p:spPr>
              <a:xfrm>
                <a:off x="838200" y="2428879"/>
                <a:ext cx="10515600" cy="4314027"/>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𝑌</m:t>
                      </m:r>
                      <m:r>
                        <a:rPr lang="fr-BE" b="0" i="1" smtClean="0">
                          <a:latin typeface="Cambria Math" panose="02040503050406030204" pitchFamily="18" charset="0"/>
                        </a:rPr>
                        <m:t>=</m:t>
                      </m:r>
                      <m:func>
                        <m:funcPr>
                          <m:ctrlPr>
                            <a:rPr lang="fr-BE" b="0" i="1" smtClean="0">
                              <a:latin typeface="Cambria Math" panose="02040503050406030204" pitchFamily="18" charset="0"/>
                            </a:rPr>
                          </m:ctrlPr>
                        </m:funcPr>
                        <m:fName>
                          <m:r>
                            <m:rPr>
                              <m:sty m:val="p"/>
                            </m:rPr>
                            <a:rPr lang="fr-BE" b="0" i="0" smtClean="0">
                              <a:latin typeface="Cambria Math" panose="02040503050406030204" pitchFamily="18" charset="0"/>
                            </a:rPr>
                            <m:t>ln</m:t>
                          </m:r>
                        </m:fName>
                        <m:e>
                          <m:d>
                            <m:dPr>
                              <m:ctrlPr>
                                <a:rPr lang="fr-BE" b="0" i="1" smtClean="0">
                                  <a:latin typeface="Cambria Math" panose="02040503050406030204" pitchFamily="18" charset="0"/>
                                </a:rPr>
                              </m:ctrlPr>
                            </m:dPr>
                            <m:e>
                              <m:r>
                                <a:rPr lang="fr-BE" b="0" i="1" smtClean="0">
                                  <a:latin typeface="Cambria Math" panose="02040503050406030204" pitchFamily="18" charset="0"/>
                                </a:rPr>
                                <m:t>𝑁</m:t>
                              </m:r>
                              <m:d>
                                <m:dPr>
                                  <m:ctrlPr>
                                    <a:rPr lang="fr-BE" b="0" i="1" smtClean="0">
                                      <a:latin typeface="Cambria Math" panose="02040503050406030204" pitchFamily="18" charset="0"/>
                                    </a:rPr>
                                  </m:ctrlPr>
                                </m:dPr>
                                <m:e>
                                  <m:r>
                                    <a:rPr lang="fr-BE" b="0" i="1" smtClean="0">
                                      <a:latin typeface="Cambria Math" panose="02040503050406030204" pitchFamily="18" charset="0"/>
                                    </a:rPr>
                                    <m:t>𝑡</m:t>
                                  </m:r>
                                </m:e>
                              </m:d>
                            </m:e>
                          </m:d>
                        </m:e>
                      </m:func>
                    </m:oMath>
                  </m:oMathPara>
                </a14:m>
                <a:endParaRPr lang="fr-BE" b="0" dirty="0"/>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𝑋</m:t>
                      </m:r>
                      <m:r>
                        <a:rPr lang="fr-BE" b="0" i="1" smtClean="0">
                          <a:latin typeface="Cambria Math" panose="02040503050406030204" pitchFamily="18" charset="0"/>
                        </a:rPr>
                        <m:t>=</m:t>
                      </m:r>
                      <m:r>
                        <a:rPr lang="fr-BE" b="0" i="1" smtClean="0">
                          <a:latin typeface="Cambria Math" panose="02040503050406030204" pitchFamily="18" charset="0"/>
                        </a:rPr>
                        <m:t>𝑡</m:t>
                      </m:r>
                    </m:oMath>
                  </m:oMathPara>
                </a14:m>
                <a:endParaRPr lang="fr-BE" dirty="0"/>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rPr>
                        <m:t>𝐴</m:t>
                      </m:r>
                      <m:r>
                        <a:rPr lang="fr-BE" b="0" i="1" smtClean="0">
                          <a:latin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𝜆</m:t>
                      </m:r>
                      <m:func>
                        <m:funcPr>
                          <m:ctrlPr>
                            <a:rPr lang="fr-BE" b="0" i="1" smtClean="0">
                              <a:latin typeface="Cambria Math" panose="02040503050406030204" pitchFamily="18" charset="0"/>
                              <a:ea typeface="Cambria Math" panose="02040503050406030204" pitchFamily="18" charset="0"/>
                            </a:rPr>
                          </m:ctrlPr>
                        </m:funcPr>
                        <m:fName>
                          <m:r>
                            <m:rPr>
                              <m:sty m:val="p"/>
                            </m:rPr>
                            <a:rPr lang="fr-BE" b="0" i="0" smtClean="0">
                              <a:latin typeface="Cambria Math" panose="02040503050406030204" pitchFamily="18" charset="0"/>
                              <a:ea typeface="Cambria Math" panose="02040503050406030204" pitchFamily="18" charset="0"/>
                            </a:rPr>
                            <m:t>ln</m:t>
                          </m:r>
                        </m:fName>
                        <m:e>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𝑒</m:t>
                              </m:r>
                            </m:e>
                          </m:d>
                        </m:e>
                      </m:func>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1=−</m:t>
                      </m:r>
                      <m:r>
                        <a:rPr lang="fr-BE" b="0" i="1" smtClean="0">
                          <a:latin typeface="Cambria Math" panose="02040503050406030204" pitchFamily="18" charset="0"/>
                          <a:ea typeface="Cambria Math" panose="02040503050406030204" pitchFamily="18" charset="0"/>
                        </a:rPr>
                        <m:t>𝜆</m:t>
                      </m:r>
                    </m:oMath>
                  </m:oMathPara>
                </a14:m>
                <a:endParaRPr lang="fr-BE" b="0" dirty="0">
                  <a:ea typeface="Cambria Math" panose="02040503050406030204" pitchFamily="18" charset="0"/>
                </a:endParaRPr>
              </a:p>
              <a:p>
                <a:pPr marL="0" indent="0">
                  <a:buNone/>
                </a:pPr>
                <a:r>
                  <a:rPr lang="fr-BE" dirty="0">
                    <a:ea typeface="Cambria Math" panose="02040503050406030204" pitchFamily="18" charset="0"/>
                  </a:rPr>
                  <a:t>où on utilise le fait que ln( e)=1 par définition du  logarithme népérien!!!</a:t>
                </a:r>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ea typeface="Cambria Math" panose="02040503050406030204" pitchFamily="18" charset="0"/>
                        </a:rPr>
                        <m:t>𝐵</m:t>
                      </m:r>
                      <m:r>
                        <a:rPr lang="fr-BE" b="0" i="1" smtClean="0">
                          <a:latin typeface="Cambria Math" panose="02040503050406030204" pitchFamily="18" charset="0"/>
                          <a:ea typeface="Cambria Math" panose="02040503050406030204" pitchFamily="18" charset="0"/>
                        </a:rPr>
                        <m:t>=</m:t>
                      </m:r>
                      <m:func>
                        <m:funcPr>
                          <m:ctrlPr>
                            <a:rPr lang="fr-BE" b="0" i="1" smtClean="0">
                              <a:latin typeface="Cambria Math" panose="02040503050406030204" pitchFamily="18" charset="0"/>
                              <a:ea typeface="Cambria Math" panose="02040503050406030204" pitchFamily="18" charset="0"/>
                            </a:rPr>
                          </m:ctrlPr>
                        </m:funcPr>
                        <m:fName>
                          <m:r>
                            <m:rPr>
                              <m:sty m:val="p"/>
                            </m:rPr>
                            <a:rPr lang="fr-BE" b="0" i="0" smtClean="0">
                              <a:latin typeface="Cambria Math" panose="02040503050406030204" pitchFamily="18" charset="0"/>
                              <a:ea typeface="Cambria Math" panose="02040503050406030204" pitchFamily="18" charset="0"/>
                            </a:rPr>
                            <m:t>ln</m:t>
                          </m:r>
                        </m:fName>
                        <m:e>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𝑁</m:t>
                              </m:r>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0</m:t>
                                  </m:r>
                                </m:e>
                              </m:d>
                            </m:e>
                          </m:d>
                        </m:e>
                      </m:func>
                      <m:r>
                        <a:rPr lang="fr-BE" b="0" i="1" smtClean="0">
                          <a:latin typeface="Cambria Math" panose="02040503050406030204" pitchFamily="18" charset="0"/>
                          <a:ea typeface="Cambria Math" panose="02040503050406030204" pitchFamily="18" charset="0"/>
                        </a:rPr>
                        <m:t>=</m:t>
                      </m:r>
                      <m:func>
                        <m:funcPr>
                          <m:ctrlPr>
                            <a:rPr lang="fr-BE" b="0" i="1" smtClean="0">
                              <a:latin typeface="Cambria Math" panose="02040503050406030204" pitchFamily="18" charset="0"/>
                              <a:ea typeface="Cambria Math" panose="02040503050406030204" pitchFamily="18" charset="0"/>
                            </a:rPr>
                          </m:ctrlPr>
                        </m:funcPr>
                        <m:fName>
                          <m:r>
                            <m:rPr>
                              <m:sty m:val="p"/>
                            </m:rPr>
                            <a:rPr lang="fr-BE" b="0" i="0" smtClean="0">
                              <a:latin typeface="Cambria Math" panose="02040503050406030204" pitchFamily="18" charset="0"/>
                              <a:ea typeface="Cambria Math" panose="02040503050406030204" pitchFamily="18" charset="0"/>
                            </a:rPr>
                            <m:t>ln</m:t>
                          </m:r>
                        </m:fName>
                        <m:e>
                          <m:d>
                            <m:dPr>
                              <m:ctrlPr>
                                <a:rPr lang="fr-BE" b="0" i="1" smtClean="0">
                                  <a:latin typeface="Cambria Math" panose="02040503050406030204" pitchFamily="18" charset="0"/>
                                  <a:ea typeface="Cambria Math" panose="02040503050406030204" pitchFamily="18" charset="0"/>
                                </a:rPr>
                              </m:ctrlPr>
                            </m:dPr>
                            <m:e>
                              <m:r>
                                <a:rPr lang="fr-BE" b="0" i="1" smtClean="0">
                                  <a:latin typeface="Cambria Math" panose="02040503050406030204" pitchFamily="18" charset="0"/>
                                  <a:ea typeface="Cambria Math" panose="02040503050406030204" pitchFamily="18" charset="0"/>
                                </a:rPr>
                                <m:t>100</m:t>
                              </m:r>
                            </m:e>
                          </m:d>
                        </m:e>
                      </m:func>
                      <m:r>
                        <a:rPr lang="fr-BE" b="0" i="1" smtClean="0">
                          <a:latin typeface="Cambria Math" panose="02040503050406030204" pitchFamily="18" charset="0"/>
                          <a:ea typeface="Cambria Math" panose="02040503050406030204" pitchFamily="18" charset="0"/>
                        </a:rPr>
                        <m:t>=4.6051…</m:t>
                      </m:r>
                    </m:oMath>
                  </m:oMathPara>
                </a14:m>
                <a:endParaRPr lang="fr-BE" b="0" dirty="0">
                  <a:ea typeface="Cambria Math" panose="02040503050406030204" pitchFamily="18" charset="0"/>
                </a:endParaRPr>
              </a:p>
              <a:p>
                <a:pPr marL="0" indent="0">
                  <a:buNone/>
                </a:pPr>
                <a:r>
                  <a:rPr lang="fr-BE" b="0" dirty="0">
                    <a:ea typeface="Cambria Math" panose="02040503050406030204" pitchFamily="18" charset="0"/>
                  </a:rPr>
                  <a:t>Donc, finalement, la valeur de lambda est donnée par:</a:t>
                </a:r>
              </a:p>
              <a:p>
                <a:pPr marL="0" indent="0">
                  <a:buNone/>
                </a:pPr>
                <a14:m>
                  <m:oMathPara xmlns:m="http://schemas.openxmlformats.org/officeDocument/2006/math">
                    <m:oMathParaPr>
                      <m:jc m:val="centerGroup"/>
                    </m:oMathParaPr>
                    <m:oMath xmlns:m="http://schemas.openxmlformats.org/officeDocument/2006/math">
                      <m:r>
                        <a:rPr lang="fr-BE" b="0" i="1" smtClean="0">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m:t>
                      </m:r>
                      <m:r>
                        <a:rPr lang="fr-BE" b="0" i="1" smtClean="0">
                          <a:latin typeface="Cambria Math" panose="02040503050406030204" pitchFamily="18" charset="0"/>
                          <a:ea typeface="Cambria Math" panose="02040503050406030204" pitchFamily="18" charset="0"/>
                        </a:rPr>
                        <m:t>𝐴</m:t>
                      </m:r>
                      <m:r>
                        <a:rPr lang="fr-BE" b="0" i="1" smtClean="0">
                          <a:latin typeface="Cambria Math" panose="02040503050406030204" pitchFamily="18" charset="0"/>
                          <a:ea typeface="Cambria Math" panose="02040503050406030204" pitchFamily="18" charset="0"/>
                        </a:rPr>
                        <m:t>=0.005…</m:t>
                      </m:r>
                    </m:oMath>
                  </m:oMathPara>
                </a14:m>
                <a:endParaRPr lang="fr-BE" b="0" dirty="0">
                  <a:ea typeface="Cambria Math" panose="02040503050406030204" pitchFamily="18" charset="0"/>
                </a:endParaRPr>
              </a:p>
              <a:p>
                <a:pPr marL="0" indent="0">
                  <a:buNone/>
                </a:pPr>
                <a:r>
                  <a:rPr lang="fr-BE" b="0" dirty="0">
                    <a:ea typeface="Cambria Math" panose="02040503050406030204" pitchFamily="18" charset="0"/>
                  </a:rPr>
                  <a:t>Pour les physiciens (ce sont de drôles de bêtes…), 1/lambda est souvent plus intéressante car cette valeur a pour unité des années…</a:t>
                </a:r>
              </a:p>
              <a:p>
                <a:pPr marL="0" indent="0">
                  <a:buNone/>
                </a:pPr>
                <a:r>
                  <a:rPr lang="fr-BE" dirty="0">
                    <a:ea typeface="Cambria Math" panose="02040503050406030204" pitchFamily="18" charset="0"/>
                  </a:rPr>
                  <a:t>On trouve ici, 1/lambda = 200 années. Ce qui veut dire qu'il faut 200 années pour que la concentration de polonium soit réduite d'un facteur e, soit 2.71…</a:t>
                </a:r>
              </a:p>
              <a:p>
                <a:pPr marL="0" indent="0">
                  <a:buNone/>
                </a:pPr>
                <a:r>
                  <a:rPr lang="fr-BE" b="0" dirty="0">
                    <a:ea typeface="Cambria Math" panose="02040503050406030204" pitchFamily="18" charset="0"/>
                  </a:rPr>
                  <a:t>Le temps de demi-vie, </a:t>
                </a:r>
                <a14:m>
                  <m:oMath xmlns:m="http://schemas.openxmlformats.org/officeDocument/2006/math">
                    <m:sSub>
                      <m:sSubPr>
                        <m:ctrlPr>
                          <a:rPr lang="fr-BE" b="0" i="1" smtClean="0">
                            <a:latin typeface="Cambria Math" panose="02040503050406030204" pitchFamily="18" charset="0"/>
                            <a:ea typeface="Cambria Math" panose="02040503050406030204" pitchFamily="18" charset="0"/>
                          </a:rPr>
                        </m:ctrlPr>
                      </m:sSubPr>
                      <m:e>
                        <m:r>
                          <a:rPr lang="fr-BE" b="0" i="1" smtClean="0">
                            <a:latin typeface="Cambria Math" panose="02040503050406030204" pitchFamily="18" charset="0"/>
                            <a:ea typeface="Cambria Math" panose="02040503050406030204" pitchFamily="18" charset="0"/>
                          </a:rPr>
                          <m:t>𝑡</m:t>
                        </m:r>
                      </m:e>
                      <m:sub>
                        <m:r>
                          <a:rPr lang="fr-BE" b="0" i="1" smtClean="0">
                            <a:latin typeface="Cambria Math" panose="02040503050406030204" pitchFamily="18" charset="0"/>
                            <a:ea typeface="Cambria Math" panose="02040503050406030204" pitchFamily="18" charset="0"/>
                          </a:rPr>
                          <m:t>1/2</m:t>
                        </m:r>
                      </m:sub>
                    </m:sSub>
                  </m:oMath>
                </a14:m>
                <a:r>
                  <a:rPr lang="fr-BE" b="0" dirty="0">
                    <a:ea typeface="Cambria Math" panose="02040503050406030204" pitchFamily="18" charset="0"/>
                  </a:rPr>
                  <a:t> est lui le temps après lequel la concentration de polonium sera réduite d'un facteur deux soit:</a:t>
                </a:r>
              </a:p>
              <a:p>
                <a:pPr marL="0" indent="0">
                  <a:buNone/>
                </a:pPr>
                <a14:m>
                  <m:oMathPara xmlns:m="http://schemas.openxmlformats.org/officeDocument/2006/math">
                    <m:oMathParaPr>
                      <m:jc m:val="centerGroup"/>
                    </m:oMathParaPr>
                    <m:oMath xmlns:m="http://schemas.openxmlformats.org/officeDocument/2006/math">
                      <m:f>
                        <m:fPr>
                          <m:ctrlPr>
                            <a:rPr lang="fr-BE" b="0" i="1" smtClean="0">
                              <a:latin typeface="Cambria Math" panose="02040503050406030204" pitchFamily="18" charset="0"/>
                              <a:ea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1</m:t>
                          </m:r>
                        </m:num>
                        <m:den>
                          <m:r>
                            <a:rPr lang="fr-BE" b="0" i="1" smtClean="0">
                              <a:latin typeface="Cambria Math" panose="02040503050406030204" pitchFamily="18" charset="0"/>
                              <a:ea typeface="Cambria Math" panose="02040503050406030204" pitchFamily="18" charset="0"/>
                            </a:rPr>
                            <m:t>2</m:t>
                          </m:r>
                        </m:den>
                      </m:f>
                      <m:r>
                        <a:rPr lang="fr-BE" b="0" i="1" smtClean="0">
                          <a:latin typeface="Cambria Math" panose="02040503050406030204" pitchFamily="18" charset="0"/>
                          <a:ea typeface="Cambria Math" panose="02040503050406030204" pitchFamily="18" charset="0"/>
                        </a:rPr>
                        <m:t>=</m:t>
                      </m:r>
                      <m:sSup>
                        <m:sSupPr>
                          <m:ctrlPr>
                            <a:rPr lang="fr-BE" b="0" i="1" smtClean="0">
                              <a:latin typeface="Cambria Math" panose="02040503050406030204" pitchFamily="18" charset="0"/>
                              <a:ea typeface="Cambria Math" panose="02040503050406030204" pitchFamily="18" charset="0"/>
                            </a:rPr>
                          </m:ctrlPr>
                        </m:sSupPr>
                        <m:e>
                          <m:r>
                            <a:rPr lang="fr-BE" b="0" i="1" smtClean="0">
                              <a:latin typeface="Cambria Math" panose="02040503050406030204" pitchFamily="18" charset="0"/>
                              <a:ea typeface="Cambria Math" panose="02040503050406030204" pitchFamily="18" charset="0"/>
                            </a:rPr>
                            <m:t>𝑒</m:t>
                          </m:r>
                        </m:e>
                        <m:sup>
                          <m:r>
                            <a:rPr lang="fr-BE" b="0" i="1" smtClean="0">
                              <a:latin typeface="Cambria Math" panose="02040503050406030204" pitchFamily="18" charset="0"/>
                              <a:ea typeface="Cambria Math" panose="02040503050406030204" pitchFamily="18" charset="0"/>
                            </a:rPr>
                            <m:t>−</m:t>
                          </m:r>
                          <m:sSub>
                            <m:sSubPr>
                              <m:ctrlPr>
                                <a:rPr lang="fr-BE" b="0" i="1" smtClean="0">
                                  <a:latin typeface="Cambria Math" panose="02040503050406030204" pitchFamily="18" charset="0"/>
                                  <a:ea typeface="Cambria Math" panose="02040503050406030204" pitchFamily="18" charset="0"/>
                                </a:rPr>
                              </m:ctrlPr>
                            </m:sSubPr>
                            <m:e>
                              <m:r>
                                <a:rPr lang="fr-BE" b="0" i="1" smtClean="0">
                                  <a:latin typeface="Cambria Math" panose="02040503050406030204" pitchFamily="18" charset="0"/>
                                  <a:ea typeface="Cambria Math" panose="02040503050406030204" pitchFamily="18" charset="0"/>
                                </a:rPr>
                                <m:t>𝜆</m:t>
                              </m:r>
                              <m:r>
                                <a:rPr lang="fr-BE" b="0" i="1" smtClean="0">
                                  <a:latin typeface="Cambria Math" panose="02040503050406030204" pitchFamily="18" charset="0"/>
                                  <a:ea typeface="Cambria Math" panose="02040503050406030204" pitchFamily="18" charset="0"/>
                                </a:rPr>
                                <m:t>𝑡</m:t>
                              </m:r>
                            </m:e>
                            <m:sub>
                              <m:r>
                                <a:rPr lang="fr-BE" b="0" i="1" smtClean="0">
                                  <a:latin typeface="Cambria Math" panose="02040503050406030204" pitchFamily="18" charset="0"/>
                                  <a:ea typeface="Cambria Math" panose="02040503050406030204" pitchFamily="18" charset="0"/>
                                </a:rPr>
                                <m:t>1/2</m:t>
                              </m:r>
                            </m:sub>
                          </m:sSub>
                        </m:sup>
                      </m:sSup>
                    </m:oMath>
                  </m:oMathPara>
                </a14:m>
                <a:endParaRPr lang="fr-BE" b="0" dirty="0">
                  <a:ea typeface="Cambria Math" panose="02040503050406030204" pitchFamily="18" charset="0"/>
                </a:endParaRPr>
              </a:p>
              <a:p>
                <a:pPr marL="0" indent="0">
                  <a:buNone/>
                </a:pPr>
                <a:r>
                  <a:rPr lang="fr-BE" b="0" dirty="0">
                    <a:ea typeface="Cambria Math" panose="02040503050406030204" pitchFamily="18" charset="0"/>
                  </a:rPr>
                  <a:t>Après transformation, on voit que les deux temps sont liés par </a:t>
                </a:r>
              </a:p>
              <a:p>
                <a:pPr marL="0" indent="0">
                  <a:buNone/>
                </a:pPr>
                <a14:m>
                  <m:oMathPara xmlns:m="http://schemas.openxmlformats.org/officeDocument/2006/math">
                    <m:oMathParaPr>
                      <m:jc m:val="centerGroup"/>
                    </m:oMathParaPr>
                    <m:oMath xmlns:m="http://schemas.openxmlformats.org/officeDocument/2006/math">
                      <m:sSub>
                        <m:sSubPr>
                          <m:ctrlPr>
                            <a:rPr lang="fr-BE" b="0" i="1" smtClean="0">
                              <a:latin typeface="Cambria Math" panose="02040503050406030204" pitchFamily="18" charset="0"/>
                              <a:ea typeface="Cambria Math" panose="02040503050406030204" pitchFamily="18" charset="0"/>
                            </a:rPr>
                          </m:ctrlPr>
                        </m:sSubPr>
                        <m:e>
                          <m:r>
                            <a:rPr lang="fr-BE" b="0" i="1" smtClean="0">
                              <a:latin typeface="Cambria Math" panose="02040503050406030204" pitchFamily="18" charset="0"/>
                              <a:ea typeface="Cambria Math" panose="02040503050406030204" pitchFamily="18" charset="0"/>
                            </a:rPr>
                            <m:t>𝑡</m:t>
                          </m:r>
                        </m:e>
                        <m:sub>
                          <m:r>
                            <a:rPr lang="fr-BE" b="0" i="1" smtClean="0">
                              <a:latin typeface="Cambria Math" panose="02040503050406030204" pitchFamily="18" charset="0"/>
                              <a:ea typeface="Cambria Math" panose="02040503050406030204" pitchFamily="18" charset="0"/>
                            </a:rPr>
                            <m:t>1/2</m:t>
                          </m:r>
                        </m:sub>
                      </m:sSub>
                      <m:r>
                        <a:rPr lang="fr-BE" b="0" i="1" smtClean="0">
                          <a:latin typeface="Cambria Math" panose="02040503050406030204" pitchFamily="18" charset="0"/>
                          <a:ea typeface="Cambria Math" panose="02040503050406030204" pitchFamily="18" charset="0"/>
                        </a:rPr>
                        <m:t>=</m:t>
                      </m:r>
                      <m:f>
                        <m:fPr>
                          <m:ctrlPr>
                            <a:rPr lang="fr-BE" b="0" i="1" smtClean="0">
                              <a:latin typeface="Cambria Math" panose="02040503050406030204" pitchFamily="18" charset="0"/>
                              <a:ea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𝑙𝑛</m:t>
                          </m:r>
                          <m:r>
                            <a:rPr lang="fr-BE" b="0" i="1" smtClean="0">
                              <a:latin typeface="Cambria Math" panose="02040503050406030204" pitchFamily="18" charset="0"/>
                              <a:ea typeface="Cambria Math" panose="02040503050406030204" pitchFamily="18" charset="0"/>
                            </a:rPr>
                            <m:t>2</m:t>
                          </m:r>
                        </m:num>
                        <m:den>
                          <m:r>
                            <a:rPr lang="fr-BE" b="0" i="1" smtClean="0">
                              <a:latin typeface="Cambria Math" panose="02040503050406030204" pitchFamily="18" charset="0"/>
                              <a:ea typeface="Cambria Math" panose="02040503050406030204" pitchFamily="18" charset="0"/>
                            </a:rPr>
                            <m:t>𝜆</m:t>
                          </m:r>
                        </m:den>
                      </m:f>
                      <m:r>
                        <a:rPr lang="fr-BE" b="0" i="1" smtClean="0">
                          <a:latin typeface="Cambria Math" panose="02040503050406030204" pitchFamily="18" charset="0"/>
                          <a:ea typeface="Cambria Math" panose="02040503050406030204" pitchFamily="18" charset="0"/>
                        </a:rPr>
                        <m:t>=</m:t>
                      </m:r>
                      <m:f>
                        <m:fPr>
                          <m:ctrlPr>
                            <a:rPr lang="fr-BE" b="0" i="1" smtClean="0">
                              <a:latin typeface="Cambria Math" panose="02040503050406030204" pitchFamily="18" charset="0"/>
                              <a:ea typeface="Cambria Math" panose="02040503050406030204" pitchFamily="18" charset="0"/>
                            </a:rPr>
                          </m:ctrlPr>
                        </m:fPr>
                        <m:num>
                          <m:r>
                            <a:rPr lang="fr-BE" b="0" i="1" smtClean="0">
                              <a:latin typeface="Cambria Math" panose="02040503050406030204" pitchFamily="18" charset="0"/>
                              <a:ea typeface="Cambria Math" panose="02040503050406030204" pitchFamily="18" charset="0"/>
                            </a:rPr>
                            <m:t>0.6914…</m:t>
                          </m:r>
                        </m:num>
                        <m:den>
                          <m:r>
                            <a:rPr lang="fr-BE" b="0" i="1" smtClean="0">
                              <a:latin typeface="Cambria Math" panose="02040503050406030204" pitchFamily="18" charset="0"/>
                              <a:ea typeface="Cambria Math" panose="02040503050406030204" pitchFamily="18" charset="0"/>
                            </a:rPr>
                            <m:t>𝜆</m:t>
                          </m:r>
                        </m:den>
                      </m:f>
                    </m:oMath>
                  </m:oMathPara>
                </a14:m>
                <a:endParaRPr lang="fr-BE" b="0" dirty="0">
                  <a:ea typeface="Cambria Math" panose="02040503050406030204" pitchFamily="18" charset="0"/>
                </a:endParaRPr>
              </a:p>
              <a:p>
                <a:pPr marL="0" indent="0">
                  <a:buNone/>
                </a:pPr>
                <a:r>
                  <a:rPr lang="fr-BE" b="0" dirty="0">
                    <a:ea typeface="Cambria Math" panose="02040503050406030204" pitchFamily="18" charset="0"/>
                  </a:rPr>
                  <a:t>Ici, on trouve donc que le temps de demi-vie du polonium 210 est de 138.59 années ce qui veut dire qu'a</a:t>
                </a:r>
                <a:r>
                  <a:rPr lang="fr-BE" dirty="0">
                    <a:ea typeface="Cambria Math" panose="02040503050406030204" pitchFamily="18" charset="0"/>
                  </a:rPr>
                  <a:t>u bout de 138.59 années le </a:t>
                </a:r>
                <a:r>
                  <a:rPr lang="fr-BE" dirty="0" err="1">
                    <a:ea typeface="Cambria Math" panose="02040503050406030204" pitchFamily="18" charset="0"/>
                  </a:rPr>
                  <a:t>baton</a:t>
                </a:r>
                <a:r>
                  <a:rPr lang="fr-BE" dirty="0">
                    <a:ea typeface="Cambria Math" panose="02040503050406030204" pitchFamily="18" charset="0"/>
                  </a:rPr>
                  <a:t> de polonium sera transformé à 50% en plomb!!!</a:t>
                </a:r>
                <a:endParaRPr lang="fr-BE" b="0" dirty="0">
                  <a:ea typeface="Cambria Math" panose="02040503050406030204" pitchFamily="18" charset="0"/>
                </a:endParaRPr>
              </a:p>
            </p:txBody>
          </p:sp>
        </mc:Choice>
        <mc:Fallback xmlns="">
          <p:sp>
            <p:nvSpPr>
              <p:cNvPr id="3" name="Espace réservé du contenu 2">
                <a:extLst>
                  <a:ext uri="{FF2B5EF4-FFF2-40B4-BE49-F238E27FC236}">
                    <a16:creationId xmlns:a16="http://schemas.microsoft.com/office/drawing/2014/main" id="{7B3F85A3-52A4-4CF5-B44C-F08A0C8DCC1A}"/>
                  </a:ext>
                </a:extLst>
              </p:cNvPr>
              <p:cNvSpPr>
                <a:spLocks noGrp="1" noRot="1" noChangeAspect="1" noMove="1" noResize="1" noEditPoints="1" noAdjustHandles="1" noChangeArrowheads="1" noChangeShapeType="1" noTextEdit="1"/>
              </p:cNvSpPr>
              <p:nvPr>
                <p:ph idx="1"/>
              </p:nvPr>
            </p:nvSpPr>
            <p:spPr>
              <a:xfrm>
                <a:off x="838200" y="2428879"/>
                <a:ext cx="10515600" cy="4314027"/>
              </a:xfrm>
              <a:blipFill>
                <a:blip r:embed="rId3"/>
                <a:stretch>
                  <a:fillRect l="-116"/>
                </a:stretch>
              </a:blipFill>
            </p:spPr>
            <p:txBody>
              <a:bodyPr/>
              <a:lstStyle/>
              <a:p>
                <a:r>
                  <a:rPr lang="fr-BE">
                    <a:noFill/>
                  </a:rPr>
                  <a:t> </a:t>
                </a:r>
              </a:p>
            </p:txBody>
          </p:sp>
        </mc:Fallback>
      </mc:AlternateContent>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a:t>Exercice 9.3 – Correction (2)</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87</a:t>
            </a:fld>
            <a:endParaRPr lang="fr-FR"/>
          </a:p>
        </p:txBody>
      </p:sp>
    </p:spTree>
    <p:extLst>
      <p:ext uri="{BB962C8B-B14F-4D97-AF65-F5344CB8AC3E}">
        <p14:creationId xmlns:p14="http://schemas.microsoft.com/office/powerpoint/2010/main" val="1969941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Commentaires généraux</a:t>
            </a:r>
            <a:endParaRPr lang="en-US" dirty="0"/>
          </a:p>
        </p:txBody>
      </p:sp>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dirty="0"/>
              <a:t>Correction interro du 23 octobre 2024 (1)</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88</a:t>
            </a:fld>
            <a:endParaRPr lang="fr-FR"/>
          </a:p>
        </p:txBody>
      </p:sp>
      <p:sp>
        <p:nvSpPr>
          <p:cNvPr id="7" name="Espace réservé du contenu 6">
            <a:extLst>
              <a:ext uri="{FF2B5EF4-FFF2-40B4-BE49-F238E27FC236}">
                <a16:creationId xmlns:a16="http://schemas.microsoft.com/office/drawing/2014/main" id="{B5FE0E3E-AAAD-E629-1A25-01B621A8F68E}"/>
              </a:ext>
            </a:extLst>
          </p:cNvPr>
          <p:cNvSpPr>
            <a:spLocks noGrp="1"/>
          </p:cNvSpPr>
          <p:nvPr>
            <p:ph idx="1"/>
          </p:nvPr>
        </p:nvSpPr>
        <p:spPr/>
        <p:txBody>
          <a:bodyPr/>
          <a:lstStyle/>
          <a:p>
            <a:r>
              <a:rPr lang="fr-BE" dirty="0"/>
              <a:t>Lisez bien l’entièreté de l’examen (y compris les consignes) – Le non-respect des consignes (numéro de série non repris ou nom/prénom repris ou nom de fichier de réponse) =&gt; -1 en clarté</a:t>
            </a:r>
          </a:p>
          <a:p>
            <a:r>
              <a:rPr lang="fr-BE" dirty="0"/>
              <a:t>J’apprécie la découpe de vos réponses en plusieurs cellules et la séparation texte/code (format </a:t>
            </a:r>
            <a:r>
              <a:rPr lang="fr-BE" dirty="0" err="1"/>
              <a:t>markdown</a:t>
            </a:r>
            <a:r>
              <a:rPr lang="fr-BE" dirty="0"/>
              <a:t> ou format code)</a:t>
            </a:r>
          </a:p>
          <a:p>
            <a:r>
              <a:rPr lang="fr-BE" dirty="0"/>
              <a:t>Rester attentif à ce qui est demandé ! Avoir un graphe correct mais ne pas reprendre les valeurs des paramètres explicitement (comme demandé), c’est dommage !</a:t>
            </a:r>
          </a:p>
          <a:p>
            <a:r>
              <a:rPr lang="fr-BE" dirty="0"/>
              <a:t>Attention que le poids de la théorie sera moindre lors de l’examen: il y aura deux exercices</a:t>
            </a:r>
          </a:p>
          <a:p>
            <a:endParaRPr lang="fr-BE" dirty="0"/>
          </a:p>
        </p:txBody>
      </p:sp>
    </p:spTree>
    <p:extLst>
      <p:ext uri="{BB962C8B-B14F-4D97-AF65-F5344CB8AC3E}">
        <p14:creationId xmlns:p14="http://schemas.microsoft.com/office/powerpoint/2010/main" val="36548877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D9245-CE30-4759-992A-BB578CF3EFF2}"/>
              </a:ext>
            </a:extLst>
          </p:cNvPr>
          <p:cNvSpPr>
            <a:spLocks noGrp="1"/>
          </p:cNvSpPr>
          <p:nvPr>
            <p:ph type="title"/>
          </p:nvPr>
        </p:nvSpPr>
        <p:spPr/>
        <p:txBody>
          <a:bodyPr/>
          <a:lstStyle/>
          <a:p>
            <a:r>
              <a:rPr lang="fr-BE" dirty="0"/>
              <a:t>Commentaires généraux</a:t>
            </a:r>
            <a:endParaRPr lang="en-US" dirty="0"/>
          </a:p>
        </p:txBody>
      </p:sp>
      <p:sp>
        <p:nvSpPr>
          <p:cNvPr id="4" name="Espace réservé du texte 3">
            <a:extLst>
              <a:ext uri="{FF2B5EF4-FFF2-40B4-BE49-F238E27FC236}">
                <a16:creationId xmlns:a16="http://schemas.microsoft.com/office/drawing/2014/main" id="{32139AED-F33A-456D-A627-ED459D7A15E8}"/>
              </a:ext>
            </a:extLst>
          </p:cNvPr>
          <p:cNvSpPr>
            <a:spLocks noGrp="1"/>
          </p:cNvSpPr>
          <p:nvPr>
            <p:ph type="body" sz="quarter" idx="13"/>
          </p:nvPr>
        </p:nvSpPr>
        <p:spPr/>
        <p:txBody>
          <a:bodyPr/>
          <a:lstStyle/>
          <a:p>
            <a:r>
              <a:rPr lang="fr-BE" dirty="0"/>
              <a:t>Correction interro du 23 octobre 2024 (2)</a:t>
            </a:r>
            <a:endParaRPr lang="en-US" dirty="0"/>
          </a:p>
        </p:txBody>
      </p:sp>
      <p:sp>
        <p:nvSpPr>
          <p:cNvPr id="5" name="Espace réservé du numéro de diapositive 4">
            <a:extLst>
              <a:ext uri="{FF2B5EF4-FFF2-40B4-BE49-F238E27FC236}">
                <a16:creationId xmlns:a16="http://schemas.microsoft.com/office/drawing/2014/main" id="{6B51192D-A49A-4E1B-8A46-74B0AEBC56C1}"/>
              </a:ext>
            </a:extLst>
          </p:cNvPr>
          <p:cNvSpPr>
            <a:spLocks noGrp="1"/>
          </p:cNvSpPr>
          <p:nvPr>
            <p:ph type="sldNum" sz="quarter" idx="4"/>
          </p:nvPr>
        </p:nvSpPr>
        <p:spPr/>
        <p:txBody>
          <a:bodyPr/>
          <a:lstStyle/>
          <a:p>
            <a:fld id="{F9577099-E891-4A1F-8EFB-CA2E47745246}" type="slidenum">
              <a:rPr lang="fr-FR" smtClean="0"/>
              <a:pPr/>
              <a:t>89</a:t>
            </a:fld>
            <a:endParaRPr lang="fr-FR"/>
          </a:p>
        </p:txBody>
      </p:sp>
      <p:sp>
        <p:nvSpPr>
          <p:cNvPr id="7" name="Espace réservé du contenu 6">
            <a:extLst>
              <a:ext uri="{FF2B5EF4-FFF2-40B4-BE49-F238E27FC236}">
                <a16:creationId xmlns:a16="http://schemas.microsoft.com/office/drawing/2014/main" id="{B5FE0E3E-AAAD-E629-1A25-01B621A8F68E}"/>
              </a:ext>
            </a:extLst>
          </p:cNvPr>
          <p:cNvSpPr>
            <a:spLocks noGrp="1"/>
          </p:cNvSpPr>
          <p:nvPr>
            <p:ph idx="1"/>
          </p:nvPr>
        </p:nvSpPr>
        <p:spPr/>
        <p:txBody>
          <a:bodyPr/>
          <a:lstStyle/>
          <a:p>
            <a:r>
              <a:rPr lang="fr-BE" dirty="0"/>
              <a:t>Pas, plus de « on voit bien ». Ici, en master, on vous demande de (dé)montrer, de prouver vos impressions.</a:t>
            </a:r>
          </a:p>
          <a:p>
            <a:r>
              <a:rPr lang="fr-BE" dirty="0"/>
              <a:t>Soyez rigoureux – N’ajoutez rien d’inutile ou de non demandé – Restez centré</a:t>
            </a:r>
          </a:p>
          <a:p>
            <a:r>
              <a:rPr lang="fr-BE" dirty="0"/>
              <a:t>Médiane = valeur ‘milieu’ d’une série/séquence </a:t>
            </a:r>
            <a:r>
              <a:rPr lang="fr-BE" b="1" dirty="0"/>
              <a:t>ordonnée</a:t>
            </a:r>
          </a:p>
          <a:p>
            <a:r>
              <a:rPr lang="fr-BE" dirty="0"/>
              <a:t>Q4 = max = 100% en dessous et donc 0% au-dessus</a:t>
            </a:r>
          </a:p>
          <a:p>
            <a:r>
              <a:rPr lang="fr-BE" dirty="0"/>
              <a:t>Q0 = min = 0% en dessous et donc 100% au-dessus</a:t>
            </a:r>
          </a:p>
          <a:p>
            <a:endParaRPr lang="fr-BE" dirty="0"/>
          </a:p>
        </p:txBody>
      </p:sp>
    </p:spTree>
    <p:extLst>
      <p:ext uri="{BB962C8B-B14F-4D97-AF65-F5344CB8AC3E}">
        <p14:creationId xmlns:p14="http://schemas.microsoft.com/office/powerpoint/2010/main" val="424334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60FAE-2587-430B-B88C-1B300DA68A1A}"/>
              </a:ext>
            </a:extLst>
          </p:cNvPr>
          <p:cNvSpPr>
            <a:spLocks noGrp="1"/>
          </p:cNvSpPr>
          <p:nvPr>
            <p:ph type="title"/>
          </p:nvPr>
        </p:nvSpPr>
        <p:spPr/>
        <p:txBody>
          <a:bodyPr/>
          <a:lstStyle/>
          <a:p>
            <a:r>
              <a:rPr lang="fr-BE" dirty="0"/>
              <a:t>Introduction à Python</a:t>
            </a:r>
          </a:p>
        </p:txBody>
      </p:sp>
      <p:sp>
        <p:nvSpPr>
          <p:cNvPr id="5" name="Espace réservé du contenu 4">
            <a:extLst>
              <a:ext uri="{FF2B5EF4-FFF2-40B4-BE49-F238E27FC236}">
                <a16:creationId xmlns:a16="http://schemas.microsoft.com/office/drawing/2014/main" id="{CF8A03C0-9E8C-4E72-9F62-A2DA9E2F7C49}"/>
              </a:ext>
            </a:extLst>
          </p:cNvPr>
          <p:cNvSpPr>
            <a:spLocks noGrp="1"/>
          </p:cNvSpPr>
          <p:nvPr>
            <p:ph idx="1"/>
          </p:nvPr>
        </p:nvSpPr>
        <p:spPr>
          <a:xfrm>
            <a:off x="838199" y="2428879"/>
            <a:ext cx="11128899" cy="3948902"/>
          </a:xfrm>
        </p:spPr>
        <p:txBody>
          <a:bodyPr>
            <a:normAutofit fontScale="92500"/>
          </a:bodyPr>
          <a:lstStyle/>
          <a:p>
            <a:r>
              <a:rPr lang="en-US" sz="2800" dirty="0">
                <a:hlinkClick r:id="rId2"/>
              </a:rPr>
              <a:t>https://fr.wikipedia.org/wiki/Python_(langage)</a:t>
            </a:r>
            <a:endParaRPr lang="en-US" sz="2800" dirty="0"/>
          </a:p>
          <a:p>
            <a:r>
              <a:rPr lang="fr-BE" sz="2800" dirty="0">
                <a:hlinkClick r:id="rId3"/>
              </a:rPr>
              <a:t>Python </a:t>
            </a:r>
            <a:r>
              <a:rPr lang="fr-BE" sz="2800" dirty="0" err="1">
                <a:hlinkClick r:id="rId3"/>
              </a:rPr>
              <a:t>Beginner</a:t>
            </a:r>
            <a:r>
              <a:rPr lang="fr-BE" sz="2800" dirty="0">
                <a:hlinkClick r:id="rId3"/>
              </a:rPr>
              <a:t> </a:t>
            </a:r>
            <a:r>
              <a:rPr lang="fr-BE" sz="2800" err="1">
                <a:hlinkClick r:id="rId3"/>
              </a:rPr>
              <a:t>Cheat</a:t>
            </a:r>
            <a:r>
              <a:rPr lang="fr-BE" sz="2800">
                <a:hlinkClick r:id="rId3"/>
              </a:rPr>
              <a:t> Sheet</a:t>
            </a:r>
            <a:endParaRPr lang="fr-BE" sz="2800"/>
          </a:p>
          <a:p>
            <a:r>
              <a:rPr lang="fr-BE" sz="2800"/>
              <a:t>Chapitres 2 et 3 de </a:t>
            </a:r>
            <a:r>
              <a:rPr lang="fr-BE" sz="2800" i="1"/>
              <a:t>An Introduction to Statistics in Python</a:t>
            </a:r>
            <a:r>
              <a:rPr lang="fr-BE" sz="2800"/>
              <a:t> (voir références) </a:t>
            </a:r>
            <a:endParaRPr lang="fr-BE" sz="2800" dirty="0"/>
          </a:p>
          <a:p>
            <a:endParaRPr lang="fr-BE" sz="2800" dirty="0"/>
          </a:p>
          <a:p>
            <a:pPr marL="0" indent="0">
              <a:buNone/>
            </a:pPr>
            <a:r>
              <a:rPr lang="fr-BE" sz="2800" dirty="0"/>
              <a:t>Environnements de développement intégré:</a:t>
            </a:r>
          </a:p>
          <a:p>
            <a:r>
              <a:rPr lang="fr-BE" sz="2800"/>
              <a:t>Anaconda et Jupyter Notebook (</a:t>
            </a:r>
            <a:r>
              <a:rPr lang="fr-BE" sz="2800" dirty="0"/>
              <a:t>support assuré dans le cours)</a:t>
            </a:r>
          </a:p>
          <a:p>
            <a:r>
              <a:rPr lang="fr-BE" sz="2800" dirty="0"/>
              <a:t>Mais </a:t>
            </a:r>
            <a:r>
              <a:rPr lang="fr-BE" sz="2800"/>
              <a:t>aussi JupyterLab ou Visual </a:t>
            </a:r>
            <a:r>
              <a:rPr lang="fr-BE" sz="2800" dirty="0"/>
              <a:t>Studio (support non assuré dans le cours)</a:t>
            </a:r>
          </a:p>
          <a:p>
            <a:endParaRPr lang="fr-BE" sz="2800" dirty="0"/>
          </a:p>
          <a:p>
            <a:pPr marL="0" indent="0">
              <a:buNone/>
            </a:pPr>
            <a:endParaRPr lang="fr-BE" sz="2800" dirty="0"/>
          </a:p>
        </p:txBody>
      </p:sp>
      <p:sp>
        <p:nvSpPr>
          <p:cNvPr id="6" name="Espace réservé du texte 5">
            <a:extLst>
              <a:ext uri="{FF2B5EF4-FFF2-40B4-BE49-F238E27FC236}">
                <a16:creationId xmlns:a16="http://schemas.microsoft.com/office/drawing/2014/main" id="{C4EFB9D7-5015-47E0-A2CF-BAA6F24ED7F5}"/>
              </a:ext>
            </a:extLst>
          </p:cNvPr>
          <p:cNvSpPr>
            <a:spLocks noGrp="1"/>
          </p:cNvSpPr>
          <p:nvPr>
            <p:ph type="body" sz="quarter" idx="13"/>
          </p:nvPr>
        </p:nvSpPr>
        <p:spPr/>
        <p:txBody>
          <a:bodyPr/>
          <a:lstStyle/>
          <a:p>
            <a:r>
              <a:rPr lang="fr-BE" dirty="0"/>
              <a:t>Pour les autres principales caractéristiques:</a:t>
            </a:r>
          </a:p>
        </p:txBody>
      </p:sp>
      <p:sp>
        <p:nvSpPr>
          <p:cNvPr id="2" name="Espace réservé du numéro de diapositive 1">
            <a:extLst>
              <a:ext uri="{FF2B5EF4-FFF2-40B4-BE49-F238E27FC236}">
                <a16:creationId xmlns:a16="http://schemas.microsoft.com/office/drawing/2014/main" id="{07140C0C-7137-4D6E-995C-A7E8B9AAD15B}"/>
              </a:ext>
            </a:extLst>
          </p:cNvPr>
          <p:cNvSpPr>
            <a:spLocks noGrp="1"/>
          </p:cNvSpPr>
          <p:nvPr>
            <p:ph type="sldNum" sz="quarter" idx="4"/>
          </p:nvPr>
        </p:nvSpPr>
        <p:spPr/>
        <p:txBody>
          <a:bodyPr/>
          <a:lstStyle/>
          <a:p>
            <a:fld id="{F9577099-E891-4A1F-8EFB-CA2E47745246}" type="slidenum">
              <a:rPr lang="fr-FR" smtClean="0"/>
              <a:pPr/>
              <a:t>9</a:t>
            </a:fld>
            <a:endParaRPr lang="fr-FR"/>
          </a:p>
        </p:txBody>
      </p:sp>
      <p:pic>
        <p:nvPicPr>
          <p:cNvPr id="7" name="Graphic 1">
            <a:extLst>
              <a:ext uri="{FF2B5EF4-FFF2-40B4-BE49-F238E27FC236}">
                <a16:creationId xmlns:a16="http://schemas.microsoft.com/office/drawing/2014/main" id="{B799C0B1-8332-4129-94B1-5C900C5DA7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6080" y="757373"/>
            <a:ext cx="4565332" cy="1348447"/>
          </a:xfrm>
          <a:prstGeom prst="rect">
            <a:avLst/>
          </a:prstGeom>
        </p:spPr>
      </p:pic>
    </p:spTree>
    <p:extLst>
      <p:ext uri="{BB962C8B-B14F-4D97-AF65-F5344CB8AC3E}">
        <p14:creationId xmlns:p14="http://schemas.microsoft.com/office/powerpoint/2010/main" val="422434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solidFill>
                  <a:schemeClr val="tx1"/>
                </a:solidFill>
              </a:rPr>
              <a:t>Sommaire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838200" y="2428879"/>
            <a:ext cx="3558540" cy="3625843"/>
          </a:xfrm>
        </p:spPr>
        <p:txBody>
          <a:bodyPr>
            <a:normAutofit/>
          </a:bodyPr>
          <a:lstStyle/>
          <a:p>
            <a:pPr marL="457200" indent="-457200">
              <a:buFont typeface="+mj-lt"/>
              <a:buAutoNum type="arabicPeriod"/>
            </a:pPr>
            <a:r>
              <a:rPr lang="fr-FR" dirty="0">
                <a:solidFill>
                  <a:schemeClr val="tx1"/>
                </a:solidFill>
              </a:rPr>
              <a:t>Présentation du professeur</a:t>
            </a:r>
          </a:p>
          <a:p>
            <a:pPr marL="457200" indent="-457200">
              <a:buFont typeface="+mj-lt"/>
              <a:buAutoNum type="arabicPeriod"/>
            </a:pPr>
            <a:r>
              <a:rPr lang="fr-FR" dirty="0">
                <a:solidFill>
                  <a:schemeClr val="tx1"/>
                </a:solidFill>
              </a:rPr>
              <a:t>Introduction à Python</a:t>
            </a:r>
          </a:p>
          <a:p>
            <a:pPr marL="457200" indent="-457200">
              <a:buFont typeface="+mj-lt"/>
              <a:buAutoNum type="arabicPeriod"/>
            </a:pPr>
            <a:r>
              <a:rPr lang="fr-FR" dirty="0">
                <a:solidFill>
                  <a:schemeClr val="tx1"/>
                </a:solidFill>
              </a:rPr>
              <a:t>Introduction à la statistique</a:t>
            </a:r>
          </a:p>
          <a:p>
            <a:pPr marL="457200" indent="-457200">
              <a:buFont typeface="+mj-lt"/>
              <a:buAutoNum type="arabicPeriod"/>
            </a:pPr>
            <a:r>
              <a:rPr lang="fr-FR" dirty="0">
                <a:solidFill>
                  <a:schemeClr val="tx1"/>
                </a:solidFill>
              </a:rPr>
              <a:t>Statistique Descriptive</a:t>
            </a:r>
          </a:p>
          <a:p>
            <a:pPr marL="457200" indent="-457200">
              <a:buFont typeface="+mj-lt"/>
              <a:buAutoNum type="arabicPeriod"/>
            </a:pPr>
            <a:r>
              <a:rPr lang="fr-FR" b="1" dirty="0">
                <a:solidFill>
                  <a:schemeClr val="tx1"/>
                </a:solidFill>
              </a:rPr>
              <a:t>Statistique Inférentielle</a:t>
            </a: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solidFill>
                <a:schemeClr val="tx1"/>
              </a:solidFill>
            </a:endParaRP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90</a:t>
            </a:fld>
            <a:endParaRPr lang="fr-FR"/>
          </a:p>
        </p:txBody>
      </p:sp>
      <p:sp>
        <p:nvSpPr>
          <p:cNvPr id="2" name="ZoneTexte 1">
            <a:extLst>
              <a:ext uri="{FF2B5EF4-FFF2-40B4-BE49-F238E27FC236}">
                <a16:creationId xmlns:a16="http://schemas.microsoft.com/office/drawing/2014/main" id="{EFE30D49-A529-4138-9198-B3F7E1F8DF9E}"/>
              </a:ext>
            </a:extLst>
          </p:cNvPr>
          <p:cNvSpPr txBox="1"/>
          <p:nvPr/>
        </p:nvSpPr>
        <p:spPr>
          <a:xfrm>
            <a:off x="5425442" y="4175760"/>
            <a:ext cx="5455918" cy="1477328"/>
          </a:xfrm>
          <a:prstGeom prst="rect">
            <a:avLst/>
          </a:prstGeom>
          <a:noFill/>
        </p:spPr>
        <p:txBody>
          <a:bodyPr wrap="square" rtlCol="0">
            <a:spAutoFit/>
          </a:bodyPr>
          <a:lstStyle/>
          <a:p>
            <a:pPr marL="571500" indent="-571500" algn="l">
              <a:buFont typeface="+mj-lt"/>
              <a:buAutoNum type="romanUcPeriod"/>
            </a:pPr>
            <a:r>
              <a:rPr lang="fr-BE" sz="1800" b="1" dirty="0">
                <a:latin typeface="Myriad Pro Light" panose="020B0403030403020204" pitchFamily="34" charset="0"/>
              </a:rPr>
              <a:t>Présentation générale</a:t>
            </a:r>
          </a:p>
          <a:p>
            <a:pPr marL="571500" indent="-571500" algn="l">
              <a:buFont typeface="+mj-lt"/>
              <a:buAutoNum type="romanUcPeriod"/>
            </a:pPr>
            <a:r>
              <a:rPr lang="fr-BE" sz="1800" dirty="0">
                <a:latin typeface="Myriad Pro Light" panose="020B0403030403020204" pitchFamily="34" charset="0"/>
              </a:rPr>
              <a:t>Théorie de l’échantillonnage</a:t>
            </a:r>
          </a:p>
          <a:p>
            <a:pPr marL="571500" indent="-571500" algn="l">
              <a:buFont typeface="+mj-lt"/>
              <a:buAutoNum type="romanUcPeriod"/>
            </a:pPr>
            <a:r>
              <a:rPr lang="fr-BE" sz="1800" dirty="0">
                <a:latin typeface="Myriad Pro Light" panose="020B0403030403020204" pitchFamily="34" charset="0"/>
              </a:rPr>
              <a:t>Théorie de l’estimation</a:t>
            </a:r>
          </a:p>
          <a:p>
            <a:pPr marL="571500" indent="-571500" algn="l">
              <a:buFont typeface="+mj-lt"/>
              <a:buAutoNum type="romanUcPeriod"/>
            </a:pPr>
            <a:r>
              <a:rPr lang="fr-BE" sz="1800" dirty="0">
                <a:latin typeface="Myriad Pro Light" panose="020B0403030403020204" pitchFamily="34" charset="0"/>
              </a:rPr>
              <a:t>Théorie de la décision – Test d’hypothèse et de signification</a:t>
            </a:r>
            <a:endParaRPr lang="en-US" dirty="0">
              <a:latin typeface="Myriad Pro Light" panose="020B0403030403020204" pitchFamily="34" charset="0"/>
            </a:endParaRPr>
          </a:p>
        </p:txBody>
      </p:sp>
    </p:spTree>
    <p:extLst>
      <p:ext uri="{BB962C8B-B14F-4D97-AF65-F5344CB8AC3E}">
        <p14:creationId xmlns:p14="http://schemas.microsoft.com/office/powerpoint/2010/main" val="343591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FD3669-CBF3-443B-A3B0-C9AED1A07246}"/>
              </a:ext>
            </a:extLst>
          </p:cNvPr>
          <p:cNvSpPr>
            <a:spLocks noGrp="1"/>
          </p:cNvSpPr>
          <p:nvPr>
            <p:ph type="title"/>
          </p:nvPr>
        </p:nvSpPr>
        <p:spPr/>
        <p:txBody>
          <a:bodyPr/>
          <a:lstStyle/>
          <a:p>
            <a:r>
              <a:rPr lang="fr-BE" dirty="0"/>
              <a:t>Statistique inférentielle – Présentation générale</a:t>
            </a:r>
            <a:endParaRPr lang="en-US" dirty="0"/>
          </a:p>
        </p:txBody>
      </p:sp>
      <p:sp>
        <p:nvSpPr>
          <p:cNvPr id="4" name="Espace réservé du texte 3">
            <a:extLst>
              <a:ext uri="{FF2B5EF4-FFF2-40B4-BE49-F238E27FC236}">
                <a16:creationId xmlns:a16="http://schemas.microsoft.com/office/drawing/2014/main" id="{FF8243EC-18D1-49E5-8A05-B99FA0287A4F}"/>
              </a:ext>
            </a:extLst>
          </p:cNvPr>
          <p:cNvSpPr>
            <a:spLocks noGrp="1"/>
          </p:cNvSpPr>
          <p:nvPr>
            <p:ph type="body" sz="quarter" idx="13"/>
          </p:nvPr>
        </p:nvSpPr>
        <p:spPr/>
        <p:txBody>
          <a:bodyPr/>
          <a:lstStyle/>
          <a:p>
            <a:r>
              <a:rPr lang="fr-BE" dirty="0"/>
              <a:t>Individu </a:t>
            </a:r>
            <a:r>
              <a:rPr lang="fr-BE" i="1" dirty="0"/>
              <a:t>vs</a:t>
            </a:r>
            <a:r>
              <a:rPr lang="fr-BE" dirty="0"/>
              <a:t> Population</a:t>
            </a:r>
            <a:endParaRPr lang="en-US" dirty="0"/>
          </a:p>
        </p:txBody>
      </p:sp>
      <p:sp>
        <p:nvSpPr>
          <p:cNvPr id="5" name="Espace réservé du numéro de diapositive 4">
            <a:extLst>
              <a:ext uri="{FF2B5EF4-FFF2-40B4-BE49-F238E27FC236}">
                <a16:creationId xmlns:a16="http://schemas.microsoft.com/office/drawing/2014/main" id="{D8913665-C86E-48F0-BA4B-1F4B2DDB1C94}"/>
              </a:ext>
            </a:extLst>
          </p:cNvPr>
          <p:cNvSpPr>
            <a:spLocks noGrp="1"/>
          </p:cNvSpPr>
          <p:nvPr>
            <p:ph type="sldNum" sz="quarter" idx="4"/>
          </p:nvPr>
        </p:nvSpPr>
        <p:spPr/>
        <p:txBody>
          <a:bodyPr/>
          <a:lstStyle/>
          <a:p>
            <a:fld id="{F9577099-E891-4A1F-8EFB-CA2E47745246}" type="slidenum">
              <a:rPr lang="fr-FR" smtClean="0"/>
              <a:pPr/>
              <a:t>91</a:t>
            </a:fld>
            <a:endParaRPr lang="fr-FR"/>
          </a:p>
        </p:txBody>
      </p:sp>
      <p:graphicFrame>
        <p:nvGraphicFramePr>
          <p:cNvPr id="6" name="Object 4">
            <a:extLst>
              <a:ext uri="{FF2B5EF4-FFF2-40B4-BE49-F238E27FC236}">
                <a16:creationId xmlns:a16="http://schemas.microsoft.com/office/drawing/2014/main" id="{64B4D96A-83C4-4A74-A0A4-1B39E57B9B06}"/>
              </a:ext>
            </a:extLst>
          </p:cNvPr>
          <p:cNvGraphicFramePr>
            <a:graphicFrameLocks/>
          </p:cNvGraphicFramePr>
          <p:nvPr>
            <p:extLst>
              <p:ext uri="{D42A27DB-BD31-4B8C-83A1-F6EECF244321}">
                <p14:modId xmlns:p14="http://schemas.microsoft.com/office/powerpoint/2010/main" val="4138307588"/>
              </p:ext>
            </p:extLst>
          </p:nvPr>
        </p:nvGraphicFramePr>
        <p:xfrm>
          <a:off x="7256862" y="2843215"/>
          <a:ext cx="2402681" cy="1426369"/>
        </p:xfrm>
        <a:graphic>
          <a:graphicData uri="http://schemas.openxmlformats.org/presentationml/2006/ole">
            <mc:AlternateContent xmlns:mc="http://schemas.openxmlformats.org/markup-compatibility/2006">
              <mc:Choice xmlns:v="urn:schemas-microsoft-com:vml" Requires="v">
                <p:oleObj name="ClipArt" r:id="rId2" imgW="5529240" imgH="3290760" progId="MS_ClipArt_Gallery.2">
                  <p:embed/>
                </p:oleObj>
              </mc:Choice>
              <mc:Fallback>
                <p:oleObj name="ClipArt" r:id="rId2" imgW="5529240" imgH="3290760" progId="MS_ClipArt_Gallery.2">
                  <p:embed/>
                  <p:pic>
                    <p:nvPicPr>
                      <p:cNvPr id="14" name="Object 4">
                        <a:extLst>
                          <a:ext uri="{FF2B5EF4-FFF2-40B4-BE49-F238E27FC236}">
                            <a16:creationId xmlns:a16="http://schemas.microsoft.com/office/drawing/2014/main" id="{23C110BF-AE31-477B-982E-E40BE23F86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862" y="2843215"/>
                        <a:ext cx="2402681" cy="142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96FAECBD-77FD-4E17-9DF6-D9A776A67177}"/>
              </a:ext>
            </a:extLst>
          </p:cNvPr>
          <p:cNvGraphicFramePr>
            <a:graphicFrameLocks/>
          </p:cNvGraphicFramePr>
          <p:nvPr>
            <p:extLst>
              <p:ext uri="{D42A27DB-BD31-4B8C-83A1-F6EECF244321}">
                <p14:modId xmlns:p14="http://schemas.microsoft.com/office/powerpoint/2010/main" val="1872876332"/>
              </p:ext>
            </p:extLst>
          </p:nvPr>
        </p:nvGraphicFramePr>
        <p:xfrm>
          <a:off x="7442599" y="4388645"/>
          <a:ext cx="450056" cy="1459706"/>
        </p:xfrm>
        <a:graphic>
          <a:graphicData uri="http://schemas.openxmlformats.org/presentationml/2006/ole">
            <mc:AlternateContent xmlns:mc="http://schemas.openxmlformats.org/markup-compatibility/2006">
              <mc:Choice xmlns:v="urn:schemas-microsoft-com:vml" Requires="v">
                <p:oleObj name="ClipArt" r:id="rId4" imgW="1187280" imgH="3816000" progId="MS_ClipArt_Gallery.2">
                  <p:embed/>
                </p:oleObj>
              </mc:Choice>
              <mc:Fallback>
                <p:oleObj name="ClipArt" r:id="rId4" imgW="1187280" imgH="3816000" progId="MS_ClipArt_Gallery.2">
                  <p:embed/>
                  <p:pic>
                    <p:nvPicPr>
                      <p:cNvPr id="15" name="Object 5">
                        <a:extLst>
                          <a:ext uri="{FF2B5EF4-FFF2-40B4-BE49-F238E27FC236}">
                            <a16:creationId xmlns:a16="http://schemas.microsoft.com/office/drawing/2014/main" id="{48267324-B898-4A14-AFF3-C52A00CBC9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599" y="4388645"/>
                        <a:ext cx="450056" cy="145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Line 6">
            <a:extLst>
              <a:ext uri="{FF2B5EF4-FFF2-40B4-BE49-F238E27FC236}">
                <a16:creationId xmlns:a16="http://schemas.microsoft.com/office/drawing/2014/main" id="{82D0C40B-678F-4A11-A549-37F8D20E9584}"/>
              </a:ext>
            </a:extLst>
          </p:cNvPr>
          <p:cNvSpPr>
            <a:spLocks noChangeShapeType="1"/>
          </p:cNvSpPr>
          <p:nvPr/>
        </p:nvSpPr>
        <p:spPr bwMode="auto">
          <a:xfrm flipH="1">
            <a:off x="7772400" y="3048000"/>
            <a:ext cx="685800" cy="1543050"/>
          </a:xfrm>
          <a:prstGeom prst="line">
            <a:avLst/>
          </a:prstGeom>
          <a:noFill/>
          <a:ln w="12700">
            <a:solidFill>
              <a:schemeClr val="accent2"/>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r-BE"/>
          </a:p>
        </p:txBody>
      </p:sp>
      <p:sp>
        <p:nvSpPr>
          <p:cNvPr id="9" name="Rectangle 7">
            <a:extLst>
              <a:ext uri="{FF2B5EF4-FFF2-40B4-BE49-F238E27FC236}">
                <a16:creationId xmlns:a16="http://schemas.microsoft.com/office/drawing/2014/main" id="{C95538A3-2835-4FE5-B0B2-F93974C96F6E}"/>
              </a:ext>
            </a:extLst>
          </p:cNvPr>
          <p:cNvSpPr>
            <a:spLocks noChangeArrowheads="1"/>
          </p:cNvSpPr>
          <p:nvPr/>
        </p:nvSpPr>
        <p:spPr bwMode="auto">
          <a:xfrm>
            <a:off x="8348664" y="2824164"/>
            <a:ext cx="161925" cy="504825"/>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Book Antiqua" panose="02040602050305030304" pitchFamily="18" charset="0"/>
              </a:defRPr>
            </a:lvl1pPr>
            <a:lvl2pPr marL="742950" indent="-285750">
              <a:defRPr sz="2400">
                <a:solidFill>
                  <a:schemeClr val="tx1"/>
                </a:solidFill>
                <a:latin typeface="Book Antiqua" panose="02040602050305030304" pitchFamily="18" charset="0"/>
              </a:defRPr>
            </a:lvl2pPr>
            <a:lvl3pPr marL="1143000" indent="-228600">
              <a:defRPr sz="2400">
                <a:solidFill>
                  <a:schemeClr val="tx1"/>
                </a:solidFill>
                <a:latin typeface="Book Antiqua" panose="02040602050305030304" pitchFamily="18" charset="0"/>
              </a:defRPr>
            </a:lvl3pPr>
            <a:lvl4pPr marL="1600200" indent="-228600">
              <a:defRPr sz="2400">
                <a:solidFill>
                  <a:schemeClr val="tx1"/>
                </a:solidFill>
                <a:latin typeface="Book Antiqua" panose="02040602050305030304" pitchFamily="18" charset="0"/>
              </a:defRPr>
            </a:lvl4pPr>
            <a:lvl5pPr marL="2057400" indent="-228600">
              <a:defRPr sz="2400">
                <a:solidFill>
                  <a:schemeClr val="tx1"/>
                </a:solidFill>
                <a:latin typeface="Book Antiqua" panose="02040602050305030304" pitchFamily="18" charset="0"/>
              </a:defRPr>
            </a:lvl5pPr>
            <a:lvl6pPr marL="2514600" indent="-228600" eaLnBrk="0" fontAlgn="base" hangingPunct="0">
              <a:spcBef>
                <a:spcPct val="0"/>
              </a:spcBef>
              <a:spcAft>
                <a:spcPct val="0"/>
              </a:spcAft>
              <a:defRPr sz="2400">
                <a:solidFill>
                  <a:schemeClr val="tx1"/>
                </a:solidFill>
                <a:latin typeface="Book Antiqua" panose="02040602050305030304" pitchFamily="18" charset="0"/>
              </a:defRPr>
            </a:lvl6pPr>
            <a:lvl7pPr marL="2971800" indent="-228600" eaLnBrk="0" fontAlgn="base" hangingPunct="0">
              <a:spcBef>
                <a:spcPct val="0"/>
              </a:spcBef>
              <a:spcAft>
                <a:spcPct val="0"/>
              </a:spcAft>
              <a:defRPr sz="2400">
                <a:solidFill>
                  <a:schemeClr val="tx1"/>
                </a:solidFill>
                <a:latin typeface="Book Antiqua" panose="02040602050305030304" pitchFamily="18" charset="0"/>
              </a:defRPr>
            </a:lvl7pPr>
            <a:lvl8pPr marL="3429000" indent="-228600" eaLnBrk="0" fontAlgn="base" hangingPunct="0">
              <a:spcBef>
                <a:spcPct val="0"/>
              </a:spcBef>
              <a:spcAft>
                <a:spcPct val="0"/>
              </a:spcAft>
              <a:defRPr sz="2400">
                <a:solidFill>
                  <a:schemeClr val="tx1"/>
                </a:solidFill>
                <a:latin typeface="Book Antiqua" panose="02040602050305030304" pitchFamily="18" charset="0"/>
              </a:defRPr>
            </a:lvl8pPr>
            <a:lvl9pPr marL="3886200" indent="-228600" eaLnBrk="0" fontAlgn="base" hangingPunct="0">
              <a:spcBef>
                <a:spcPct val="0"/>
              </a:spcBef>
              <a:spcAft>
                <a:spcPct val="0"/>
              </a:spcAft>
              <a:defRPr sz="2400">
                <a:solidFill>
                  <a:schemeClr val="tx1"/>
                </a:solidFill>
                <a:latin typeface="Book Antiqua" panose="02040602050305030304" pitchFamily="18" charset="0"/>
              </a:defRPr>
            </a:lvl9pPr>
          </a:lstStyle>
          <a:p>
            <a:endParaRPr lang="fr-FR" altLang="fr-FR" sz="1800"/>
          </a:p>
        </p:txBody>
      </p:sp>
      <p:sp>
        <p:nvSpPr>
          <p:cNvPr id="10" name="Rectangle 3">
            <a:extLst>
              <a:ext uri="{FF2B5EF4-FFF2-40B4-BE49-F238E27FC236}">
                <a16:creationId xmlns:a16="http://schemas.microsoft.com/office/drawing/2014/main" id="{9CCE1C2B-7A8B-4C06-BBDD-73AE274DD35B}"/>
              </a:ext>
            </a:extLst>
          </p:cNvPr>
          <p:cNvSpPr txBox="1">
            <a:spLocks noChangeArrowheads="1"/>
          </p:cNvSpPr>
          <p:nvPr/>
        </p:nvSpPr>
        <p:spPr>
          <a:xfrm>
            <a:off x="1027688" y="3182938"/>
            <a:ext cx="5463839" cy="3086100"/>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altLang="fr-FR" b="1" dirty="0">
                <a:solidFill>
                  <a:schemeClr val="accent2"/>
                </a:solidFill>
              </a:rPr>
              <a:t>Individu</a:t>
            </a:r>
            <a:r>
              <a:rPr lang="fr-CA" altLang="fr-FR" dirty="0"/>
              <a:t> ou unité statistique</a:t>
            </a:r>
          </a:p>
          <a:p>
            <a:pPr lvl="1"/>
            <a:endParaRPr lang="fr-CA" altLang="fr-FR" dirty="0"/>
          </a:p>
          <a:p>
            <a:pPr lvl="1"/>
            <a:r>
              <a:rPr lang="fr-CA" altLang="fr-FR" dirty="0"/>
              <a:t>Une unité distincte chez laquelle on peut observer une ou plusieurs caractéristiques données.</a:t>
            </a:r>
          </a:p>
        </p:txBody>
      </p:sp>
    </p:spTree>
    <p:extLst>
      <p:ext uri="{BB962C8B-B14F-4D97-AF65-F5344CB8AC3E}">
        <p14:creationId xmlns:p14="http://schemas.microsoft.com/office/powerpoint/2010/main" val="15805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FD3669-CBF3-443B-A3B0-C9AED1A07246}"/>
              </a:ext>
            </a:extLst>
          </p:cNvPr>
          <p:cNvSpPr>
            <a:spLocks noGrp="1"/>
          </p:cNvSpPr>
          <p:nvPr>
            <p:ph type="title"/>
          </p:nvPr>
        </p:nvSpPr>
        <p:spPr/>
        <p:txBody>
          <a:bodyPr/>
          <a:lstStyle/>
          <a:p>
            <a:r>
              <a:rPr lang="fr-BE" dirty="0"/>
              <a:t>Statistique inférentielle – Présentation générale</a:t>
            </a:r>
            <a:endParaRPr lang="en-US" dirty="0"/>
          </a:p>
        </p:txBody>
      </p:sp>
      <p:sp>
        <p:nvSpPr>
          <p:cNvPr id="4" name="Espace réservé du texte 3">
            <a:extLst>
              <a:ext uri="{FF2B5EF4-FFF2-40B4-BE49-F238E27FC236}">
                <a16:creationId xmlns:a16="http://schemas.microsoft.com/office/drawing/2014/main" id="{FF8243EC-18D1-49E5-8A05-B99FA0287A4F}"/>
              </a:ext>
            </a:extLst>
          </p:cNvPr>
          <p:cNvSpPr>
            <a:spLocks noGrp="1"/>
          </p:cNvSpPr>
          <p:nvPr>
            <p:ph type="body" sz="quarter" idx="13"/>
          </p:nvPr>
        </p:nvSpPr>
        <p:spPr/>
        <p:txBody>
          <a:bodyPr/>
          <a:lstStyle/>
          <a:p>
            <a:r>
              <a:rPr lang="fr-BE" dirty="0"/>
              <a:t>Individu </a:t>
            </a:r>
            <a:r>
              <a:rPr lang="fr-BE" i="1" dirty="0"/>
              <a:t>vs</a:t>
            </a:r>
            <a:r>
              <a:rPr lang="fr-BE" dirty="0"/>
              <a:t> Population</a:t>
            </a:r>
            <a:endParaRPr lang="en-US" dirty="0"/>
          </a:p>
        </p:txBody>
      </p:sp>
      <p:sp>
        <p:nvSpPr>
          <p:cNvPr id="5" name="Espace réservé du numéro de diapositive 4">
            <a:extLst>
              <a:ext uri="{FF2B5EF4-FFF2-40B4-BE49-F238E27FC236}">
                <a16:creationId xmlns:a16="http://schemas.microsoft.com/office/drawing/2014/main" id="{D8913665-C86E-48F0-BA4B-1F4B2DDB1C94}"/>
              </a:ext>
            </a:extLst>
          </p:cNvPr>
          <p:cNvSpPr>
            <a:spLocks noGrp="1"/>
          </p:cNvSpPr>
          <p:nvPr>
            <p:ph type="sldNum" sz="quarter" idx="4"/>
          </p:nvPr>
        </p:nvSpPr>
        <p:spPr/>
        <p:txBody>
          <a:bodyPr/>
          <a:lstStyle/>
          <a:p>
            <a:fld id="{F9577099-E891-4A1F-8EFB-CA2E47745246}" type="slidenum">
              <a:rPr lang="fr-FR" smtClean="0"/>
              <a:pPr/>
              <a:t>92</a:t>
            </a:fld>
            <a:endParaRPr lang="fr-FR"/>
          </a:p>
        </p:txBody>
      </p:sp>
      <p:sp>
        <p:nvSpPr>
          <p:cNvPr id="10" name="Rectangle 3">
            <a:extLst>
              <a:ext uri="{FF2B5EF4-FFF2-40B4-BE49-F238E27FC236}">
                <a16:creationId xmlns:a16="http://schemas.microsoft.com/office/drawing/2014/main" id="{9CCE1C2B-7A8B-4C06-BBDD-73AE274DD35B}"/>
              </a:ext>
            </a:extLst>
          </p:cNvPr>
          <p:cNvSpPr txBox="1">
            <a:spLocks noChangeArrowheads="1"/>
          </p:cNvSpPr>
          <p:nvPr/>
        </p:nvSpPr>
        <p:spPr>
          <a:xfrm>
            <a:off x="1729740" y="3182938"/>
            <a:ext cx="4761786" cy="3086100"/>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altLang="fr-FR" b="1" dirty="0">
                <a:solidFill>
                  <a:schemeClr val="accent2"/>
                </a:solidFill>
              </a:rPr>
              <a:t>Population</a:t>
            </a:r>
          </a:p>
          <a:p>
            <a:endParaRPr lang="fr-CA" altLang="fr-FR" dirty="0"/>
          </a:p>
          <a:p>
            <a:pPr lvl="1"/>
            <a:r>
              <a:rPr lang="fr-CA" altLang="fr-FR" dirty="0"/>
              <a:t>Ensemble des individus (ou unités statistiques ) pour lequel on considère une ou plusieurs caractéristiques</a:t>
            </a:r>
          </a:p>
        </p:txBody>
      </p:sp>
      <p:graphicFrame>
        <p:nvGraphicFramePr>
          <p:cNvPr id="12" name="Object 4">
            <a:extLst>
              <a:ext uri="{FF2B5EF4-FFF2-40B4-BE49-F238E27FC236}">
                <a16:creationId xmlns:a16="http://schemas.microsoft.com/office/drawing/2014/main" id="{6FF1571E-0228-4BE4-B74A-5AE1F02752E7}"/>
              </a:ext>
            </a:extLst>
          </p:cNvPr>
          <p:cNvGraphicFramePr>
            <a:graphicFrameLocks/>
          </p:cNvGraphicFramePr>
          <p:nvPr>
            <p:extLst>
              <p:ext uri="{D42A27DB-BD31-4B8C-83A1-F6EECF244321}">
                <p14:modId xmlns:p14="http://schemas.microsoft.com/office/powerpoint/2010/main" val="1196382604"/>
              </p:ext>
            </p:extLst>
          </p:nvPr>
        </p:nvGraphicFramePr>
        <p:xfrm>
          <a:off x="7601069" y="3152458"/>
          <a:ext cx="2643188" cy="1714500"/>
        </p:xfrm>
        <a:graphic>
          <a:graphicData uri="http://schemas.openxmlformats.org/presentationml/2006/ole">
            <mc:AlternateContent xmlns:mc="http://schemas.openxmlformats.org/markup-compatibility/2006">
              <mc:Choice xmlns:v="urn:schemas-microsoft-com:vml" Requires="v">
                <p:oleObj name="ClipArt" r:id="rId2" imgW="5529240" imgH="3290760" progId="MS_ClipArt_Gallery.2">
                  <p:embed/>
                </p:oleObj>
              </mc:Choice>
              <mc:Fallback>
                <p:oleObj name="ClipArt" r:id="rId2" imgW="5529240" imgH="3290760" progId="MS_ClipArt_Gallery.2">
                  <p:embed/>
                  <p:pic>
                    <p:nvPicPr>
                      <p:cNvPr id="19" name="Object 4">
                        <a:extLst>
                          <a:ext uri="{FF2B5EF4-FFF2-40B4-BE49-F238E27FC236}">
                            <a16:creationId xmlns:a16="http://schemas.microsoft.com/office/drawing/2014/main" id="{37202D2E-F44A-49EE-872F-E3D05B1C70B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069" y="3152458"/>
                        <a:ext cx="264318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16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FD3669-CBF3-443B-A3B0-C9AED1A07246}"/>
              </a:ext>
            </a:extLst>
          </p:cNvPr>
          <p:cNvSpPr>
            <a:spLocks noGrp="1"/>
          </p:cNvSpPr>
          <p:nvPr>
            <p:ph type="title"/>
          </p:nvPr>
        </p:nvSpPr>
        <p:spPr/>
        <p:txBody>
          <a:bodyPr/>
          <a:lstStyle/>
          <a:p>
            <a:r>
              <a:rPr lang="fr-BE" dirty="0"/>
              <a:t>Statistique inférentielle – Présentation générale</a:t>
            </a:r>
            <a:endParaRPr lang="en-US" dirty="0"/>
          </a:p>
        </p:txBody>
      </p:sp>
      <p:sp>
        <p:nvSpPr>
          <p:cNvPr id="4" name="Espace réservé du texte 3">
            <a:extLst>
              <a:ext uri="{FF2B5EF4-FFF2-40B4-BE49-F238E27FC236}">
                <a16:creationId xmlns:a16="http://schemas.microsoft.com/office/drawing/2014/main" id="{FF8243EC-18D1-49E5-8A05-B99FA0287A4F}"/>
              </a:ext>
            </a:extLst>
          </p:cNvPr>
          <p:cNvSpPr>
            <a:spLocks noGrp="1"/>
          </p:cNvSpPr>
          <p:nvPr>
            <p:ph type="body" sz="quarter" idx="13"/>
          </p:nvPr>
        </p:nvSpPr>
        <p:spPr/>
        <p:txBody>
          <a:bodyPr/>
          <a:lstStyle/>
          <a:p>
            <a:r>
              <a:rPr lang="fr-BE" dirty="0"/>
              <a:t>But de la statistique inférentielle</a:t>
            </a:r>
            <a:endParaRPr lang="en-US" dirty="0"/>
          </a:p>
        </p:txBody>
      </p:sp>
      <p:sp>
        <p:nvSpPr>
          <p:cNvPr id="5" name="Espace réservé du numéro de diapositive 4">
            <a:extLst>
              <a:ext uri="{FF2B5EF4-FFF2-40B4-BE49-F238E27FC236}">
                <a16:creationId xmlns:a16="http://schemas.microsoft.com/office/drawing/2014/main" id="{D8913665-C86E-48F0-BA4B-1F4B2DDB1C94}"/>
              </a:ext>
            </a:extLst>
          </p:cNvPr>
          <p:cNvSpPr>
            <a:spLocks noGrp="1"/>
          </p:cNvSpPr>
          <p:nvPr>
            <p:ph type="sldNum" sz="quarter" idx="4"/>
          </p:nvPr>
        </p:nvSpPr>
        <p:spPr/>
        <p:txBody>
          <a:bodyPr/>
          <a:lstStyle/>
          <a:p>
            <a:fld id="{F9577099-E891-4A1F-8EFB-CA2E47745246}" type="slidenum">
              <a:rPr lang="fr-FR" smtClean="0"/>
              <a:pPr/>
              <a:t>93</a:t>
            </a:fld>
            <a:endParaRPr lang="fr-FR"/>
          </a:p>
        </p:txBody>
      </p:sp>
      <p:sp>
        <p:nvSpPr>
          <p:cNvPr id="10" name="Rectangle 3">
            <a:extLst>
              <a:ext uri="{FF2B5EF4-FFF2-40B4-BE49-F238E27FC236}">
                <a16:creationId xmlns:a16="http://schemas.microsoft.com/office/drawing/2014/main" id="{9CCE1C2B-7A8B-4C06-BBDD-73AE274DD35B}"/>
              </a:ext>
            </a:extLst>
          </p:cNvPr>
          <p:cNvSpPr txBox="1">
            <a:spLocks noChangeArrowheads="1"/>
          </p:cNvSpPr>
          <p:nvPr/>
        </p:nvSpPr>
        <p:spPr>
          <a:xfrm>
            <a:off x="5013960" y="2428879"/>
            <a:ext cx="5699760" cy="3625843"/>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fr-FR" sz="2000" dirty="0"/>
              <a:t>Dans la </a:t>
            </a:r>
            <a:r>
              <a:rPr lang="en-US" altLang="fr-FR" sz="2000" dirty="0" err="1"/>
              <a:t>plupart</a:t>
            </a:r>
            <a:r>
              <a:rPr lang="en-US" altLang="fr-FR" sz="2000" dirty="0"/>
              <a:t> des </a:t>
            </a:r>
            <a:r>
              <a:rPr lang="en-US" altLang="fr-FR" sz="2000" dirty="0" err="1"/>
              <a:t>cas</a:t>
            </a:r>
            <a:r>
              <a:rPr lang="en-US" altLang="fr-FR" sz="2000" dirty="0"/>
              <a:t>, il </a:t>
            </a:r>
            <a:r>
              <a:rPr lang="en-US" altLang="fr-FR" sz="2000" dirty="0" err="1"/>
              <a:t>est</a:t>
            </a:r>
            <a:r>
              <a:rPr lang="en-US" altLang="fr-FR" sz="2000" dirty="0"/>
              <a:t> difficile </a:t>
            </a:r>
            <a:r>
              <a:rPr lang="en-US" altLang="fr-FR" sz="2000" dirty="0" err="1"/>
              <a:t>d’obtenir</a:t>
            </a:r>
            <a:r>
              <a:rPr lang="en-US" altLang="fr-FR" sz="2000" dirty="0"/>
              <a:t> </a:t>
            </a:r>
            <a:r>
              <a:rPr lang="en-US" altLang="fr-FR" sz="2000" dirty="0" err="1"/>
              <a:t>l’information</a:t>
            </a:r>
            <a:r>
              <a:rPr lang="en-US" altLang="fr-FR" sz="2000" dirty="0"/>
              <a:t> à </a:t>
            </a:r>
            <a:r>
              <a:rPr lang="en-US" altLang="fr-FR" sz="2000" dirty="0" err="1"/>
              <a:t>partir</a:t>
            </a:r>
            <a:r>
              <a:rPr lang="en-US" altLang="fr-FR" sz="2000" dirty="0"/>
              <a:t> de la </a:t>
            </a:r>
            <a:r>
              <a:rPr lang="en-US" altLang="fr-FR" sz="2000" b="1" dirty="0">
                <a:solidFill>
                  <a:schemeClr val="accent2"/>
                </a:solidFill>
              </a:rPr>
              <a:t>population</a:t>
            </a:r>
            <a:r>
              <a:rPr lang="en-US" altLang="fr-FR" sz="2000" dirty="0"/>
              <a:t> dans son ensemble. On </a:t>
            </a:r>
            <a:r>
              <a:rPr lang="en-US" altLang="fr-FR" sz="2000" dirty="0" err="1"/>
              <a:t>utilise</a:t>
            </a:r>
            <a:r>
              <a:rPr lang="en-US" altLang="fr-FR" sz="2000" dirty="0"/>
              <a:t> </a:t>
            </a:r>
            <a:r>
              <a:rPr lang="en-US" altLang="fr-FR" sz="2000" dirty="0" err="1"/>
              <a:t>alors</a:t>
            </a:r>
            <a:r>
              <a:rPr lang="en-US" altLang="fr-FR" sz="2000" dirty="0"/>
              <a:t> un </a:t>
            </a:r>
            <a:r>
              <a:rPr lang="en-US" altLang="fr-FR" sz="2000" b="1" dirty="0" err="1">
                <a:solidFill>
                  <a:schemeClr val="accent2"/>
                </a:solidFill>
              </a:rPr>
              <a:t>échantillon</a:t>
            </a:r>
            <a:r>
              <a:rPr lang="en-US" altLang="fr-FR" sz="2000" dirty="0"/>
              <a:t> pour </a:t>
            </a:r>
            <a:r>
              <a:rPr lang="en-US" altLang="fr-FR" sz="2000" dirty="0" err="1"/>
              <a:t>tirer</a:t>
            </a:r>
            <a:r>
              <a:rPr lang="en-US" altLang="fr-FR" sz="2000" dirty="0"/>
              <a:t> des conclusions sur la population.</a:t>
            </a:r>
          </a:p>
          <a:p>
            <a:pPr algn="l"/>
            <a:endParaRPr lang="en-US" altLang="fr-FR" sz="2000" dirty="0"/>
          </a:p>
          <a:p>
            <a:pPr algn="l"/>
            <a:r>
              <a:rPr lang="fr-BE" sz="2000" dirty="0"/>
              <a:t>L'inférence statistique consiste à </a:t>
            </a:r>
            <a:r>
              <a:rPr lang="en-US" altLang="fr-FR" sz="2000" dirty="0" err="1">
                <a:solidFill>
                  <a:schemeClr val="accent2"/>
                </a:solidFill>
              </a:rPr>
              <a:t>induire</a:t>
            </a:r>
            <a:r>
              <a:rPr lang="en-US" altLang="fr-FR" sz="2000" dirty="0">
                <a:solidFill>
                  <a:schemeClr val="accent2"/>
                </a:solidFill>
              </a:rPr>
              <a:t> </a:t>
            </a:r>
            <a:r>
              <a:rPr lang="fr-BE" sz="2000" dirty="0"/>
              <a:t>les caractéristiques inconnues d'une </a:t>
            </a:r>
            <a:r>
              <a:rPr lang="en-US" altLang="fr-FR" sz="2000" b="1" dirty="0">
                <a:solidFill>
                  <a:schemeClr val="accent2"/>
                </a:solidFill>
              </a:rPr>
              <a:t>population</a:t>
            </a:r>
            <a:r>
              <a:rPr lang="fr-BE" sz="2000" dirty="0"/>
              <a:t> à partir d'un </a:t>
            </a:r>
            <a:r>
              <a:rPr lang="en-US" altLang="fr-FR" sz="2000" b="1" dirty="0" err="1">
                <a:solidFill>
                  <a:schemeClr val="accent2"/>
                </a:solidFill>
              </a:rPr>
              <a:t>échantillon</a:t>
            </a:r>
            <a:r>
              <a:rPr lang="fr-BE" sz="2000" dirty="0"/>
              <a:t> issu de cette population. </a:t>
            </a:r>
          </a:p>
          <a:p>
            <a:pPr algn="l"/>
            <a:endParaRPr lang="fr-BE" sz="2000" dirty="0"/>
          </a:p>
          <a:p>
            <a:pPr algn="l"/>
            <a:r>
              <a:rPr lang="fr-BE" sz="2000" dirty="0"/>
              <a:t>Les caractéristiques de l'échantillon, une fois connues, reflètent avec une certaine</a:t>
            </a:r>
            <a:r>
              <a:rPr lang="en-US" altLang="fr-FR" sz="2000" dirty="0">
                <a:solidFill>
                  <a:schemeClr val="accent2"/>
                </a:solidFill>
              </a:rPr>
              <a:t> </a:t>
            </a:r>
            <a:r>
              <a:rPr lang="en-US" altLang="fr-FR" sz="2000" b="1" dirty="0">
                <a:solidFill>
                  <a:schemeClr val="accent2"/>
                </a:solidFill>
              </a:rPr>
              <a:t>marge </a:t>
            </a:r>
            <a:r>
              <a:rPr lang="en-US" altLang="fr-FR" sz="2000" b="1" dirty="0" err="1">
                <a:solidFill>
                  <a:schemeClr val="accent2"/>
                </a:solidFill>
              </a:rPr>
              <a:t>d’erreur</a:t>
            </a:r>
            <a:r>
              <a:rPr lang="fr-BE" sz="2000" b="1" dirty="0"/>
              <a:t> </a:t>
            </a:r>
            <a:r>
              <a:rPr lang="fr-BE" sz="2000" dirty="0"/>
              <a:t>possible celles de la population</a:t>
            </a:r>
            <a:endParaRPr lang="en-US" altLang="fr-FR" sz="2000" dirty="0">
              <a:latin typeface="Times New Roman" panose="02020603050405020304" pitchFamily="18" charset="0"/>
            </a:endParaRPr>
          </a:p>
          <a:p>
            <a:pPr algn="l"/>
            <a:endParaRPr lang="en-US" altLang="fr-FR" sz="2000" dirty="0">
              <a:latin typeface="Times New Roman" panose="02020603050405020304" pitchFamily="18" charset="0"/>
            </a:endParaRPr>
          </a:p>
        </p:txBody>
      </p:sp>
      <p:pic>
        <p:nvPicPr>
          <p:cNvPr id="15" name="Image 14">
            <a:extLst>
              <a:ext uri="{FF2B5EF4-FFF2-40B4-BE49-F238E27FC236}">
                <a16:creationId xmlns:a16="http://schemas.microsoft.com/office/drawing/2014/main" id="{A4B20C0C-AD81-4709-AEEE-9B6718CCB33D}"/>
              </a:ext>
            </a:extLst>
          </p:cNvPr>
          <p:cNvPicPr>
            <a:picLocks noChangeAspect="1"/>
          </p:cNvPicPr>
          <p:nvPr/>
        </p:nvPicPr>
        <p:blipFill>
          <a:blip r:embed="rId2"/>
          <a:stretch>
            <a:fillRect/>
          </a:stretch>
        </p:blipFill>
        <p:spPr>
          <a:xfrm>
            <a:off x="2756535" y="2428879"/>
            <a:ext cx="1238250" cy="3019425"/>
          </a:xfrm>
          <a:prstGeom prst="rect">
            <a:avLst/>
          </a:prstGeom>
        </p:spPr>
      </p:pic>
    </p:spTree>
    <p:extLst>
      <p:ext uri="{BB962C8B-B14F-4D97-AF65-F5344CB8AC3E}">
        <p14:creationId xmlns:p14="http://schemas.microsoft.com/office/powerpoint/2010/main" val="193000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823E039-C7CB-4BE1-8615-51782BAAB104}"/>
              </a:ext>
            </a:extLst>
          </p:cNvPr>
          <p:cNvSpPr>
            <a:spLocks noGrp="1"/>
          </p:cNvSpPr>
          <p:nvPr>
            <p:ph type="title"/>
          </p:nvPr>
        </p:nvSpPr>
        <p:spPr/>
        <p:txBody>
          <a:bodyPr/>
          <a:lstStyle/>
          <a:p>
            <a:r>
              <a:rPr lang="fr-FR">
                <a:solidFill>
                  <a:schemeClr val="tx1"/>
                </a:solidFill>
              </a:rPr>
              <a:t>Sommaire</a:t>
            </a:r>
          </a:p>
        </p:txBody>
      </p:sp>
      <p:sp>
        <p:nvSpPr>
          <p:cNvPr id="6" name="Espace réservé du contenu 5">
            <a:extLst>
              <a:ext uri="{FF2B5EF4-FFF2-40B4-BE49-F238E27FC236}">
                <a16:creationId xmlns:a16="http://schemas.microsoft.com/office/drawing/2014/main" id="{10B7513A-C3AA-4300-97D4-C7D4D989144C}"/>
              </a:ext>
            </a:extLst>
          </p:cNvPr>
          <p:cNvSpPr>
            <a:spLocks noGrp="1"/>
          </p:cNvSpPr>
          <p:nvPr>
            <p:ph idx="1"/>
          </p:nvPr>
        </p:nvSpPr>
        <p:spPr>
          <a:xfrm>
            <a:off x="838200" y="2428879"/>
            <a:ext cx="3558540" cy="3625843"/>
          </a:xfrm>
        </p:spPr>
        <p:txBody>
          <a:bodyPr>
            <a:normAutofit/>
          </a:bodyPr>
          <a:lstStyle/>
          <a:p>
            <a:pPr marL="457200" indent="-457200">
              <a:buFont typeface="+mj-lt"/>
              <a:buAutoNum type="arabicPeriod"/>
            </a:pPr>
            <a:r>
              <a:rPr lang="fr-FR" dirty="0">
                <a:solidFill>
                  <a:schemeClr val="tx1"/>
                </a:solidFill>
              </a:rPr>
              <a:t>Présentation du professeur</a:t>
            </a:r>
          </a:p>
          <a:p>
            <a:pPr marL="457200" indent="-457200">
              <a:buFont typeface="+mj-lt"/>
              <a:buAutoNum type="arabicPeriod"/>
            </a:pPr>
            <a:r>
              <a:rPr lang="fr-FR" dirty="0">
                <a:solidFill>
                  <a:schemeClr val="tx1"/>
                </a:solidFill>
              </a:rPr>
              <a:t>Introduction à Python</a:t>
            </a:r>
          </a:p>
          <a:p>
            <a:pPr marL="457200" indent="-457200">
              <a:buFont typeface="+mj-lt"/>
              <a:buAutoNum type="arabicPeriod"/>
            </a:pPr>
            <a:r>
              <a:rPr lang="fr-FR" dirty="0">
                <a:solidFill>
                  <a:schemeClr val="tx1"/>
                </a:solidFill>
              </a:rPr>
              <a:t>Introduction à la statistique</a:t>
            </a:r>
          </a:p>
          <a:p>
            <a:pPr marL="457200" indent="-457200">
              <a:buFont typeface="+mj-lt"/>
              <a:buAutoNum type="arabicPeriod"/>
            </a:pPr>
            <a:r>
              <a:rPr lang="fr-FR" dirty="0">
                <a:solidFill>
                  <a:schemeClr val="tx1"/>
                </a:solidFill>
              </a:rPr>
              <a:t>Statistique Descriptive</a:t>
            </a:r>
          </a:p>
          <a:p>
            <a:pPr marL="457200" indent="-457200">
              <a:buFont typeface="+mj-lt"/>
              <a:buAutoNum type="arabicPeriod"/>
            </a:pPr>
            <a:r>
              <a:rPr lang="fr-FR" b="1" dirty="0">
                <a:solidFill>
                  <a:schemeClr val="tx1"/>
                </a:solidFill>
              </a:rPr>
              <a:t>Statistique Inférentielle</a:t>
            </a: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a:p>
            <a:pPr marL="457200" indent="-457200">
              <a:buFont typeface="+mj-lt"/>
              <a:buAutoNum type="arabicPeriod"/>
            </a:pPr>
            <a:endParaRPr lang="fr-FR" dirty="0">
              <a:solidFill>
                <a:schemeClr val="tx1"/>
              </a:solidFill>
            </a:endParaRPr>
          </a:p>
        </p:txBody>
      </p:sp>
      <p:sp>
        <p:nvSpPr>
          <p:cNvPr id="7" name="Espace réservé du texte 6">
            <a:extLst>
              <a:ext uri="{FF2B5EF4-FFF2-40B4-BE49-F238E27FC236}">
                <a16:creationId xmlns:a16="http://schemas.microsoft.com/office/drawing/2014/main" id="{5E8F71C7-811D-468E-B1AB-029E58C1DC0A}"/>
              </a:ext>
            </a:extLst>
          </p:cNvPr>
          <p:cNvSpPr>
            <a:spLocks noGrp="1"/>
          </p:cNvSpPr>
          <p:nvPr>
            <p:ph type="body" sz="quarter" idx="13"/>
          </p:nvPr>
        </p:nvSpPr>
        <p:spPr/>
        <p:txBody>
          <a:bodyPr/>
          <a:lstStyle/>
          <a:p>
            <a:endParaRPr lang="fr-FR">
              <a:solidFill>
                <a:schemeClr val="tx1"/>
              </a:solidFill>
            </a:endParaRPr>
          </a:p>
        </p:txBody>
      </p:sp>
      <p:sp>
        <p:nvSpPr>
          <p:cNvPr id="4" name="Espace réservé du numéro de diapositive 3">
            <a:extLst>
              <a:ext uri="{FF2B5EF4-FFF2-40B4-BE49-F238E27FC236}">
                <a16:creationId xmlns:a16="http://schemas.microsoft.com/office/drawing/2014/main" id="{76083770-8860-4E2F-A3F0-A275ACDEC0ED}"/>
              </a:ext>
            </a:extLst>
          </p:cNvPr>
          <p:cNvSpPr>
            <a:spLocks noGrp="1"/>
          </p:cNvSpPr>
          <p:nvPr>
            <p:ph type="sldNum" sz="quarter" idx="4"/>
          </p:nvPr>
        </p:nvSpPr>
        <p:spPr/>
        <p:txBody>
          <a:bodyPr/>
          <a:lstStyle/>
          <a:p>
            <a:fld id="{F9577099-E891-4A1F-8EFB-CA2E47745246}" type="slidenum">
              <a:rPr lang="fr-FR" smtClean="0"/>
              <a:pPr/>
              <a:t>94</a:t>
            </a:fld>
            <a:endParaRPr lang="fr-FR"/>
          </a:p>
        </p:txBody>
      </p:sp>
      <p:sp>
        <p:nvSpPr>
          <p:cNvPr id="2" name="ZoneTexte 1">
            <a:extLst>
              <a:ext uri="{FF2B5EF4-FFF2-40B4-BE49-F238E27FC236}">
                <a16:creationId xmlns:a16="http://schemas.microsoft.com/office/drawing/2014/main" id="{EFE30D49-A529-4138-9198-B3F7E1F8DF9E}"/>
              </a:ext>
            </a:extLst>
          </p:cNvPr>
          <p:cNvSpPr txBox="1"/>
          <p:nvPr/>
        </p:nvSpPr>
        <p:spPr>
          <a:xfrm>
            <a:off x="5425442" y="4175760"/>
            <a:ext cx="5455918" cy="1477328"/>
          </a:xfrm>
          <a:prstGeom prst="rect">
            <a:avLst/>
          </a:prstGeom>
          <a:noFill/>
        </p:spPr>
        <p:txBody>
          <a:bodyPr wrap="square" rtlCol="0">
            <a:spAutoFit/>
          </a:bodyPr>
          <a:lstStyle/>
          <a:p>
            <a:pPr marL="571500" indent="-571500" algn="l">
              <a:buFont typeface="+mj-lt"/>
              <a:buAutoNum type="romanUcPeriod"/>
            </a:pPr>
            <a:r>
              <a:rPr lang="fr-BE" sz="1800" dirty="0">
                <a:latin typeface="Myriad Pro Light" panose="020B0403030403020204" pitchFamily="34" charset="0"/>
              </a:rPr>
              <a:t>Présentation générale</a:t>
            </a:r>
          </a:p>
          <a:p>
            <a:pPr marL="571500" indent="-571500" algn="l">
              <a:buFont typeface="+mj-lt"/>
              <a:buAutoNum type="romanUcPeriod"/>
            </a:pPr>
            <a:r>
              <a:rPr lang="fr-BE" sz="1800" b="1" dirty="0">
                <a:latin typeface="Myriad Pro Light" panose="020B0403030403020204" pitchFamily="34" charset="0"/>
              </a:rPr>
              <a:t>Théorie de l’échantillonnage</a:t>
            </a:r>
          </a:p>
          <a:p>
            <a:pPr marL="571500" indent="-571500" algn="l">
              <a:buFont typeface="+mj-lt"/>
              <a:buAutoNum type="romanUcPeriod"/>
            </a:pPr>
            <a:r>
              <a:rPr lang="fr-BE" sz="1800" dirty="0">
                <a:latin typeface="Myriad Pro Light" panose="020B0403030403020204" pitchFamily="34" charset="0"/>
              </a:rPr>
              <a:t>Théorie de l’estimation</a:t>
            </a:r>
          </a:p>
          <a:p>
            <a:pPr marL="571500" indent="-571500" algn="l">
              <a:buFont typeface="+mj-lt"/>
              <a:buAutoNum type="romanUcPeriod"/>
            </a:pPr>
            <a:r>
              <a:rPr lang="fr-BE" sz="1800" dirty="0">
                <a:latin typeface="Myriad Pro Light" panose="020B0403030403020204" pitchFamily="34" charset="0"/>
              </a:rPr>
              <a:t>Théorie de la décision – Test d’hypothèse et de signification</a:t>
            </a:r>
            <a:endParaRPr lang="en-US" dirty="0">
              <a:latin typeface="Myriad Pro Light" panose="020B0403030403020204" pitchFamily="34" charset="0"/>
            </a:endParaRPr>
          </a:p>
        </p:txBody>
      </p:sp>
    </p:spTree>
    <p:extLst>
      <p:ext uri="{BB962C8B-B14F-4D97-AF65-F5344CB8AC3E}">
        <p14:creationId xmlns:p14="http://schemas.microsoft.com/office/powerpoint/2010/main" val="7580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a:bodyPr>
          <a:lstStyle/>
          <a:p>
            <a:pPr marL="800100" lvl="1" indent="-342900">
              <a:buBlip>
                <a:blip r:embed="rId2"/>
              </a:buBlip>
            </a:pPr>
            <a:r>
              <a:rPr lang="fr-BE" sz="2400" dirty="0">
                <a:solidFill>
                  <a:schemeClr val="tx1"/>
                </a:solidFill>
              </a:rPr>
              <a:t>La théorie de l’échantillonnage est l’étude des liaisons existant entre une population et les échantillons de cette population</a:t>
            </a:r>
          </a:p>
          <a:p>
            <a:pPr marL="800100" lvl="1" indent="-342900">
              <a:buBlip>
                <a:blip r:embed="rId2"/>
              </a:buBlip>
            </a:pPr>
            <a:r>
              <a:rPr lang="fr-BE" sz="2400" dirty="0">
                <a:solidFill>
                  <a:schemeClr val="tx1"/>
                </a:solidFill>
              </a:rPr>
              <a:t>Cette théorie est fondamentale pour estimer les quantités qui caractérisent une population (les </a:t>
            </a:r>
            <a:r>
              <a:rPr lang="fr-BE" sz="2400" b="1" dirty="0">
                <a:solidFill>
                  <a:schemeClr val="tx1"/>
                </a:solidFill>
              </a:rPr>
              <a:t>paramètres de la population</a:t>
            </a:r>
            <a:r>
              <a:rPr lang="fr-BE" sz="2400" dirty="0">
                <a:solidFill>
                  <a:schemeClr val="tx1"/>
                </a:solidFill>
              </a:rPr>
              <a:t> comme la moyenne, la variance d’une caractéristique de la population) à partir des quantités correspondantes de l’échantillon (moyenne, variance de la même caractéristique sur l’échantillon), souvent appelées </a:t>
            </a:r>
            <a:r>
              <a:rPr lang="fr-BE" sz="2400" b="1" dirty="0">
                <a:solidFill>
                  <a:schemeClr val="tx1"/>
                </a:solidFill>
              </a:rPr>
              <a:t>statistiques de l’échantillon</a:t>
            </a:r>
          </a:p>
          <a:p>
            <a:pPr marL="800100" lvl="1" indent="-342900">
              <a:buBlip>
                <a:blip r:embed="rId2"/>
              </a:buBlip>
            </a:pPr>
            <a:r>
              <a:rPr lang="fr-BE" sz="2400" dirty="0">
                <a:solidFill>
                  <a:schemeClr val="tx1"/>
                </a:solidFill>
              </a:rPr>
              <a:t>D’une façon générale, on appelle </a:t>
            </a:r>
            <a:r>
              <a:rPr lang="fr-BE" sz="2400" b="1" dirty="0">
                <a:solidFill>
                  <a:schemeClr val="tx1"/>
                </a:solidFill>
              </a:rPr>
              <a:t>inférence statistique</a:t>
            </a:r>
            <a:r>
              <a:rPr lang="fr-BE" sz="2400" dirty="0">
                <a:solidFill>
                  <a:schemeClr val="tx1"/>
                </a:solidFill>
              </a:rPr>
              <a:t> l’étude des conclusions que l’on peut tirer à partir d’un échantillon d’une population et du degré d’exactitude de ces conclusions</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Définitions (1)</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95</a:t>
            </a:fld>
            <a:endParaRPr lang="fr-FR"/>
          </a:p>
        </p:txBody>
      </p:sp>
    </p:spTree>
    <p:extLst>
      <p:ext uri="{BB962C8B-B14F-4D97-AF65-F5344CB8AC3E}">
        <p14:creationId xmlns:p14="http://schemas.microsoft.com/office/powerpoint/2010/main" val="1929234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lnSpcReduction="20000"/>
          </a:bodyPr>
          <a:lstStyle/>
          <a:p>
            <a:pPr marL="0" indent="0">
              <a:buNone/>
            </a:pPr>
            <a:r>
              <a:rPr lang="fr-BE" sz="2400" b="1" dirty="0">
                <a:solidFill>
                  <a:schemeClr val="tx1"/>
                </a:solidFill>
                <a:cs typeface="Calibri" pitchFamily="34" charset="0"/>
              </a:rPr>
              <a:t>Echantillons aléatoires:</a:t>
            </a:r>
            <a:endParaRPr lang="fr-BE" sz="2400" dirty="0">
              <a:solidFill>
                <a:schemeClr val="tx1"/>
              </a:solidFill>
              <a:cs typeface="Calibri" pitchFamily="34" charset="0"/>
            </a:endParaRPr>
          </a:p>
          <a:p>
            <a:pPr lvl="1"/>
            <a:endParaRPr lang="fr-BE" altLang="fr-FR" sz="2400" dirty="0">
              <a:solidFill>
                <a:schemeClr val="tx1"/>
              </a:solidFill>
            </a:endParaRPr>
          </a:p>
          <a:p>
            <a:pPr marL="800100" lvl="1" indent="-342900">
              <a:buBlip>
                <a:blip r:embed="rId2"/>
              </a:buBlip>
            </a:pPr>
            <a:r>
              <a:rPr lang="fr-BE" sz="2400" dirty="0">
                <a:solidFill>
                  <a:schemeClr val="tx1"/>
                </a:solidFill>
              </a:rPr>
              <a:t>Afin que les conclusions de la théorie de l’échantillonnage et de l’inférence statistique soient valables, les échantillons choisis doivent être </a:t>
            </a:r>
            <a:r>
              <a:rPr lang="fr-BE" sz="2400" b="1" dirty="0">
                <a:solidFill>
                  <a:schemeClr val="tx1"/>
                </a:solidFill>
              </a:rPr>
              <a:t>représentatifs</a:t>
            </a:r>
            <a:r>
              <a:rPr lang="fr-BE" sz="2400" dirty="0">
                <a:solidFill>
                  <a:schemeClr val="tx1"/>
                </a:solidFill>
              </a:rPr>
              <a:t> de la population</a:t>
            </a:r>
          </a:p>
          <a:p>
            <a:pPr lvl="1"/>
            <a:endParaRPr lang="fr-BE" sz="2400" dirty="0">
              <a:solidFill>
                <a:schemeClr val="tx1"/>
              </a:solidFill>
            </a:endParaRPr>
          </a:p>
          <a:p>
            <a:pPr marL="800100" lvl="1" indent="-342900">
              <a:buBlip>
                <a:blip r:embed="rId2"/>
              </a:buBlip>
            </a:pPr>
            <a:r>
              <a:rPr lang="fr-BE" sz="2400" dirty="0">
                <a:solidFill>
                  <a:schemeClr val="tx1"/>
                </a:solidFill>
              </a:rPr>
              <a:t>On appelle </a:t>
            </a:r>
            <a:r>
              <a:rPr lang="fr-BE" sz="2400" b="1" dirty="0">
                <a:solidFill>
                  <a:schemeClr val="tx1"/>
                </a:solidFill>
              </a:rPr>
              <a:t>plan d’expérience</a:t>
            </a:r>
            <a:r>
              <a:rPr lang="fr-BE" sz="2400" dirty="0">
                <a:solidFill>
                  <a:schemeClr val="tx1"/>
                </a:solidFill>
              </a:rPr>
              <a:t> l’étude des méthodes d’échantillonnage et des problèmes qui s’y attachent</a:t>
            </a:r>
          </a:p>
          <a:p>
            <a:pPr lvl="1"/>
            <a:endParaRPr lang="fr-BE" sz="2400" dirty="0">
              <a:solidFill>
                <a:schemeClr val="tx1"/>
              </a:solidFill>
            </a:endParaRPr>
          </a:p>
          <a:p>
            <a:pPr marL="800100" lvl="1" indent="-342900">
              <a:buBlip>
                <a:blip r:embed="rId2"/>
              </a:buBlip>
            </a:pPr>
            <a:r>
              <a:rPr lang="fr-BE" sz="2400" dirty="0">
                <a:solidFill>
                  <a:schemeClr val="tx1"/>
                </a:solidFill>
              </a:rPr>
              <a:t>Pour obtenir un échantillon représentatif, on peut procéder à un </a:t>
            </a:r>
            <a:r>
              <a:rPr lang="fr-BE" sz="2400" b="1" dirty="0">
                <a:solidFill>
                  <a:schemeClr val="tx1"/>
                </a:solidFill>
              </a:rPr>
              <a:t>échantillonnage aléatoire</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Définitions (2)</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96</a:t>
            </a:fld>
            <a:endParaRPr lang="fr-FR"/>
          </a:p>
        </p:txBody>
      </p:sp>
    </p:spTree>
    <p:extLst>
      <p:ext uri="{BB962C8B-B14F-4D97-AF65-F5344CB8AC3E}">
        <p14:creationId xmlns:p14="http://schemas.microsoft.com/office/powerpoint/2010/main" val="40299297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77500" lnSpcReduction="20000"/>
          </a:bodyPr>
          <a:lstStyle/>
          <a:p>
            <a:pPr marL="0" indent="0">
              <a:buNone/>
            </a:pPr>
            <a:r>
              <a:rPr lang="fr-BE" sz="2400" b="1" dirty="0">
                <a:solidFill>
                  <a:schemeClr val="tx1"/>
                </a:solidFill>
                <a:cs typeface="Calibri" pitchFamily="34" charset="0"/>
              </a:rPr>
              <a:t>Echantillonnages exhaustif ou non:</a:t>
            </a:r>
            <a:endParaRPr lang="fr-BE" sz="2400" dirty="0">
              <a:solidFill>
                <a:schemeClr val="tx1"/>
              </a:solidFill>
              <a:cs typeface="Calibri" pitchFamily="34" charset="0"/>
            </a:endParaRPr>
          </a:p>
          <a:p>
            <a:pPr lvl="1"/>
            <a:endParaRPr lang="fr-BE" altLang="fr-FR" sz="2400" dirty="0">
              <a:solidFill>
                <a:schemeClr val="tx1"/>
              </a:solidFill>
            </a:endParaRPr>
          </a:p>
          <a:p>
            <a:pPr marL="800100" lvl="1" indent="-342900">
              <a:buBlip>
                <a:blip r:embed="rId2"/>
              </a:buBlip>
            </a:pPr>
            <a:r>
              <a:rPr lang="fr-BE" sz="2400" dirty="0">
                <a:solidFill>
                  <a:schemeClr val="tx1"/>
                </a:solidFill>
              </a:rPr>
              <a:t>Quand on a extrait un individu d’une urne, avant de procéder à un nouveau tirage, on peut soit l’y remettre, soit ne pas l’y remettre </a:t>
            </a:r>
            <a:r>
              <a:rPr lang="fr-BE" sz="2400" dirty="0">
                <a:solidFill>
                  <a:schemeClr val="tx1"/>
                </a:solidFill>
                <a:sym typeface="Wingdings" panose="05000000000000000000" pitchFamily="2" charset="2"/>
              </a:rPr>
              <a:t></a:t>
            </a:r>
          </a:p>
          <a:p>
            <a:pPr lvl="1"/>
            <a:endParaRPr lang="fr-BE" sz="2400" dirty="0">
              <a:solidFill>
                <a:schemeClr val="tx1"/>
              </a:solidFill>
              <a:sym typeface="Wingdings" panose="05000000000000000000" pitchFamily="2" charset="2"/>
            </a:endParaRPr>
          </a:p>
          <a:p>
            <a:pPr marL="1257300" lvl="2" indent="-342900">
              <a:buBlip>
                <a:blip r:embed="rId2"/>
              </a:buBlip>
            </a:pPr>
            <a:r>
              <a:rPr lang="fr-BE" sz="2400" dirty="0">
                <a:solidFill>
                  <a:schemeClr val="tx1"/>
                </a:solidFill>
                <a:sym typeface="Wingdings" panose="05000000000000000000" pitchFamily="2" charset="2"/>
              </a:rPr>
              <a:t>Dans le premier cas, on parlera d’</a:t>
            </a:r>
            <a:r>
              <a:rPr lang="fr-BE" sz="2400" b="1" dirty="0">
                <a:solidFill>
                  <a:schemeClr val="tx1"/>
                </a:solidFill>
                <a:sym typeface="Wingdings" panose="05000000000000000000" pitchFamily="2" charset="2"/>
              </a:rPr>
              <a:t>échantillonnage non exhaustif</a:t>
            </a:r>
            <a:r>
              <a:rPr lang="fr-BE" sz="2400" dirty="0">
                <a:solidFill>
                  <a:schemeClr val="tx1"/>
                </a:solidFill>
                <a:sym typeface="Wingdings" panose="05000000000000000000" pitchFamily="2" charset="2"/>
              </a:rPr>
              <a:t>, un même individu pouvant être tiré plusieurs fois</a:t>
            </a:r>
          </a:p>
          <a:p>
            <a:pPr marL="1257300" lvl="2" indent="-342900">
              <a:buBlip>
                <a:blip r:embed="rId2"/>
              </a:buBlip>
            </a:pPr>
            <a:r>
              <a:rPr lang="fr-BE" sz="2400" dirty="0">
                <a:solidFill>
                  <a:schemeClr val="tx1"/>
                </a:solidFill>
                <a:sym typeface="Wingdings" panose="05000000000000000000" pitchFamily="2" charset="2"/>
              </a:rPr>
              <a:t>Dans le deuxième cas, on parlera d’</a:t>
            </a:r>
            <a:r>
              <a:rPr lang="fr-BE" sz="2400" b="1" dirty="0">
                <a:solidFill>
                  <a:schemeClr val="tx1"/>
                </a:solidFill>
                <a:sym typeface="Wingdings" panose="05000000000000000000" pitchFamily="2" charset="2"/>
              </a:rPr>
              <a:t>échantillonnage exhaustif</a:t>
            </a:r>
            <a:r>
              <a:rPr lang="fr-BE" sz="2400" dirty="0">
                <a:solidFill>
                  <a:schemeClr val="tx1"/>
                </a:solidFill>
                <a:sym typeface="Wingdings" panose="05000000000000000000" pitchFamily="2" charset="2"/>
              </a:rPr>
              <a:t>, un même individu ne pouvant être tiré qu’une et une seule fois</a:t>
            </a:r>
          </a:p>
          <a:p>
            <a:pPr marL="800100" lvl="1" indent="-342900">
              <a:buBlip>
                <a:blip r:embed="rId2"/>
              </a:buBlip>
            </a:pPr>
            <a:endParaRPr lang="fr-BE" sz="2400" dirty="0">
              <a:solidFill>
                <a:schemeClr val="tx1"/>
              </a:solidFill>
              <a:sym typeface="Wingdings" panose="05000000000000000000" pitchFamily="2" charset="2"/>
            </a:endParaRPr>
          </a:p>
          <a:p>
            <a:pPr marL="800100" lvl="1" indent="-342900">
              <a:buBlip>
                <a:blip r:embed="rId2"/>
              </a:buBlip>
            </a:pPr>
            <a:r>
              <a:rPr lang="fr-BE" sz="2400" dirty="0">
                <a:solidFill>
                  <a:schemeClr val="tx1"/>
                </a:solidFill>
                <a:sym typeface="Wingdings" panose="05000000000000000000" pitchFamily="2" charset="2"/>
              </a:rPr>
              <a:t>Attention: une population finie sur laquelle l’échantillonnage est non exhaustif peut théoriquement être considérée comme infinie puisque chaque individu peut être extrait sans épuiser la population!</a:t>
            </a:r>
            <a:endParaRPr lang="fr-BE" sz="2400" dirty="0">
              <a:solidFill>
                <a:schemeClr val="tx1"/>
              </a:solidFill>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Définitions (3)</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97</a:t>
            </a:fld>
            <a:endParaRPr lang="fr-FR"/>
          </a:p>
        </p:txBody>
      </p:sp>
    </p:spTree>
    <p:extLst>
      <p:ext uri="{BB962C8B-B14F-4D97-AF65-F5344CB8AC3E}">
        <p14:creationId xmlns:p14="http://schemas.microsoft.com/office/powerpoint/2010/main" val="9820326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92500" lnSpcReduction="10000"/>
          </a:bodyPr>
          <a:lstStyle/>
          <a:p>
            <a:pPr marL="0" indent="0">
              <a:buNone/>
            </a:pPr>
            <a:r>
              <a:rPr lang="fr-BE" sz="2400" b="1" dirty="0">
                <a:solidFill>
                  <a:schemeClr val="tx1"/>
                </a:solidFill>
                <a:cs typeface="Calibri" pitchFamily="34" charset="0"/>
              </a:rPr>
              <a:t>Distribution d’échantillonnage</a:t>
            </a:r>
            <a:endParaRPr lang="fr-BE" sz="2400" dirty="0">
              <a:solidFill>
                <a:schemeClr val="tx1"/>
              </a:solidFill>
              <a:cs typeface="Calibri" pitchFamily="34" charset="0"/>
            </a:endParaRPr>
          </a:p>
          <a:p>
            <a:pPr lvl="1"/>
            <a:endParaRPr lang="fr-BE" altLang="fr-FR" sz="2400" dirty="0">
              <a:solidFill>
                <a:schemeClr val="tx1"/>
              </a:solidFill>
            </a:endParaRPr>
          </a:p>
          <a:p>
            <a:pPr marL="800100" lvl="1" indent="-342900">
              <a:buBlip>
                <a:blip r:embed="rId2"/>
              </a:buBlip>
            </a:pPr>
            <a:r>
              <a:rPr lang="fr-BE" sz="2400" dirty="0">
                <a:solidFill>
                  <a:schemeClr val="tx1"/>
                </a:solidFill>
              </a:rPr>
              <a:t>On considère tous les échantillons possibles de taille n (exhaustifs ou non) qu’on peut extraire d’une certaine population de taille N</a:t>
            </a:r>
          </a:p>
          <a:p>
            <a:pPr lvl="1"/>
            <a:endParaRPr lang="fr-BE" sz="2400" dirty="0">
              <a:solidFill>
                <a:schemeClr val="tx1"/>
              </a:solidFill>
            </a:endParaRPr>
          </a:p>
          <a:p>
            <a:pPr marL="800100" lvl="1" indent="-342900">
              <a:buBlip>
                <a:blip r:embed="rId2"/>
              </a:buBlip>
            </a:pPr>
            <a:r>
              <a:rPr lang="fr-BE" sz="2400" dirty="0">
                <a:solidFill>
                  <a:schemeClr val="tx1"/>
                </a:solidFill>
              </a:rPr>
              <a:t>Pour chacun de ces échantillons on peut calculer certaines statistiques sur différentes dimensions </a:t>
            </a:r>
            <a:r>
              <a:rPr lang="fr-BE" sz="2400" i="1" dirty="0">
                <a:solidFill>
                  <a:schemeClr val="tx1"/>
                </a:solidFill>
              </a:rPr>
              <a:t>i</a:t>
            </a:r>
            <a:r>
              <a:rPr lang="fr-BE" sz="2400" dirty="0">
                <a:solidFill>
                  <a:schemeClr val="tx1"/>
                </a:solidFill>
              </a:rPr>
              <a:t>:</a:t>
            </a:r>
          </a:p>
          <a:p>
            <a:pPr marL="1257300" lvl="2" indent="-342900">
              <a:buBlip>
                <a:blip r:embed="rId2"/>
              </a:buBlip>
            </a:pPr>
            <a:r>
              <a:rPr lang="fr-BE" sz="2400" dirty="0">
                <a:solidFill>
                  <a:schemeClr val="tx1"/>
                </a:solidFill>
              </a:rPr>
              <a:t>La moyenne de la dimension </a:t>
            </a:r>
            <a:r>
              <a:rPr lang="fr-BE" sz="2400" i="1" dirty="0">
                <a:solidFill>
                  <a:schemeClr val="tx1"/>
                </a:solidFill>
              </a:rPr>
              <a:t>i</a:t>
            </a:r>
            <a:r>
              <a:rPr lang="fr-BE" sz="2400" dirty="0">
                <a:solidFill>
                  <a:schemeClr val="tx1"/>
                </a:solidFill>
              </a:rPr>
              <a:t> sur l’échantillon</a:t>
            </a:r>
          </a:p>
          <a:p>
            <a:pPr marL="1257300" lvl="2" indent="-342900">
              <a:buBlip>
                <a:blip r:embed="rId2"/>
              </a:buBlip>
            </a:pPr>
            <a:r>
              <a:rPr lang="fr-BE" sz="2400" dirty="0">
                <a:solidFill>
                  <a:schemeClr val="tx1"/>
                </a:solidFill>
              </a:rPr>
              <a:t>L’écart-type de la dimension </a:t>
            </a:r>
            <a:r>
              <a:rPr lang="fr-BE" sz="2400" i="1" dirty="0">
                <a:solidFill>
                  <a:schemeClr val="tx1"/>
                </a:solidFill>
              </a:rPr>
              <a:t>i</a:t>
            </a:r>
            <a:r>
              <a:rPr lang="fr-BE" sz="2400" dirty="0">
                <a:solidFill>
                  <a:schemeClr val="tx1"/>
                </a:solidFill>
              </a:rPr>
              <a:t> sur  l’échantillon</a:t>
            </a:r>
          </a:p>
          <a:p>
            <a:pPr marL="1257300" lvl="2" indent="-342900">
              <a:buBlip>
                <a:blip r:embed="rId2"/>
              </a:buBlip>
            </a:pPr>
            <a:r>
              <a:rPr lang="fr-BE" sz="2400" dirty="0">
                <a:solidFill>
                  <a:schemeClr val="tx1"/>
                </a:solidFill>
              </a:rPr>
              <a:t>…</a:t>
            </a: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Définitions (4)</a:t>
            </a:r>
            <a:endParaRPr lang="en-US" dirty="0"/>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98</a:t>
            </a:fld>
            <a:endParaRPr lang="fr-FR"/>
          </a:p>
        </p:txBody>
      </p:sp>
    </p:spTree>
    <p:extLst>
      <p:ext uri="{BB962C8B-B14F-4D97-AF65-F5344CB8AC3E}">
        <p14:creationId xmlns:p14="http://schemas.microsoft.com/office/powerpoint/2010/main" val="574838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9B2F9-B7FF-4BFA-B15A-C98E311321E6}"/>
              </a:ext>
            </a:extLst>
          </p:cNvPr>
          <p:cNvSpPr>
            <a:spLocks noGrp="1"/>
          </p:cNvSpPr>
          <p:nvPr>
            <p:ph type="title"/>
          </p:nvPr>
        </p:nvSpPr>
        <p:spPr/>
        <p:txBody>
          <a:bodyPr/>
          <a:lstStyle/>
          <a:p>
            <a:r>
              <a:rPr lang="fr-BE" dirty="0"/>
              <a:t>Statistique inférentielle</a:t>
            </a:r>
            <a:endParaRPr lang="en-US" dirty="0"/>
          </a:p>
        </p:txBody>
      </p:sp>
      <p:sp>
        <p:nvSpPr>
          <p:cNvPr id="3" name="Espace réservé du contenu 2">
            <a:extLst>
              <a:ext uri="{FF2B5EF4-FFF2-40B4-BE49-F238E27FC236}">
                <a16:creationId xmlns:a16="http://schemas.microsoft.com/office/drawing/2014/main" id="{81B9DF0C-9F38-4AE7-8603-0F5B56105F04}"/>
              </a:ext>
            </a:extLst>
          </p:cNvPr>
          <p:cNvSpPr>
            <a:spLocks noGrp="1"/>
          </p:cNvSpPr>
          <p:nvPr>
            <p:ph idx="1"/>
          </p:nvPr>
        </p:nvSpPr>
        <p:spPr/>
        <p:txBody>
          <a:bodyPr>
            <a:normAutofit fontScale="85000" lnSpcReduction="10000"/>
          </a:bodyPr>
          <a:lstStyle/>
          <a:p>
            <a:r>
              <a:rPr lang="fr-BE" sz="2600" dirty="0">
                <a:solidFill>
                  <a:schemeClr val="tx1"/>
                </a:solidFill>
              </a:rPr>
              <a:t>Une population est constituée des cinq nombres 2, 3, 6, 8 et 11. On considère tous les échantillons </a:t>
            </a:r>
            <a:r>
              <a:rPr lang="fr-BE" sz="2600" b="1" dirty="0">
                <a:solidFill>
                  <a:schemeClr val="tx1"/>
                </a:solidFill>
              </a:rPr>
              <a:t>non exhaustifs </a:t>
            </a:r>
            <a:r>
              <a:rPr lang="fr-BE" sz="2600" dirty="0">
                <a:solidFill>
                  <a:schemeClr val="tx1"/>
                </a:solidFill>
              </a:rPr>
              <a:t>possibles de taille deux de cette population. </a:t>
            </a:r>
          </a:p>
          <a:p>
            <a:endParaRPr lang="fr-BE" sz="2600" dirty="0">
              <a:solidFill>
                <a:schemeClr val="tx1"/>
              </a:solidFill>
            </a:endParaRPr>
          </a:p>
          <a:p>
            <a:r>
              <a:rPr lang="fr-BE" sz="2600" dirty="0">
                <a:solidFill>
                  <a:schemeClr val="tx1"/>
                </a:solidFill>
              </a:rPr>
              <a:t>Trouver:</a:t>
            </a:r>
          </a:p>
          <a:p>
            <a:endParaRPr lang="fr-BE" sz="2600" dirty="0">
              <a:solidFill>
                <a:schemeClr val="tx1"/>
              </a:solidFill>
            </a:endParaRPr>
          </a:p>
          <a:p>
            <a:pPr marL="800100" lvl="1" indent="-342900"/>
            <a:r>
              <a:rPr lang="fr-BE" sz="2600" dirty="0">
                <a:solidFill>
                  <a:schemeClr val="tx1"/>
                </a:solidFill>
              </a:rPr>
              <a:t>La moyenne de la population</a:t>
            </a:r>
          </a:p>
          <a:p>
            <a:pPr marL="800100" lvl="1" indent="-342900"/>
            <a:r>
              <a:rPr lang="fr-BE" sz="2600" dirty="0">
                <a:solidFill>
                  <a:schemeClr val="tx1"/>
                </a:solidFill>
              </a:rPr>
              <a:t>L’écart-type de la population</a:t>
            </a:r>
          </a:p>
          <a:p>
            <a:pPr marL="800100" lvl="1" indent="-342900"/>
            <a:r>
              <a:rPr lang="fr-BE" sz="2600" dirty="0">
                <a:solidFill>
                  <a:schemeClr val="tx1"/>
                </a:solidFill>
              </a:rPr>
              <a:t>La moyenne de la </a:t>
            </a:r>
            <a:r>
              <a:rPr lang="fr-BE" sz="2600">
                <a:solidFill>
                  <a:schemeClr val="tx1"/>
                </a:solidFill>
              </a:rPr>
              <a:t>distribution des moyennes d'échantillon</a:t>
            </a:r>
            <a:endParaRPr lang="fr-BE" sz="2600" dirty="0">
              <a:solidFill>
                <a:schemeClr val="tx1"/>
              </a:solidFill>
            </a:endParaRPr>
          </a:p>
          <a:p>
            <a:pPr marL="800100" lvl="1" indent="-342900"/>
            <a:r>
              <a:rPr lang="fr-BE" sz="2600" dirty="0">
                <a:solidFill>
                  <a:schemeClr val="tx1"/>
                </a:solidFill>
              </a:rPr>
              <a:t>L’écart-type de la </a:t>
            </a:r>
            <a:r>
              <a:rPr lang="fr-BE" sz="2600">
                <a:solidFill>
                  <a:schemeClr val="tx1"/>
                </a:solidFill>
              </a:rPr>
              <a:t>distribution des moyennes d'échantillon</a:t>
            </a:r>
            <a:endParaRPr lang="fr-BE" sz="2600" dirty="0">
              <a:solidFill>
                <a:schemeClr val="tx1"/>
              </a:solidFill>
            </a:endParaRPr>
          </a:p>
        </p:txBody>
      </p:sp>
      <p:sp>
        <p:nvSpPr>
          <p:cNvPr id="4" name="Espace réservé du texte 3">
            <a:extLst>
              <a:ext uri="{FF2B5EF4-FFF2-40B4-BE49-F238E27FC236}">
                <a16:creationId xmlns:a16="http://schemas.microsoft.com/office/drawing/2014/main" id="{EA1FC282-E935-4FD9-A6D9-028E41B0D159}"/>
              </a:ext>
            </a:extLst>
          </p:cNvPr>
          <p:cNvSpPr>
            <a:spLocks noGrp="1"/>
          </p:cNvSpPr>
          <p:nvPr>
            <p:ph type="body" sz="quarter" idx="13"/>
          </p:nvPr>
        </p:nvSpPr>
        <p:spPr/>
        <p:txBody>
          <a:bodyPr/>
          <a:lstStyle/>
          <a:p>
            <a:r>
              <a:rPr lang="fr-BE" dirty="0"/>
              <a:t>Théorie de l'échantillonnage – </a:t>
            </a:r>
            <a:r>
              <a:rPr lang="fr-BE"/>
              <a:t>Exercice 10.1 (1)</a:t>
            </a:r>
          </a:p>
        </p:txBody>
      </p:sp>
      <p:sp>
        <p:nvSpPr>
          <p:cNvPr id="5" name="Espace réservé du numéro de diapositive 4">
            <a:extLst>
              <a:ext uri="{FF2B5EF4-FFF2-40B4-BE49-F238E27FC236}">
                <a16:creationId xmlns:a16="http://schemas.microsoft.com/office/drawing/2014/main" id="{1F4561BE-ED37-40F0-8818-4A47336F33FD}"/>
              </a:ext>
            </a:extLst>
          </p:cNvPr>
          <p:cNvSpPr>
            <a:spLocks noGrp="1"/>
          </p:cNvSpPr>
          <p:nvPr>
            <p:ph type="sldNum" sz="quarter" idx="4"/>
          </p:nvPr>
        </p:nvSpPr>
        <p:spPr/>
        <p:txBody>
          <a:bodyPr/>
          <a:lstStyle/>
          <a:p>
            <a:fld id="{F9577099-E891-4A1F-8EFB-CA2E47745246}" type="slidenum">
              <a:rPr lang="fr-FR" smtClean="0"/>
              <a:pPr/>
              <a:t>99</a:t>
            </a:fld>
            <a:endParaRPr lang="fr-FR"/>
          </a:p>
        </p:txBody>
      </p:sp>
    </p:spTree>
    <p:extLst>
      <p:ext uri="{BB962C8B-B14F-4D97-AF65-F5344CB8AC3E}">
        <p14:creationId xmlns:p14="http://schemas.microsoft.com/office/powerpoint/2010/main" val="2130810337"/>
      </p:ext>
    </p:extLst>
  </p:cSld>
  <p:clrMapOvr>
    <a:masterClrMapping/>
  </p:clrMapOvr>
</p:sld>
</file>

<file path=ppt/theme/theme1.xml><?xml version="1.0" encoding="utf-8"?>
<a:theme xmlns:a="http://schemas.openxmlformats.org/drawingml/2006/main" name="Thème Office">
  <a:themeElements>
    <a:clrScheme name="Henallux">
      <a:dk1>
        <a:srgbClr val="262626"/>
      </a:dk1>
      <a:lt1>
        <a:sysClr val="window" lastClr="FFFFFF"/>
      </a:lt1>
      <a:dk2>
        <a:srgbClr val="595959"/>
      </a:dk2>
      <a:lt2>
        <a:srgbClr val="E7E6E6"/>
      </a:lt2>
      <a:accent1>
        <a:srgbClr val="0071B9"/>
      </a:accent1>
      <a:accent2>
        <a:srgbClr val="003E90"/>
      </a:accent2>
      <a:accent3>
        <a:srgbClr val="A5A5A5"/>
      </a:accent3>
      <a:accent4>
        <a:srgbClr val="FFC000"/>
      </a:accent4>
      <a:accent5>
        <a:srgbClr val="BFBFBF"/>
      </a:accent5>
      <a:accent6>
        <a:srgbClr val="595959"/>
      </a:accent6>
      <a:hlink>
        <a:srgbClr val="009DDF"/>
      </a:hlink>
      <a:folHlink>
        <a:srgbClr val="009DDF"/>
      </a:folHlink>
    </a:clrScheme>
    <a:fontScheme name="Henallux">
      <a:majorFont>
        <a:latin typeface="Arial Nova Cond"/>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Henallux">
      <a:dk1>
        <a:srgbClr val="262626"/>
      </a:dk1>
      <a:lt1>
        <a:sysClr val="window" lastClr="FFFFFF"/>
      </a:lt1>
      <a:dk2>
        <a:srgbClr val="595959"/>
      </a:dk2>
      <a:lt2>
        <a:srgbClr val="E7E6E6"/>
      </a:lt2>
      <a:accent1>
        <a:srgbClr val="0071B9"/>
      </a:accent1>
      <a:accent2>
        <a:srgbClr val="003E90"/>
      </a:accent2>
      <a:accent3>
        <a:srgbClr val="A5A5A5"/>
      </a:accent3>
      <a:accent4>
        <a:srgbClr val="FFC000"/>
      </a:accent4>
      <a:accent5>
        <a:srgbClr val="BFBFBF"/>
      </a:accent5>
      <a:accent6>
        <a:srgbClr val="595959"/>
      </a:accent6>
      <a:hlink>
        <a:srgbClr val="009DDF"/>
      </a:hlink>
      <a:folHlink>
        <a:srgbClr val="009DDF"/>
      </a:folHlink>
    </a:clrScheme>
    <a:fontScheme name="Henallux">
      <a:majorFont>
        <a:latin typeface="Arial Nova Cond"/>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92BEAA0F257344848F9C7F5CED7104" ma:contentTypeVersion="10" ma:contentTypeDescription="Crée un document." ma:contentTypeScope="" ma:versionID="680e538dbee88426868decac7ef013b0">
  <xsd:schema xmlns:xsd="http://www.w3.org/2001/XMLSchema" xmlns:xs="http://www.w3.org/2001/XMLSchema" xmlns:p="http://schemas.microsoft.com/office/2006/metadata/properties" xmlns:ns3="9e39d84c-c3eb-4bb3-afe8-fdaa6581659c" xmlns:ns4="c0560ab8-d70b-4bd5-b40e-fe5783104a36" targetNamespace="http://schemas.microsoft.com/office/2006/metadata/properties" ma:root="true" ma:fieldsID="47eb795faacfe085b711a789723fc997" ns3:_="" ns4:_="">
    <xsd:import namespace="9e39d84c-c3eb-4bb3-afe8-fdaa6581659c"/>
    <xsd:import namespace="c0560ab8-d70b-4bd5-b40e-fe5783104a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39d84c-c3eb-4bb3-afe8-fdaa658165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560ab8-d70b-4bd5-b40e-fe5783104a36"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1DCA34-BC69-4303-AB85-829282093CFA}">
  <ds:schemaRefs>
    <ds:schemaRef ds:uri="http://schemas.microsoft.com/office/2006/metadata/properties"/>
    <ds:schemaRef ds:uri="http://purl.org/dc/terms/"/>
    <ds:schemaRef ds:uri="9e39d84c-c3eb-4bb3-afe8-fdaa6581659c"/>
    <ds:schemaRef ds:uri="c0560ab8-d70b-4bd5-b40e-fe5783104a36"/>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A367D49-E5DC-47EC-8617-64194A405A45}">
  <ds:schemaRefs>
    <ds:schemaRef ds:uri="http://schemas.microsoft.com/sharepoint/v3/contenttype/forms"/>
  </ds:schemaRefs>
</ds:datastoreItem>
</file>

<file path=customXml/itemProps3.xml><?xml version="1.0" encoding="utf-8"?>
<ds:datastoreItem xmlns:ds="http://schemas.openxmlformats.org/officeDocument/2006/customXml" ds:itemID="{DC210A2A-6E38-44A9-85BA-74D95DA08F34}">
  <ds:schemaRefs>
    <ds:schemaRef ds:uri="9e39d84c-c3eb-4bb3-afe8-fdaa6581659c"/>
    <ds:schemaRef ds:uri="c0560ab8-d70b-4bd5-b40e-fe5783104a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12876</Words>
  <Application>Microsoft Office PowerPoint</Application>
  <PresentationFormat>Grand écran</PresentationFormat>
  <Paragraphs>1682</Paragraphs>
  <Slides>161</Slides>
  <Notes>59</Notes>
  <HiddenSlides>0</HiddenSlides>
  <MMClips>0</MMClips>
  <ScaleCrop>false</ScaleCrop>
  <HeadingPairs>
    <vt:vector size="8" baseType="variant">
      <vt:variant>
        <vt:lpstr>Polices utilisées</vt:lpstr>
      </vt:variant>
      <vt:variant>
        <vt:i4>12</vt:i4>
      </vt:variant>
      <vt:variant>
        <vt:lpstr>Thème</vt:lpstr>
      </vt:variant>
      <vt:variant>
        <vt:i4>3</vt:i4>
      </vt:variant>
      <vt:variant>
        <vt:lpstr>Serveurs OLE incorporés</vt:lpstr>
      </vt:variant>
      <vt:variant>
        <vt:i4>4</vt:i4>
      </vt:variant>
      <vt:variant>
        <vt:lpstr>Titres des diapositives</vt:lpstr>
      </vt:variant>
      <vt:variant>
        <vt:i4>161</vt:i4>
      </vt:variant>
    </vt:vector>
  </HeadingPairs>
  <TitlesOfParts>
    <vt:vector size="180" baseType="lpstr">
      <vt:lpstr>Arial</vt:lpstr>
      <vt:lpstr>Arial Nova Cond</vt:lpstr>
      <vt:lpstr>Arial Nova Cond Light</vt:lpstr>
      <vt:lpstr>Calibri</vt:lpstr>
      <vt:lpstr>Cambria Math</vt:lpstr>
      <vt:lpstr>Courier New</vt:lpstr>
      <vt:lpstr>Myriad Pro Black</vt:lpstr>
      <vt:lpstr>Myriad Pro Light</vt:lpstr>
      <vt:lpstr>Myriad Pro Light Cond</vt:lpstr>
      <vt:lpstr>Symbol</vt:lpstr>
      <vt:lpstr>Times New Roman</vt:lpstr>
      <vt:lpstr>Wingdings</vt:lpstr>
      <vt:lpstr>Thème Office</vt:lpstr>
      <vt:lpstr>1_Thème Office</vt:lpstr>
      <vt:lpstr>Conception personnalisée</vt:lpstr>
      <vt:lpstr>ClipArt</vt:lpstr>
      <vt:lpstr>Feuille de calcul</vt:lpstr>
      <vt:lpstr>Worksheet</vt:lpstr>
      <vt:lpstr>Acrobat Document</vt:lpstr>
      <vt:lpstr>Présentation PowerPoint</vt:lpstr>
      <vt:lpstr>Sommaire</vt:lpstr>
      <vt:lpstr>Calendrier provisoire</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Python</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Introduction à la statistique</vt:lpstr>
      <vt:lpstr>Présentation PowerPoint</vt:lpstr>
      <vt:lpstr>Statistique descriptive</vt:lpstr>
      <vt:lpstr>Statistique descriptive</vt:lpstr>
      <vt:lpstr>Statistique descriptive</vt:lpstr>
      <vt:lpstr>Statistique descriptive</vt:lpstr>
      <vt:lpstr>Statistique descriptive</vt:lpstr>
      <vt:lpstr>Statistiques descriptives</vt:lpstr>
      <vt:lpstr>Statistiques descriptives</vt:lpstr>
      <vt:lpstr>Statistiques descriptives</vt:lpstr>
      <vt:lpstr>Statistiques descriptives</vt:lpstr>
      <vt:lpstr>Statistique descriptive – Paramètres statistiques</vt:lpstr>
      <vt:lpstr>Statistique descriptive – Paramètres statistiques </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 – Paramètres statistiques</vt:lpstr>
      <vt:lpstr>Statistique descriptive</vt:lpstr>
      <vt:lpstr>Statistique descriptive – Principales distributions</vt:lpstr>
      <vt:lpstr>Statistique descriptive – Principales distributions</vt:lpstr>
      <vt:lpstr>Statistique descriptive – Principales distributions</vt:lpstr>
      <vt:lpstr>Statistique descriptive – Principales distributions</vt:lpstr>
      <vt:lpstr>Statistique descriptive – Principales distributions</vt:lpstr>
      <vt:lpstr>Statistique descriptive – Principales distributions</vt:lpstr>
      <vt:lpstr>Statistique descriptive – Principales distributions</vt:lpstr>
      <vt:lpstr>Statistique descriptive – Principales distributions</vt:lpstr>
      <vt:lpstr>Statistique descriptive – Principales distributions</vt:lpstr>
      <vt:lpstr>Présentation PowerPoint</vt:lpstr>
      <vt:lpstr>Statistique descriptive</vt:lpstr>
      <vt:lpstr>Etude de 2 variables quantitatives</vt:lpstr>
      <vt:lpstr>Etude de 2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Etude de deux variables quantitatives</vt:lpstr>
      <vt:lpstr>Commentaires généraux</vt:lpstr>
      <vt:lpstr>Commentaires généraux</vt:lpstr>
      <vt:lpstr>Sommaire</vt:lpstr>
      <vt:lpstr>Statistique inférentielle – Présentation générale</vt:lpstr>
      <vt:lpstr>Statistique inférentielle – Présentation générale</vt:lpstr>
      <vt:lpstr>Statistique inférentielle – Présentation générale</vt:lpstr>
      <vt:lpstr>Sommaire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Sommaire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Sommaire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lpstr>Statistique inférentielle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Laura Ramonfosse</dc:creator>
  <cp:lastModifiedBy>PHILIPPE Laurent</cp:lastModifiedBy>
  <cp:revision>130</cp:revision>
  <dcterms:created xsi:type="dcterms:W3CDTF">2019-08-20T07:43:25Z</dcterms:created>
  <dcterms:modified xsi:type="dcterms:W3CDTF">2025-09-22T10:42:33Z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0x0101004492BEAA0F257344848F9C7F5CED7104</vt:lpwstr>
  </property>
</Properties>
</file>